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58" r:id="rId3"/>
    <p:sldId id="276" r:id="rId4"/>
    <p:sldId id="275" r:id="rId5"/>
    <p:sldId id="274" r:id="rId6"/>
    <p:sldId id="263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0716F"/>
    <a:srgbClr val="CA646A"/>
    <a:srgbClr val="C55A11"/>
    <a:srgbClr val="E4EEF8"/>
    <a:srgbClr val="ECF3FA"/>
    <a:srgbClr val="47821D"/>
    <a:srgbClr val="43A047"/>
    <a:srgbClr val="2B98D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2927-6858-47F6-AE24-764CC11250D6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CD0B-7E66-4D00-9026-682979E0D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1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04/12/2021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microsoft.com/office/2007/relationships/hdphoto" Target="../media/hdphoto1.wdp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openxmlformats.org/officeDocument/2006/relationships/image" Target="../media/image25.jp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9.sv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jp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13" Type="http://schemas.openxmlformats.org/officeDocument/2006/relationships/image" Target="../media/image24.jpg"/><Relationship Id="rId1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" Type="http://schemas.openxmlformats.org/officeDocument/2006/relationships/image" Target="../media/image35.jp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19" Type="http://schemas.microsoft.com/office/2007/relationships/hdphoto" Target="../media/hdphoto1.wdp"/><Relationship Id="rId4" Type="http://schemas.openxmlformats.org/officeDocument/2006/relationships/image" Target="../media/image37.PNG"/><Relationship Id="rId9" Type="http://schemas.openxmlformats.org/officeDocument/2006/relationships/image" Target="../media/image42.jpg"/><Relationship Id="rId14" Type="http://schemas.openxmlformats.org/officeDocument/2006/relationships/image" Target="../media/image4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microsoft.com/office/2007/relationships/hdphoto" Target="../media/hdphoto1.wdp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Track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it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27081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9EEBB-5D6A-4F13-8EF8-4FC87BC0956B}"/>
              </a:ext>
            </a:extLst>
          </p:cNvPr>
          <p:cNvSpPr/>
          <p:nvPr/>
        </p:nvSpPr>
        <p:spPr>
          <a:xfrm>
            <a:off x="281008" y="4498522"/>
            <a:ext cx="3270447" cy="866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err="1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</a:t>
            </a:r>
            <a:r>
              <a:rPr lang="fr-FR" b="1" dirty="0">
                <a:solidFill>
                  <a:srgbClr val="4040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: 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Pr. Lamia KARIM   </a:t>
            </a:r>
          </a:p>
        </p:txBody>
      </p:sp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23042" y="6084576"/>
            <a:ext cx="2521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0179" y="6083345"/>
            <a:ext cx="27254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7834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OVERVIEW ABOUT 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370579" y="6084576"/>
            <a:ext cx="2436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499496" y="6086734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Pets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We, at I-Track, are fully dedicated to ensure the best tracking services for all our clients. We provide services related to tracking available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four </a:t>
            </a: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" y="1358779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is a part of the IT/ T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echnology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Services,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established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path breaking technology is tracking based on GPS.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at, </a:t>
            </a:r>
            <a:r>
              <a:rPr lang="en-US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ITrack</a:t>
            </a: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have used this technology for providing innovative services.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146764" y="1428130"/>
            <a:ext cx="198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WHO ARE</a:t>
            </a:r>
          </a:p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84137" y="3284361"/>
            <a:ext cx="145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WHAT WE </a:t>
            </a:r>
          </a:p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DO :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E8CD7-46DE-4295-8D94-CC6F7BC2B463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MEMBERS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4220007" y="2358135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2413245" y="4841636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11761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BI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C9D7BDFD-CE50-4242-9875-F86A7E035EC1}"/>
              </a:ext>
            </a:extLst>
          </p:cNvPr>
          <p:cNvGrpSpPr/>
          <p:nvPr/>
        </p:nvGrpSpPr>
        <p:grpSpPr>
          <a:xfrm>
            <a:off x="7631713" y="4835319"/>
            <a:ext cx="2971034" cy="894079"/>
            <a:chOff x="1103407" y="1656125"/>
            <a:chExt cx="2971034" cy="894079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B7536A67-7AB5-4761-A3BE-6D364F33A183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C164BF-C9A2-44CD-A6B0-ADAFCAF9AE15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Ikram BEL ARMIA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BFB44FB-9E5B-46ED-A4CC-4C8E8D6432F5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E1840"/>
              </a:solidFill>
              <a:ln>
                <a:solidFill>
                  <a:srgbClr val="6E18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9C845EFD-2F05-4096-A0CA-FDC6506E6367}"/>
                </a:ext>
              </a:extLst>
            </p:cNvPr>
            <p:cNvSpPr txBox="1"/>
            <p:nvPr/>
          </p:nvSpPr>
          <p:spPr>
            <a:xfrm>
              <a:off x="2077241" y="2242427"/>
              <a:ext cx="13227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Data Engineer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27" y="4860825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05876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72742DA-476D-42E3-8E94-B5DFEA55B6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34073" r="29364" b="14680"/>
          <a:stretch/>
        </p:blipFill>
        <p:spPr>
          <a:xfrm>
            <a:off x="6807723" y="4860825"/>
            <a:ext cx="1645920" cy="1645126"/>
          </a:xfrm>
          <a:prstGeom prst="ellipse">
            <a:avLst/>
          </a:prstGeom>
          <a:ln w="28575">
            <a:solidFill>
              <a:srgbClr val="6E1840"/>
            </a:solidFill>
          </a:ln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584176"/>
            <a:chOff x="1735631" y="873825"/>
            <a:chExt cx="8316117" cy="584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THE EXECUTIVE TEAM MEMBERS </a:t>
              </a: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AE20504-19F2-423E-9034-A6BB9B25EA5D}"/>
              </a:ext>
            </a:extLst>
          </p:cNvPr>
          <p:cNvGrpSpPr/>
          <p:nvPr/>
        </p:nvGrpSpPr>
        <p:grpSpPr>
          <a:xfrm>
            <a:off x="161649" y="2390701"/>
            <a:ext cx="3802764" cy="1667445"/>
            <a:chOff x="4212126" y="2375964"/>
            <a:chExt cx="3802764" cy="166744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BC777A5-0140-4C0D-AA11-36CCE18FF438}"/>
                </a:ext>
              </a:extLst>
            </p:cNvPr>
            <p:cNvGrpSpPr/>
            <p:nvPr/>
          </p:nvGrpSpPr>
          <p:grpSpPr>
            <a:xfrm>
              <a:off x="5039700" y="2375964"/>
              <a:ext cx="2975190" cy="891225"/>
              <a:chOff x="1103407" y="1656125"/>
              <a:chExt cx="2975190" cy="891225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A15D9173-9275-4D2C-8A4B-8BB6FCC9D3E2}"/>
                  </a:ext>
                </a:extLst>
              </p:cNvPr>
              <p:cNvGrpSpPr/>
              <p:nvPr/>
            </p:nvGrpSpPr>
            <p:grpSpPr>
              <a:xfrm>
                <a:off x="1103407" y="1656125"/>
                <a:ext cx="2975190" cy="482600"/>
                <a:chOff x="1103407" y="1656125"/>
                <a:chExt cx="2975190" cy="482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EFD1304-15EB-42E0-82F6-5B0FEF077F52}"/>
                    </a:ext>
                  </a:extLst>
                </p:cNvPr>
                <p:cNvSpPr/>
                <p:nvPr/>
              </p:nvSpPr>
              <p:spPr>
                <a:xfrm>
                  <a:off x="1103407" y="1656125"/>
                  <a:ext cx="2970576" cy="482600"/>
                </a:xfrm>
                <a:prstGeom prst="rect">
                  <a:avLst/>
                </a:prstGeom>
                <a:solidFill>
                  <a:srgbClr val="E4E8EC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Abdelhadi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ESSABRI</a:t>
                  </a:r>
                  <a:endParaRPr lang="fr-FR" sz="13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DD8F097-6AA6-4830-9ECA-2462CEE98A36}"/>
                    </a:ext>
                  </a:extLst>
                </p:cNvPr>
                <p:cNvSpPr/>
                <p:nvPr/>
              </p:nvSpPr>
              <p:spPr>
                <a:xfrm>
                  <a:off x="4034137" y="1656125"/>
                  <a:ext cx="44460" cy="482600"/>
                </a:xfrm>
                <a:prstGeom prst="rect">
                  <a:avLst/>
                </a:prstGeom>
                <a:solidFill>
                  <a:srgbClr val="10716F"/>
                </a:solidFill>
                <a:ln>
                  <a:solidFill>
                    <a:srgbClr val="1071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D15CC4D-0B7B-47E8-9672-6541110C5958}"/>
                  </a:ext>
                </a:extLst>
              </p:cNvPr>
              <p:cNvSpPr txBox="1"/>
              <p:nvPr/>
            </p:nvSpPr>
            <p:spPr>
              <a:xfrm>
                <a:off x="1988998" y="2239573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rPr>
                  <a:t>Data Scientist</a:t>
                </a:r>
                <a:endParaRPr lang="fr-F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2FE8FA9-73DD-448B-ABDF-DB7CD2613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6" t="8185" r="25344" b="52488"/>
            <a:stretch/>
          </p:blipFill>
          <p:spPr>
            <a:xfrm>
              <a:off x="4212126" y="2394865"/>
              <a:ext cx="1645920" cy="1648544"/>
            </a:xfrm>
            <a:prstGeom prst="ellipse">
              <a:avLst/>
            </a:prstGeom>
            <a:ln w="28575">
              <a:solidFill>
                <a:srgbClr val="10716F"/>
              </a:solidFill>
            </a:ln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6239A83-BA76-42D4-9497-E7D010DFF111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5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1132752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OUR FIRST PROJECT : </a:t>
            </a:r>
            <a:r>
              <a:rPr lang="en-US" sz="2000" b="1" i="1" dirty="0">
                <a:solidFill>
                  <a:srgbClr val="017DA6"/>
                </a:solidFill>
                <a:latin typeface="SegoeUI-Italic"/>
              </a:rPr>
              <a:t>Real time Data Streaming Analytics System for Tracking Pedestrians.</a:t>
            </a:r>
            <a:r>
              <a:rPr lang="en-US" sz="2000" b="1" dirty="0"/>
              <a:t> </a:t>
            </a:r>
            <a:br>
              <a:rPr lang="en-US" sz="2400" b="1" dirty="0"/>
            </a:br>
            <a:endParaRPr lang="fr-FR" sz="2400" b="1" dirty="0"/>
          </a:p>
          <a:p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3659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375D-197E-4F78-88E9-73ED89A7951C}"/>
              </a:ext>
            </a:extLst>
          </p:cNvPr>
          <p:cNvSpPr/>
          <p:nvPr/>
        </p:nvSpPr>
        <p:spPr>
          <a:xfrm>
            <a:off x="133350" y="1482036"/>
            <a:ext cx="11925299" cy="400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DDAA67E-25F9-4C38-B75E-902D946CEA7B}"/>
              </a:ext>
            </a:extLst>
          </p:cNvPr>
          <p:cNvSpPr/>
          <p:nvPr/>
        </p:nvSpPr>
        <p:spPr>
          <a:xfrm>
            <a:off x="409215" y="2283111"/>
            <a:ext cx="3026705" cy="2542686"/>
          </a:xfrm>
          <a:prstGeom prst="roundRect">
            <a:avLst>
              <a:gd name="adj" fmla="val 85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98BF5DB-1D65-471B-B19F-7F120C017C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20327"/>
          <a:stretch/>
        </p:blipFill>
        <p:spPr>
          <a:xfrm rot="2356135">
            <a:off x="580590" y="2481558"/>
            <a:ext cx="822960" cy="94362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D6A4FA6-682F-453B-A4EC-14EC5F63E2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5"/>
          <a:stretch/>
        </p:blipFill>
        <p:spPr>
          <a:xfrm>
            <a:off x="2122142" y="2739943"/>
            <a:ext cx="1188720" cy="904961"/>
          </a:xfrm>
          <a:prstGeom prst="rect">
            <a:avLst/>
          </a:prstGeom>
        </p:spPr>
      </p:pic>
      <p:sp>
        <p:nvSpPr>
          <p:cNvPr id="64" name="Flèche : droite rayée 63">
            <a:extLst>
              <a:ext uri="{FF2B5EF4-FFF2-40B4-BE49-F238E27FC236}">
                <a16:creationId xmlns:a16="http://schemas.microsoft.com/office/drawing/2014/main" id="{9B3459EA-9424-4539-A07E-944405FD6E0D}"/>
              </a:ext>
            </a:extLst>
          </p:cNvPr>
          <p:cNvSpPr/>
          <p:nvPr/>
        </p:nvSpPr>
        <p:spPr>
          <a:xfrm>
            <a:off x="3624576" y="3709330"/>
            <a:ext cx="105564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145A91F-D694-484A-A93F-C34F88839795}"/>
              </a:ext>
            </a:extLst>
          </p:cNvPr>
          <p:cNvSpPr txBox="1"/>
          <p:nvPr/>
        </p:nvSpPr>
        <p:spPr>
          <a:xfrm>
            <a:off x="4571060" y="1983405"/>
            <a:ext cx="2367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Data Transmitted to a dedicated Server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366C309-C02D-4C06-8EAF-19E081D3BA13}"/>
              </a:ext>
            </a:extLst>
          </p:cNvPr>
          <p:cNvSpPr txBox="1"/>
          <p:nvPr/>
        </p:nvSpPr>
        <p:spPr>
          <a:xfrm>
            <a:off x="7376111" y="1983406"/>
            <a:ext cx="218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Handle &amp; </a:t>
            </a:r>
            <a:r>
              <a:rPr lang="en-US" sz="2800" dirty="0" err="1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Analyse</a:t>
            </a:r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the data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5274556-2696-4B18-AD9E-26E6BA4E426A}"/>
              </a:ext>
            </a:extLst>
          </p:cNvPr>
          <p:cNvSpPr txBox="1"/>
          <p:nvPr/>
        </p:nvSpPr>
        <p:spPr>
          <a:xfrm>
            <a:off x="10131458" y="1983405"/>
            <a:ext cx="1877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Provide Real Time Dashboard</a:t>
            </a:r>
            <a:endParaRPr lang="fr-FR" sz="2800" dirty="0">
              <a:solidFill>
                <a:srgbClr val="4466A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152D6F-E3C1-4A1F-91AE-428560E51770}"/>
              </a:ext>
            </a:extLst>
          </p:cNvPr>
          <p:cNvGrpSpPr/>
          <p:nvPr/>
        </p:nvGrpSpPr>
        <p:grpSpPr>
          <a:xfrm>
            <a:off x="3613584" y="3126502"/>
            <a:ext cx="1524271" cy="635700"/>
            <a:chOff x="3613584" y="2688353"/>
            <a:chExt cx="1524271" cy="635700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0D53240-7F50-44BC-A27B-9B720B1D8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576" y="2744586"/>
              <a:ext cx="365760" cy="36576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A6278E46-F07F-454F-8BE6-EF061ACB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776" y="2748415"/>
              <a:ext cx="365760" cy="36576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F84A35-BE3D-432F-9EEA-995BC242411E}"/>
                </a:ext>
              </a:extLst>
            </p:cNvPr>
            <p:cNvSpPr/>
            <p:nvPr/>
          </p:nvSpPr>
          <p:spPr>
            <a:xfrm>
              <a:off x="3613584" y="2688353"/>
              <a:ext cx="1524271" cy="635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  <a:r>
                <a:rPr lang="en-US" dirty="0">
                  <a:solidFill>
                    <a:srgbClr val="47821D"/>
                  </a:solidFill>
                </a:rPr>
                <a:t>. . .  </a:t>
              </a:r>
              <a:endParaRPr lang="fr-FR" dirty="0"/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DFE552A9-1D83-4932-9AD7-82A81044CD6B}"/>
              </a:ext>
            </a:extLst>
          </p:cNvPr>
          <p:cNvSpPr/>
          <p:nvPr/>
        </p:nvSpPr>
        <p:spPr>
          <a:xfrm>
            <a:off x="4886276" y="3088437"/>
            <a:ext cx="1737360" cy="1737360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062B9EE-E957-4A2E-89D2-4D70757B5CC3}"/>
              </a:ext>
            </a:extLst>
          </p:cNvPr>
          <p:cNvSpPr/>
          <p:nvPr/>
        </p:nvSpPr>
        <p:spPr>
          <a:xfrm>
            <a:off x="7576980" y="3068959"/>
            <a:ext cx="1737360" cy="1737360"/>
          </a:xfrm>
          <a:prstGeom prst="ellips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B2AE739-4A4E-47DD-8272-6A8272DBBAE3}"/>
              </a:ext>
            </a:extLst>
          </p:cNvPr>
          <p:cNvSpPr/>
          <p:nvPr/>
        </p:nvSpPr>
        <p:spPr>
          <a:xfrm>
            <a:off x="10184290" y="3088437"/>
            <a:ext cx="1737360" cy="1737360"/>
          </a:xfrm>
          <a:prstGeom prst="ellipse">
            <a:avLst/>
          </a:prstGeom>
          <a:noFill/>
          <a:ln w="57150">
            <a:solidFill>
              <a:srgbClr val="478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droite rayée 82">
            <a:extLst>
              <a:ext uri="{FF2B5EF4-FFF2-40B4-BE49-F238E27FC236}">
                <a16:creationId xmlns:a16="http://schemas.microsoft.com/office/drawing/2014/main" id="{20A8A56B-1432-4F20-BF38-F665F1DEA0FA}"/>
              </a:ext>
            </a:extLst>
          </p:cNvPr>
          <p:cNvSpPr/>
          <p:nvPr/>
        </p:nvSpPr>
        <p:spPr>
          <a:xfrm>
            <a:off x="6734127" y="373219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84" name="Flèche : droite rayée 83">
            <a:extLst>
              <a:ext uri="{FF2B5EF4-FFF2-40B4-BE49-F238E27FC236}">
                <a16:creationId xmlns:a16="http://schemas.microsoft.com/office/drawing/2014/main" id="{58F02BF1-FFFF-4156-BC30-FBB7E08CC2E8}"/>
              </a:ext>
            </a:extLst>
          </p:cNvPr>
          <p:cNvSpPr/>
          <p:nvPr/>
        </p:nvSpPr>
        <p:spPr>
          <a:xfrm>
            <a:off x="9414670" y="375124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36C2E695-60BC-4EBA-854A-777457032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2" t="36186" r="16346" b="43413"/>
          <a:stretch/>
        </p:blipFill>
        <p:spPr>
          <a:xfrm>
            <a:off x="5202293" y="3401688"/>
            <a:ext cx="1188720" cy="1008246"/>
          </a:xfrm>
          <a:prstGeom prst="rect">
            <a:avLst/>
          </a:prstGeom>
        </p:spPr>
      </p:pic>
      <p:pic>
        <p:nvPicPr>
          <p:cNvPr id="66" name="Graphique 65" descr="Recherches">
            <a:extLst>
              <a:ext uri="{FF2B5EF4-FFF2-40B4-BE49-F238E27FC236}">
                <a16:creationId xmlns:a16="http://schemas.microsoft.com/office/drawing/2014/main" id="{8EEAC5B8-8A38-4049-AA62-72B857D65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5597" y="3231805"/>
            <a:ext cx="914400" cy="914400"/>
          </a:xfrm>
          <a:prstGeom prst="rect">
            <a:avLst/>
          </a:prstGeom>
        </p:spPr>
      </p:pic>
      <p:pic>
        <p:nvPicPr>
          <p:cNvPr id="86" name="Graphique 85" descr="Statistiques">
            <a:extLst>
              <a:ext uri="{FF2B5EF4-FFF2-40B4-BE49-F238E27FC236}">
                <a16:creationId xmlns:a16="http://schemas.microsoft.com/office/drawing/2014/main" id="{5CE16799-506F-49C9-B334-A243C7753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8928" y="3796279"/>
            <a:ext cx="731520" cy="73152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EEEC56A-ACA8-44F1-9627-A9A53EAA3A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024" y="3507604"/>
            <a:ext cx="1371600" cy="796413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91D9D23C-2866-4330-8C5F-B7653890373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0"/>
          <a:stretch/>
        </p:blipFill>
        <p:spPr>
          <a:xfrm>
            <a:off x="722993" y="3482709"/>
            <a:ext cx="1525607" cy="1153824"/>
          </a:xfrm>
          <a:prstGeom prst="rect">
            <a:avLst/>
          </a:prstGeom>
        </p:spPr>
      </p:pic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7B07437-429D-4974-984C-2B866F213E79}"/>
              </a:ext>
            </a:extLst>
          </p:cNvPr>
          <p:cNvCxnSpPr>
            <a:cxnSpLocks/>
          </p:cNvCxnSpPr>
          <p:nvPr/>
        </p:nvCxnSpPr>
        <p:spPr>
          <a:xfrm>
            <a:off x="1168798" y="3394713"/>
            <a:ext cx="110740" cy="356530"/>
          </a:xfrm>
          <a:prstGeom prst="line">
            <a:avLst/>
          </a:prstGeom>
          <a:ln w="19050">
            <a:solidFill>
              <a:srgbClr val="2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D0FF849-C2C8-4C4C-8B76-8488C5979E4F}"/>
              </a:ext>
            </a:extLst>
          </p:cNvPr>
          <p:cNvCxnSpPr>
            <a:cxnSpLocks/>
          </p:cNvCxnSpPr>
          <p:nvPr/>
        </p:nvCxnSpPr>
        <p:spPr>
          <a:xfrm flipV="1">
            <a:off x="1922567" y="3231805"/>
            <a:ext cx="383042" cy="519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56105B-E962-4AE9-AC75-67340FA53745}"/>
              </a:ext>
            </a:extLst>
          </p:cNvPr>
          <p:cNvSpPr/>
          <p:nvPr/>
        </p:nvSpPr>
        <p:spPr>
          <a:xfrm>
            <a:off x="2122142" y="5682004"/>
            <a:ext cx="3070945" cy="553998"/>
          </a:xfrm>
          <a:prstGeom prst="rect">
            <a:avLst/>
          </a:prstGeom>
          <a:solidFill>
            <a:srgbClr val="43A047"/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will be done using  TRACCAR client application </a:t>
            </a:r>
            <a:endParaRPr lang="fr-FR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Picture 38">
            <a:extLst>
              <a:ext uri="{FF2B5EF4-FFF2-40B4-BE49-F238E27FC236}">
                <a16:creationId xmlns:a16="http://schemas.microsoft.com/office/drawing/2014/main" id="{23ACE2DA-4311-43BB-A3AE-AFCB4A7CBAD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769" t="9965" r="6114" b="6731"/>
          <a:stretch/>
        </p:blipFill>
        <p:spPr>
          <a:xfrm>
            <a:off x="3441448" y="5083090"/>
            <a:ext cx="365760" cy="369318"/>
          </a:xfrm>
          <a:prstGeom prst="rect">
            <a:avLst/>
          </a:prstGeom>
        </p:spPr>
      </p:pic>
      <p:sp>
        <p:nvSpPr>
          <p:cNvPr id="117" name="Flèche : angle droit 116">
            <a:extLst>
              <a:ext uri="{FF2B5EF4-FFF2-40B4-BE49-F238E27FC236}">
                <a16:creationId xmlns:a16="http://schemas.microsoft.com/office/drawing/2014/main" id="{8CD5A025-9DF9-4C97-95E9-4E3C58DADBBA}"/>
              </a:ext>
            </a:extLst>
          </p:cNvPr>
          <p:cNvSpPr/>
          <p:nvPr/>
        </p:nvSpPr>
        <p:spPr>
          <a:xfrm rot="5400000">
            <a:off x="1049197" y="4984342"/>
            <a:ext cx="1231490" cy="914400"/>
          </a:xfrm>
          <a:prstGeom prst="bentUpArrow">
            <a:avLst>
              <a:gd name="adj1" fmla="val 4156"/>
              <a:gd name="adj2" fmla="val 8443"/>
              <a:gd name="adj3" fmla="val 1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lèche : angle droit 119">
            <a:extLst>
              <a:ext uri="{FF2B5EF4-FFF2-40B4-BE49-F238E27FC236}">
                <a16:creationId xmlns:a16="http://schemas.microsoft.com/office/drawing/2014/main" id="{786A6998-85DB-4541-AA00-A54CCE72F149}"/>
              </a:ext>
            </a:extLst>
          </p:cNvPr>
          <p:cNvSpPr/>
          <p:nvPr/>
        </p:nvSpPr>
        <p:spPr>
          <a:xfrm>
            <a:off x="5193087" y="4864079"/>
            <a:ext cx="624053" cy="1149623"/>
          </a:xfrm>
          <a:prstGeom prst="bentUpArrow">
            <a:avLst>
              <a:gd name="adj1" fmla="val 7348"/>
              <a:gd name="adj2" fmla="val 13231"/>
              <a:gd name="adj3" fmla="val 17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3BB170-3E49-41E4-9AC8-6F60FC9E8B2F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D7913-65B0-4CE3-862D-10BC5AA7B731}"/>
              </a:ext>
            </a:extLst>
          </p:cNvPr>
          <p:cNvGrpSpPr/>
          <p:nvPr/>
        </p:nvGrpSpPr>
        <p:grpSpPr>
          <a:xfrm>
            <a:off x="536809" y="1446970"/>
            <a:ext cx="2564213" cy="4597248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251B20F8-5CBD-4AEA-B5AF-C258B8AF2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C8B6E769-0359-42AC-BDDD-138C0BA78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3411261" y="1587914"/>
            <a:ext cx="84705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</a:p>
          <a:p>
            <a:pPr algn="just">
              <a:lnSpc>
                <a:spcPct val="150000"/>
              </a:lnSpc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A8B0F-1EFB-4E0E-BDBE-C6A0A119EEC0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3F29C42-3876-42B8-B141-1EC772F6D54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20D4508-934D-4036-918C-D8958756E93E}"/>
              </a:ext>
            </a:extLst>
          </p:cNvPr>
          <p:cNvSpPr/>
          <p:nvPr/>
        </p:nvSpPr>
        <p:spPr>
          <a:xfrm>
            <a:off x="934396" y="337036"/>
            <a:ext cx="64588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The main Functional architecture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9086B-81E2-4DEB-BBA6-CDD6D87495D2}"/>
              </a:ext>
            </a:extLst>
          </p:cNvPr>
          <p:cNvSpPr/>
          <p:nvPr/>
        </p:nvSpPr>
        <p:spPr>
          <a:xfrm>
            <a:off x="433732" y="1392365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Project Architecture :</a:t>
            </a:r>
            <a:endParaRPr lang="fr-F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CCA3FB-BBEE-4566-883B-86427E8085FE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15A046-4C8E-423F-BBAB-0B330C319501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841500"/>
            <a:ext cx="12192000" cy="3530599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220559" y="4845718"/>
            <a:ext cx="2668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9539305" y="4830329"/>
            <a:ext cx="171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Server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667082" y="2977406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41232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Progress Level of the project ;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02C773-B47A-4AD3-8E0B-0EF8746BEE5E}"/>
              </a:ext>
            </a:extLst>
          </p:cNvPr>
          <p:cNvGrpSpPr/>
          <p:nvPr/>
        </p:nvGrpSpPr>
        <p:grpSpPr>
          <a:xfrm>
            <a:off x="876411" y="2762910"/>
            <a:ext cx="1176808" cy="1971092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E66E264-6753-4EE1-88F4-A02D63361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D619BA2-42DF-4DF9-8587-FB56E2194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C37B9CAE-0A89-49DC-84BE-F4BCD9728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288" y="1964699"/>
            <a:ext cx="1920240" cy="2796873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16AB0E-EE32-4ED6-A991-96F6A7C6264F}"/>
              </a:ext>
            </a:extLst>
          </p:cNvPr>
          <p:cNvGrpSpPr/>
          <p:nvPr/>
        </p:nvGrpSpPr>
        <p:grpSpPr>
          <a:xfrm>
            <a:off x="2562594" y="3561496"/>
            <a:ext cx="6046283" cy="845068"/>
            <a:chOff x="2297617" y="3027693"/>
            <a:chExt cx="6046283" cy="845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EF238-5E5E-4E90-B8F2-A651811A1352}"/>
                </a:ext>
              </a:extLst>
            </p:cNvPr>
            <p:cNvCxnSpPr>
              <a:cxnSpLocks/>
            </p:cNvCxnSpPr>
            <p:nvPr/>
          </p:nvCxnSpPr>
          <p:spPr>
            <a:xfrm>
              <a:off x="2297617" y="3595865"/>
              <a:ext cx="604628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3E882BA-100C-47B0-B616-570ABAF4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678" y="3027693"/>
              <a:ext cx="1628789" cy="845068"/>
            </a:xfrm>
            <a:prstGeom prst="rect">
              <a:avLst/>
            </a:prstGeom>
            <a:solidFill>
              <a:srgbClr val="E4EEF8"/>
            </a:solidFill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A5764A4-E0D9-4AB0-8612-842605A9EAB8}"/>
              </a:ext>
            </a:extLst>
          </p:cNvPr>
          <p:cNvSpPr/>
          <p:nvPr/>
        </p:nvSpPr>
        <p:spPr>
          <a:xfrm>
            <a:off x="548485" y="1964699"/>
            <a:ext cx="3247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Current Step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67CB79C-3D34-4852-8422-7B5D1F3BF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0" y="2025981"/>
            <a:ext cx="365760" cy="365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05DCE-20C2-44BE-8781-150E6D5F1624}"/>
              </a:ext>
            </a:extLst>
          </p:cNvPr>
          <p:cNvSpPr/>
          <p:nvPr/>
        </p:nvSpPr>
        <p:spPr>
          <a:xfrm>
            <a:off x="11516319" y="60570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337</Words>
  <Application>Microsoft Office PowerPoint</Application>
  <PresentationFormat>Grand écran</PresentationFormat>
  <Paragraphs>83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Aharoni</vt:lpstr>
      <vt:lpstr>Arabic Typesetting</vt:lpstr>
      <vt:lpstr>Arial</vt:lpstr>
      <vt:lpstr>Bahnschrift</vt:lpstr>
      <vt:lpstr>Calibri</vt:lpstr>
      <vt:lpstr>Calibri Light</vt:lpstr>
      <vt:lpstr>SegoeUI-Italic</vt:lpstr>
      <vt:lpstr>Tahoma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90</cp:revision>
  <dcterms:created xsi:type="dcterms:W3CDTF">2021-11-21T20:45:45Z</dcterms:created>
  <dcterms:modified xsi:type="dcterms:W3CDTF">2021-12-04T10:19:22Z</dcterms:modified>
</cp:coreProperties>
</file>