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6" r:id="rId1"/>
    <p:sldMasterId id="2147483677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Lato" panose="020F0502020204030203" pitchFamily="34" charset="77"/>
      <p:regular r:id="rId5"/>
      <p:bold r:id="rId6"/>
      <p:italic r:id="rId7"/>
      <p:boldItalic r:id="rId8"/>
    </p:embeddedFont>
    <p:embeddedFont>
      <p:font typeface="Raleway" panose="020B0503030101060003" pitchFamily="34" charset="77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2"/>
  </p:normalViewPr>
  <p:slideViewPr>
    <p:cSldViewPr snapToGrid="0">
      <p:cViewPr varScale="1">
        <p:scale>
          <a:sx n="165" d="100"/>
          <a:sy n="165" d="100"/>
        </p:scale>
        <p:origin x="200" y="3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9830383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9830383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A9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aleway"/>
                <a:ea typeface="Raleway"/>
                <a:cs typeface="Raleway"/>
                <a:sym typeface="Raleway"/>
              </a:rPr>
              <a:t>Prepared by </a:t>
            </a:r>
            <a:r>
              <a:rPr lang="en" sz="600" b="1">
                <a:latin typeface="Raleway"/>
                <a:ea typeface="Raleway"/>
                <a:cs typeface="Raleway"/>
                <a:sym typeface="Raleway"/>
              </a:rPr>
              <a:t>Promethean Labs LLC</a:t>
            </a:r>
            <a:endParaRPr sz="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973872" y="78500"/>
            <a:ext cx="94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aleway"/>
                <a:ea typeface="Raleway"/>
                <a:cs typeface="Raleway"/>
                <a:sym typeface="Raleway"/>
              </a:rPr>
              <a:t>September 2018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5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5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0" name="Google Shape;8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6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16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6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6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1" name="Google Shape;9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A9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9" name="Google Shape;99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A9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" name="Google Shape;108;p19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9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9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>
  <p:cSld name="TITLE_AND_BODY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 t="11802" b="11809"/>
          <a:stretch/>
        </p:blipFill>
        <p:spPr>
          <a:xfrm>
            <a:off x="0" y="487825"/>
            <a:ext cx="9144003" cy="4655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0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" name="Google Shape;117;p20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4" name="Google Shape;12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A9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3" name="Google Shape;133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2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A9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3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4A90E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9" name="Google Shape;149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56" name="Google Shape;156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A9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5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6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7" name="Google Shape;167;p26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6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6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72" name="Google Shape;172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27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7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8" name="Google Shape;178;p27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7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7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8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Google Shape;184;p28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8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8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bg>
      <p:bgPr>
        <a:solidFill>
          <a:schemeClr val="dk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Prepared by </a:t>
            </a:r>
            <a:r>
              <a:rPr lang="en" sz="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Promethean Labs LLC</a:t>
            </a:r>
            <a:endParaRPr sz="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_HEADER_2">
    <p:bg>
      <p:bgPr>
        <a:solidFill>
          <a:srgbClr val="434343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5" name="Google Shape;195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A9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0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/>
        </p:nvSpPr>
        <p:spPr>
          <a:xfrm>
            <a:off x="635500" y="2910050"/>
            <a:ext cx="1117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Step 1:</a:t>
            </a: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b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Fiat to Crypto</a:t>
            </a:r>
            <a:b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+ 25 bps</a:t>
            </a: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050" y="2079621"/>
            <a:ext cx="784800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/>
        </p:nvSpPr>
        <p:spPr>
          <a:xfrm>
            <a:off x="2193725" y="3898000"/>
            <a:ext cx="2397300" cy="8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Step 2:</a:t>
            </a:r>
            <a:endParaRPr sz="11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Transfer crypto to merchant</a:t>
            </a:r>
            <a:endParaRPr sz="11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Network fee: </a:t>
            </a:r>
            <a:r>
              <a:rPr lang="en" sz="1100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$1+</a:t>
            </a:r>
            <a:endParaRPr sz="1100" b="1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Pay volatility risk: </a:t>
            </a:r>
            <a:r>
              <a:rPr lang="en" sz="1100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1%+</a:t>
            </a:r>
            <a:endParaRPr sz="1100" b="1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8" name="Google Shape;208;p31"/>
          <p:cNvCxnSpPr/>
          <p:nvPr/>
        </p:nvCxnSpPr>
        <p:spPr>
          <a:xfrm rot="10800000" flipH="1">
            <a:off x="2116200" y="3911750"/>
            <a:ext cx="25200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31"/>
          <p:cNvCxnSpPr/>
          <p:nvPr/>
        </p:nvCxnSpPr>
        <p:spPr>
          <a:xfrm>
            <a:off x="1730100" y="2876025"/>
            <a:ext cx="0" cy="74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" name="Google Shape;210;p31"/>
          <p:cNvSpPr txBox="1"/>
          <p:nvPr/>
        </p:nvSpPr>
        <p:spPr>
          <a:xfrm>
            <a:off x="1247700" y="1697275"/>
            <a:ext cx="1117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Consumer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5131300" y="2910050"/>
            <a:ext cx="10365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Step 3:</a:t>
            </a:r>
            <a:r>
              <a:rPr lang="en" sz="11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br>
              <a:rPr lang="en" sz="11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Crypto to Fiat</a:t>
            </a:r>
            <a:br>
              <a:rPr lang="en" sz="11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+ 25 bps</a:t>
            </a:r>
            <a:r>
              <a:rPr lang="en" sz="11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2" name="Google Shape;212;p31"/>
          <p:cNvCxnSpPr/>
          <p:nvPr/>
        </p:nvCxnSpPr>
        <p:spPr>
          <a:xfrm rot="10800000" flipH="1">
            <a:off x="2268600" y="2463950"/>
            <a:ext cx="23400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650" y="2079621"/>
            <a:ext cx="784800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/>
        </p:nvSpPr>
        <p:spPr>
          <a:xfrm>
            <a:off x="4676700" y="1697275"/>
            <a:ext cx="1117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Merchant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635500" y="1331275"/>
            <a:ext cx="55323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Fiat-to-Fiat Transaction Using Bitcoin Rail</a:t>
            </a:r>
            <a:endParaRPr i="1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6" name="Google Shape;216;p31"/>
          <p:cNvCxnSpPr/>
          <p:nvPr/>
        </p:nvCxnSpPr>
        <p:spPr>
          <a:xfrm rot="5400000" flipH="1">
            <a:off x="4626150" y="3221300"/>
            <a:ext cx="7920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31"/>
          <p:cNvSpPr txBox="1"/>
          <p:nvPr/>
        </p:nvSpPr>
        <p:spPr>
          <a:xfrm>
            <a:off x="2175550" y="3048350"/>
            <a:ext cx="23400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All-in cost: </a:t>
            </a:r>
            <a:r>
              <a:rPr lang="en" sz="12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1.5% + </a:t>
            </a:r>
            <a:r>
              <a:rPr lang="en" sz="1200" b="1" u="sng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$1</a:t>
            </a:r>
            <a:endParaRPr sz="1200" u="sng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6403" y="3688250"/>
            <a:ext cx="747385" cy="7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003" y="3688250"/>
            <a:ext cx="747385" cy="7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41</Words>
  <Application>Microsoft Macintosh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Lato</vt:lpstr>
      <vt:lpstr>Raleway</vt:lpstr>
      <vt:lpstr>Simple Light</vt:lpstr>
      <vt:lpstr>Streamline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Zochowski</cp:lastModifiedBy>
  <cp:revision>3</cp:revision>
  <dcterms:modified xsi:type="dcterms:W3CDTF">2018-11-30T18:49:01Z</dcterms:modified>
</cp:coreProperties>
</file>