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E613A-D097-4E44-9AC0-F942159AFE2C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49ED-114F-40B6-85C6-25B604C25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56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E613A-D097-4E44-9AC0-F942159AFE2C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49ED-114F-40B6-85C6-25B604C25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07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E613A-D097-4E44-9AC0-F942159AFE2C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49ED-114F-40B6-85C6-25B604C25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90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E613A-D097-4E44-9AC0-F942159AFE2C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49ED-114F-40B6-85C6-25B604C25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3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E613A-D097-4E44-9AC0-F942159AFE2C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49ED-114F-40B6-85C6-25B604C25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7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E613A-D097-4E44-9AC0-F942159AFE2C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49ED-114F-40B6-85C6-25B604C25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2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E613A-D097-4E44-9AC0-F942159AFE2C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49ED-114F-40B6-85C6-25B604C25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94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E613A-D097-4E44-9AC0-F942159AFE2C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49ED-114F-40B6-85C6-25B604C25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61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E613A-D097-4E44-9AC0-F942159AFE2C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49ED-114F-40B6-85C6-25B604C25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5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E613A-D097-4E44-9AC0-F942159AFE2C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49ED-114F-40B6-85C6-25B604C25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9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E613A-D097-4E44-9AC0-F942159AFE2C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49ED-114F-40B6-85C6-25B604C25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54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E613A-D097-4E44-9AC0-F942159AFE2C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349ED-114F-40B6-85C6-25B604C25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14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FBD29C-C232-372F-0A03-9BA52F131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762983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11A0B47-E099-B81B-27E4-85C4A1D06001}"/>
              </a:ext>
            </a:extLst>
          </p:cNvPr>
          <p:cNvSpPr/>
          <p:nvPr/>
        </p:nvSpPr>
        <p:spPr>
          <a:xfrm>
            <a:off x="0" y="1885071"/>
            <a:ext cx="10775852" cy="2810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15ABA2-B985-A333-C5CB-D0A7CC6AAB79}"/>
              </a:ext>
            </a:extLst>
          </p:cNvPr>
          <p:cNvSpPr txBox="1"/>
          <p:nvPr/>
        </p:nvSpPr>
        <p:spPr>
          <a:xfrm>
            <a:off x="698089" y="2792361"/>
            <a:ext cx="9635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</a:rPr>
              <a:t>SYSTEM RESERVATION HOTEL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4A93CF-923E-2A88-53E3-A9242EB6EDC1}"/>
              </a:ext>
            </a:extLst>
          </p:cNvPr>
          <p:cNvSpPr txBox="1"/>
          <p:nvPr/>
        </p:nvSpPr>
        <p:spPr>
          <a:xfrm>
            <a:off x="1307690" y="3823846"/>
            <a:ext cx="2448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DR.RANDA</a:t>
            </a:r>
          </a:p>
        </p:txBody>
      </p:sp>
    </p:spTree>
    <p:extLst>
      <p:ext uri="{BB962C8B-B14F-4D97-AF65-F5344CB8AC3E}">
        <p14:creationId xmlns:p14="http://schemas.microsoft.com/office/powerpoint/2010/main" val="137745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52FCE4-4216-FB09-CD67-16104BFA3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1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D9C606-187A-6F9C-6FC4-E6C9B4F67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608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18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1DE619-4E7B-85A2-461B-DC0FF70F27B1}"/>
              </a:ext>
            </a:extLst>
          </p:cNvPr>
          <p:cNvSpPr txBox="1"/>
          <p:nvPr/>
        </p:nvSpPr>
        <p:spPr>
          <a:xfrm>
            <a:off x="3126658" y="2890684"/>
            <a:ext cx="74626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11070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702</TotalTime>
  <Words>8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Hassan Ahmed Saeed Mohammed</dc:creator>
  <cp:lastModifiedBy>Ahmed Hassan</cp:lastModifiedBy>
  <cp:revision>4</cp:revision>
  <dcterms:created xsi:type="dcterms:W3CDTF">2023-05-15T22:14:23Z</dcterms:created>
  <dcterms:modified xsi:type="dcterms:W3CDTF">2023-05-16T12:14:52Z</dcterms:modified>
</cp:coreProperties>
</file>