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9" r:id="rId4"/>
    <p:sldId id="258" r:id="rId5"/>
    <p:sldId id="257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18-Jul-20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228600"/>
            <a:ext cx="521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Electric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Heater System Design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638984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Design 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Triggered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Cyclic Executive(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non preemptive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07819" y="4724400"/>
            <a:ext cx="6324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65019" y="4343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343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17819" y="4343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77463" y="4724400"/>
            <a:ext cx="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7819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Tick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352800" y="4724400"/>
            <a:ext cx="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7819" y="4724400"/>
            <a:ext cx="0" cy="3048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7407" y="4724400"/>
            <a:ext cx="83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2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262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1732"/>
            <a:ext cx="7924800" cy="60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179427"/>
            <a:ext cx="222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Elements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524000" cy="5257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456426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10343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929"/>
            <a:ext cx="16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4800600" cy="579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5729" y="8592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90600"/>
            <a:ext cx="31051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SSD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1981200" cy="525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4717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181100"/>
            <a:ext cx="6067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1200" y="1133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01802"/>
            <a:ext cx="3429000" cy="5737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67250" cy="575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81079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39906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914400"/>
            <a:ext cx="8686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349105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Water Heater Mode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20574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71760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85800"/>
            <a:ext cx="6629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48" y="149304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23875"/>
            <a:ext cx="5105399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63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Temperature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225"/>
            <a:ext cx="3984171" cy="4781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2406" y="456426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76375"/>
            <a:ext cx="387619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599"/>
            <a:ext cx="232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Average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4191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6"/>
            <a:ext cx="6172200" cy="4715263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4" y="4759098"/>
            <a:ext cx="1228074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0"/>
            <a:ext cx="99060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53780"/>
            <a:ext cx="51135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MANAGER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629361" y="1915885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7315200" y="5839330"/>
            <a:ext cx="56870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902453" y="6240538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74935" y="5418471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327646" y="5844432"/>
            <a:ext cx="0" cy="3900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197730" y="6234452"/>
            <a:ext cx="31174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61" idx="2"/>
          </p:cNvCxnSpPr>
          <p:nvPr/>
        </p:nvCxnSpPr>
        <p:spPr>
          <a:xfrm>
            <a:off x="4197730" y="6001430"/>
            <a:ext cx="0" cy="2330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75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EEPROM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599"/>
            <a:ext cx="6019800" cy="5714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187404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85800"/>
            <a:ext cx="1447800" cy="60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5769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Set_EEPROM_Data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150"/>
            <a:ext cx="4800600" cy="541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599" y="205769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1257143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Scheduler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619250"/>
            <a:ext cx="28194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456426"/>
            <a:ext cx="26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17" y="1885950"/>
            <a:ext cx="504235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399" y="104685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66775"/>
            <a:ext cx="579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82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Interrupt</a:t>
            </a:r>
            <a:endParaRPr lang="en-US" dirty="0" smtClean="0">
              <a:solidFill>
                <a:srgbClr val="7030A0"/>
              </a:solidFill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__interrupt()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64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79427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I2C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199"/>
            <a:ext cx="2190476" cy="5238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456426"/>
            <a:ext cx="17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11" y="1209672"/>
            <a:ext cx="1323810" cy="523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9356" y="491609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85" y="1219197"/>
            <a:ext cx="132381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6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0" y="2717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323810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7400" y="2717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95" y="990600"/>
            <a:ext cx="112381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1375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56" y="1000125"/>
            <a:ext cx="895238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6800" y="2717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914400"/>
            <a:ext cx="16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SSD_SelectDisplay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SSD_SelectDigit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13613" y="2388788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LED_Control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13614" y="3726806"/>
            <a:ext cx="359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ModeManage_MainFunction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56509" y="3594099"/>
            <a:ext cx="3810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Temperature_MainFunction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5284945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8815" y="3238579"/>
            <a:ext cx="284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I2c_Init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I2c_Read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I2c_WaitAck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I2c_Send_NAck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/>
          </a:p>
          <a:p>
            <a:pPr marL="800100" lvl="1" indent="-342900">
              <a:buFont typeface="Wingdings" pitchFamily="2" charset="2"/>
              <a:buChar char="q"/>
            </a:pP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14976" y="5378686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82"/>
              </p:ext>
            </p:extLst>
          </p:nvPr>
        </p:nvGraphicFramePr>
        <p:xfrm>
          <a:off x="76200" y="838200"/>
          <a:ext cx="8724900" cy="57360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71600"/>
                <a:gridCol w="1943100"/>
                <a:gridCol w="1143000"/>
                <a:gridCol w="1219200"/>
                <a:gridCol w="2286000"/>
                <a:gridCol w="762000"/>
              </a:tblGrid>
              <a:tr h="798195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SSD_SelectDisplay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</a:rPr>
                        <a:t>SSD_SelectDigit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SSD_Blink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~0</a:t>
                      </a:r>
                      <a:endParaRPr lang="en-US" sz="1800" b="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20</a:t>
                      </a: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2144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8601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99179"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Update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Elements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LED_Control</a:t>
                      </a:r>
                    </a:p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LED_Blink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</a:t>
                      </a:r>
                      <a:r>
                        <a:rPr lang="en-US" sz="1800" dirty="0" smtClean="0">
                          <a:effectLst/>
                        </a:rPr>
                        <a:t>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553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26739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" y="21936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1077686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2696251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725502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2696251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@20ms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2571" y="1120838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</a:t>
            </a:r>
            <a:r>
              <a:rPr lang="en-US" dirty="0" smtClean="0"/>
              <a:t>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1" y="272550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Task @</a:t>
            </a:r>
            <a:r>
              <a:rPr lang="en-US" dirty="0" smtClean="0"/>
              <a:t>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69625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ModeManager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9593" y="265950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094514"/>
            <a:ext cx="152400" cy="10776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094514"/>
            <a:ext cx="152400" cy="1077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34886" y="5094514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15494" y="5040086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25019" y="5084989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094514"/>
            <a:ext cx="152400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094514"/>
            <a:ext cx="217714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094514"/>
            <a:ext cx="163286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094514"/>
            <a:ext cx="152400" cy="108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094514"/>
            <a:ext cx="152400" cy="1088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65572" y="5094514"/>
            <a:ext cx="152400" cy="10885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31797" y="6296417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55030" y="6258317"/>
            <a:ext cx="18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58200"/>
            <a:ext cx="6328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Water Heater System </a:t>
            </a:r>
            <a:r>
              <a:rPr lang="en-US" sz="3200" b="1" dirty="0" smtClean="0">
                <a:solidFill>
                  <a:schemeClr val="accent1"/>
                </a:solidFill>
              </a:rPr>
              <a:t>State </a:t>
            </a:r>
            <a:r>
              <a:rPr lang="en-US" sz="3200" b="1" dirty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achine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350"/>
            <a:ext cx="8763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573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Water Heater System Flowcharts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ADC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2286000" cy="510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8200" y="120529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76400"/>
            <a:ext cx="289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2876" y="152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ADC_Get_Value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51" y="914400"/>
            <a:ext cx="3580952" cy="45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79427"/>
            <a:ext cx="2088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7030A0"/>
                </a:solidFill>
              </a:rPr>
              <a:t>Buttons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Buttons_Init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237" y="456426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825758"/>
            <a:ext cx="4953000" cy="51940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4234"/>
            <a:ext cx="3847619" cy="50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365</Words>
  <Application>Microsoft Office PowerPoint</Application>
  <PresentationFormat>On-screen Show (4:3)</PresentationFormat>
  <Paragraphs>269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100</cp:revision>
  <dcterms:created xsi:type="dcterms:W3CDTF">2020-07-15T21:24:28Z</dcterms:created>
  <dcterms:modified xsi:type="dcterms:W3CDTF">2020-07-18T17:33:13Z</dcterms:modified>
</cp:coreProperties>
</file>