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7"/>
            <a:ext cx="6172200" cy="45210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1"/>
            <a:ext cx="990600" cy="473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42895"/>
            <a:ext cx="511350" cy="108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88990" y="1889257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6374935" y="5848854"/>
            <a:ext cx="151452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45311" y="5848854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17796" y="5246916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79427"/>
            <a:ext cx="22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Elements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524000" cy="525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56426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10343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5929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4800600" cy="579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729" y="8592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105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SSD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1981200" cy="525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4717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1181100"/>
            <a:ext cx="6067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0" y="1133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01802"/>
            <a:ext cx="3429000" cy="573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667250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107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39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914400"/>
            <a:ext cx="8686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349105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Water Heater Mode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0574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7176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85800"/>
            <a:ext cx="6629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62520"/>
            <a:ext cx="235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875"/>
            <a:ext cx="5105399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63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Temperature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8225"/>
            <a:ext cx="3984171" cy="478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179427"/>
            <a:ext cx="232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Average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71575"/>
            <a:ext cx="4191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75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EEPROM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599"/>
            <a:ext cx="6019800" cy="571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187404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5800"/>
            <a:ext cx="1447800" cy="6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769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4800600" cy="541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599" y="205769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85800"/>
            <a:ext cx="1257143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3613" y="2388788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13614" y="3726806"/>
            <a:ext cx="359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ModeManager_Init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ModeManage_MainFunction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07621" y="3815054"/>
            <a:ext cx="256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5284945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88815" y="3238579"/>
            <a:ext cx="2841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/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976" y="5378686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Scheduler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19250"/>
            <a:ext cx="28194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456426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17" y="1885950"/>
            <a:ext cx="50423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04685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6775"/>
            <a:ext cx="579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82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Interrupt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__interrupt()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464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7942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I2C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199"/>
            <a:ext cx="2190476" cy="523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456426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11" y="1209672"/>
            <a:ext cx="1323810" cy="523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9356" y="4916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85" y="1219197"/>
            <a:ext cx="132381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6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0" y="2717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323810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2717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95" y="990600"/>
            <a:ext cx="1123810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1375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6" y="1000125"/>
            <a:ext cx="895238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914400"/>
            <a:ext cx="1609524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0242"/>
              </p:ext>
            </p:extLst>
          </p:nvPr>
        </p:nvGraphicFramePr>
        <p:xfrm>
          <a:off x="228600" y="1295400"/>
          <a:ext cx="8763000" cy="56349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/>
                <a:gridCol w="2133600"/>
                <a:gridCol w="1143000"/>
                <a:gridCol w="1219200"/>
                <a:gridCol w="22860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SSD_SelectDisplay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SSD_SelectDigit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 SSD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Start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0479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1077686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2515267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2572" y="1120838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 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ModeManager </a:t>
            </a:r>
            <a:r>
              <a:rPr lang="en-US" dirty="0" smtClean="0"/>
              <a:t>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9593" y="26595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20887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1" y="6303220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6328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Water Heater System </a:t>
            </a:r>
            <a:r>
              <a:rPr lang="en-US" sz="3200" b="1" dirty="0" smtClean="0">
                <a:solidFill>
                  <a:schemeClr val="accent1"/>
                </a:solidFill>
              </a:rPr>
              <a:t>State </a:t>
            </a:r>
            <a:r>
              <a:rPr lang="en-US" sz="3200" b="1" dirty="0">
                <a:solidFill>
                  <a:schemeClr val="accent1"/>
                </a:solidFill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</a:rPr>
              <a:t>achine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686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5738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Water Heater System Flowcharts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ADC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8600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12052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76400"/>
            <a:ext cx="289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5783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57200"/>
            <a:ext cx="401955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673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04164"/>
            <a:ext cx="2286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04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Buttons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6" y="1371600"/>
            <a:ext cx="2589824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37" y="456426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25758"/>
            <a:ext cx="4953000" cy="51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6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32"/>
            <a:ext cx="9144000" cy="61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332</Words>
  <Application>Microsoft Office PowerPoint</Application>
  <PresentationFormat>On-screen Show (4:3)</PresentationFormat>
  <Paragraphs>253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68</cp:revision>
  <dcterms:created xsi:type="dcterms:W3CDTF">2020-07-15T21:24:28Z</dcterms:created>
  <dcterms:modified xsi:type="dcterms:W3CDTF">2020-07-17T21:02:53Z</dcterms:modified>
</cp:coreProperties>
</file>