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5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1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1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0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2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1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1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4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8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7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142" y="5323114"/>
            <a:ext cx="6400800" cy="1752600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\\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3724" y="1914137"/>
            <a:ext cx="6172200" cy="452106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743724" y="5506131"/>
            <a:ext cx="1027695" cy="495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73434" y="2013857"/>
            <a:ext cx="89851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TIMER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15924" y="4759098"/>
            <a:ext cx="1228074" cy="1242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73434" y="3132364"/>
            <a:ext cx="1247349" cy="1592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BUTTONS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2600" y="1915885"/>
            <a:ext cx="1095375" cy="4789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I2C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08687" y="3710668"/>
            <a:ext cx="1233485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Scheduler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65646" y="4174671"/>
            <a:ext cx="989239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65645" y="3487511"/>
            <a:ext cx="989239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HEATER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65644" y="2672443"/>
            <a:ext cx="978355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COOLER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887" y="5544054"/>
            <a:ext cx="1061356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 SENSOR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38800" y="914400"/>
            <a:ext cx="108585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EEPROM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887" y="3630385"/>
            <a:ext cx="870856" cy="4680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Up Button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10885" y="2960914"/>
            <a:ext cx="881741" cy="495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DownButton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887" y="4261757"/>
            <a:ext cx="870856" cy="4680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On-Off Button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881742" y="3208564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81742" y="4544786"/>
            <a:ext cx="381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62742" y="3208564"/>
            <a:ext cx="0" cy="13362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70856" y="3875314"/>
            <a:ext cx="3918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262742" y="3864428"/>
            <a:ext cx="454515" cy="10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3"/>
          </p:cNvCxnSpPr>
          <p:nvPr/>
        </p:nvCxnSpPr>
        <p:spPr>
          <a:xfrm flipV="1">
            <a:off x="1072243" y="5840010"/>
            <a:ext cx="609415" cy="88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52648" y="76200"/>
            <a:ext cx="33305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Static Architecture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58921" y="2013856"/>
            <a:ext cx="1583251" cy="505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Interrupt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20" idx="2"/>
          </p:cNvCxnSpPr>
          <p:nvPr/>
        </p:nvCxnSpPr>
        <p:spPr>
          <a:xfrm>
            <a:off x="6181725" y="1295400"/>
            <a:ext cx="0" cy="620485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671944" y="2188028"/>
            <a:ext cx="1186977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803357" y="2525486"/>
            <a:ext cx="8129" cy="11525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384335" y="5506131"/>
            <a:ext cx="990600" cy="473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Average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522475" y="5506131"/>
            <a:ext cx="1350510" cy="495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CALC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8" idx="3"/>
            <a:endCxn id="61" idx="1"/>
          </p:cNvCxnSpPr>
          <p:nvPr/>
        </p:nvCxnSpPr>
        <p:spPr>
          <a:xfrm>
            <a:off x="2771419" y="5753781"/>
            <a:ext cx="7510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3"/>
            <a:endCxn id="60" idx="1"/>
          </p:cNvCxnSpPr>
          <p:nvPr/>
        </p:nvCxnSpPr>
        <p:spPr>
          <a:xfrm flipV="1">
            <a:off x="4872985" y="5742895"/>
            <a:ext cx="511350" cy="108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807201" y="4353505"/>
            <a:ext cx="1632173" cy="904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0" name="Elbow Connector 89"/>
          <p:cNvCxnSpPr>
            <a:endCxn id="88" idx="1"/>
          </p:cNvCxnSpPr>
          <p:nvPr/>
        </p:nvCxnSpPr>
        <p:spPr>
          <a:xfrm>
            <a:off x="3017986" y="4648297"/>
            <a:ext cx="789215" cy="157356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758542" y="2922814"/>
            <a:ext cx="838200" cy="4839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181725" y="2394857"/>
            <a:ext cx="0" cy="50593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 rot="16200000">
            <a:off x="6557301" y="3277942"/>
            <a:ext cx="1937657" cy="7266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ELEMENTS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8" idx="1"/>
          </p:cNvCxnSpPr>
          <p:nvPr/>
        </p:nvCxnSpPr>
        <p:spPr>
          <a:xfrm>
            <a:off x="7889457" y="2862943"/>
            <a:ext cx="27618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7" idx="1"/>
          </p:cNvCxnSpPr>
          <p:nvPr/>
        </p:nvCxnSpPr>
        <p:spPr>
          <a:xfrm>
            <a:off x="7889457" y="3678011"/>
            <a:ext cx="27618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6" idx="1"/>
          </p:cNvCxnSpPr>
          <p:nvPr/>
        </p:nvCxnSpPr>
        <p:spPr>
          <a:xfrm>
            <a:off x="7889457" y="4365171"/>
            <a:ext cx="27618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6477000" y="3456214"/>
            <a:ext cx="0" cy="14001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6477000" y="4856389"/>
            <a:ext cx="141245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/>
          <p:nvPr/>
        </p:nvCxnSpPr>
        <p:spPr>
          <a:xfrm rot="5400000">
            <a:off x="2218431" y="4088804"/>
            <a:ext cx="1494065" cy="1340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5" idx="1"/>
          </p:cNvCxnSpPr>
          <p:nvPr/>
        </p:nvCxnSpPr>
        <p:spPr>
          <a:xfrm flipH="1">
            <a:off x="3020785" y="3901168"/>
            <a:ext cx="118790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5" idx="2"/>
          </p:cNvCxnSpPr>
          <p:nvPr/>
        </p:nvCxnSpPr>
        <p:spPr>
          <a:xfrm flipH="1">
            <a:off x="4825429" y="4091668"/>
            <a:ext cx="1" cy="261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5453487" y="3901168"/>
            <a:ext cx="171203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/>
          <p:nvPr/>
        </p:nvCxnSpPr>
        <p:spPr>
          <a:xfrm rot="5400000" flipH="1" flipV="1">
            <a:off x="4732813" y="2689020"/>
            <a:ext cx="1233415" cy="711909"/>
          </a:xfrm>
          <a:prstGeom prst="bentConnector3">
            <a:avLst>
              <a:gd name="adj1" fmla="val 5794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/>
          <p:cNvCxnSpPr/>
          <p:nvPr/>
        </p:nvCxnSpPr>
        <p:spPr>
          <a:xfrm>
            <a:off x="5453487" y="4012066"/>
            <a:ext cx="2435970" cy="10280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 rot="16200000">
            <a:off x="2677567" y="2656252"/>
            <a:ext cx="10545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On-off Button                                                      Pressed </a:t>
            </a:r>
            <a:endParaRPr lang="en-US" sz="1050" dirty="0"/>
          </a:p>
        </p:txBody>
      </p:sp>
      <p:sp>
        <p:nvSpPr>
          <p:cNvPr id="225" name="TextBox 224"/>
          <p:cNvSpPr txBox="1"/>
          <p:nvPr/>
        </p:nvSpPr>
        <p:spPr>
          <a:xfrm>
            <a:off x="2588990" y="1889257"/>
            <a:ext cx="1295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Timer0 Over Flow</a:t>
            </a:r>
            <a:endParaRPr lang="en-US" sz="1200" dirty="0"/>
          </a:p>
        </p:txBody>
      </p:sp>
      <p:sp>
        <p:nvSpPr>
          <p:cNvPr id="226" name="TextBox 225"/>
          <p:cNvSpPr txBox="1"/>
          <p:nvPr/>
        </p:nvSpPr>
        <p:spPr>
          <a:xfrm rot="16200000">
            <a:off x="6249494" y="2282089"/>
            <a:ext cx="59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I2c Read-Write</a:t>
            </a:r>
            <a:endParaRPr lang="en-US" sz="1200" dirty="0"/>
          </a:p>
        </p:txBody>
      </p:sp>
      <p:sp>
        <p:nvSpPr>
          <p:cNvPr id="229" name="TextBox 228"/>
          <p:cNvSpPr txBox="1"/>
          <p:nvPr/>
        </p:nvSpPr>
        <p:spPr>
          <a:xfrm>
            <a:off x="2938248" y="409847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Up/Down</a:t>
            </a:r>
          </a:p>
          <a:p>
            <a:r>
              <a:rPr lang="en-US" sz="1200" dirty="0" smtClean="0"/>
              <a:t>Pressed</a:t>
            </a:r>
            <a:endParaRPr lang="en-US" sz="1200" dirty="0"/>
          </a:p>
        </p:txBody>
      </p:sp>
      <p:sp>
        <p:nvSpPr>
          <p:cNvPr id="230" name="TextBox 229"/>
          <p:cNvSpPr txBox="1"/>
          <p:nvPr/>
        </p:nvSpPr>
        <p:spPr>
          <a:xfrm rot="16200000">
            <a:off x="5295411" y="4098509"/>
            <a:ext cx="745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Change Set Temp</a:t>
            </a:r>
            <a:endParaRPr lang="en-US" sz="1100" dirty="0"/>
          </a:p>
        </p:txBody>
      </p:sp>
      <p:sp>
        <p:nvSpPr>
          <p:cNvPr id="235" name="TextBox 234"/>
          <p:cNvSpPr txBox="1"/>
          <p:nvPr/>
        </p:nvSpPr>
        <p:spPr>
          <a:xfrm rot="16200000">
            <a:off x="4079368" y="2774823"/>
            <a:ext cx="10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Tick Increment</a:t>
            </a:r>
            <a:endParaRPr lang="en-US" sz="1400" dirty="0"/>
          </a:p>
        </p:txBody>
      </p:sp>
      <p:sp>
        <p:nvSpPr>
          <p:cNvPr id="236" name="TextBox 235"/>
          <p:cNvSpPr txBox="1"/>
          <p:nvPr/>
        </p:nvSpPr>
        <p:spPr>
          <a:xfrm>
            <a:off x="2756095" y="5737100"/>
            <a:ext cx="767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ADC READ</a:t>
            </a:r>
            <a:endParaRPr lang="en-US" sz="1100" dirty="0"/>
          </a:p>
        </p:txBody>
      </p:sp>
      <p:cxnSp>
        <p:nvCxnSpPr>
          <p:cNvPr id="249" name="Straight Arrow Connector 248"/>
          <p:cNvCxnSpPr/>
          <p:nvPr/>
        </p:nvCxnSpPr>
        <p:spPr>
          <a:xfrm>
            <a:off x="6374935" y="5848854"/>
            <a:ext cx="151452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4844406" y="5470975"/>
            <a:ext cx="55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Volt</a:t>
            </a:r>
            <a:br>
              <a:rPr lang="en-US" sz="1200" dirty="0" smtClean="0"/>
            </a:br>
            <a:r>
              <a:rPr lang="en-US" sz="1200" dirty="0" smtClean="0"/>
              <a:t>   to</a:t>
            </a:r>
            <a:br>
              <a:rPr lang="en-US" sz="1200" dirty="0" smtClean="0"/>
            </a:br>
            <a:r>
              <a:rPr lang="en-US" sz="1200" dirty="0" smtClean="0"/>
              <a:t> Temp</a:t>
            </a:r>
            <a:endParaRPr lang="en-US" sz="1200" dirty="0"/>
          </a:p>
        </p:txBody>
      </p:sp>
      <p:sp>
        <p:nvSpPr>
          <p:cNvPr id="262" name="TextBox 261"/>
          <p:cNvSpPr txBox="1"/>
          <p:nvPr/>
        </p:nvSpPr>
        <p:spPr>
          <a:xfrm>
            <a:off x="6645311" y="5848854"/>
            <a:ext cx="1102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Display Temp</a:t>
            </a:r>
            <a:endParaRPr lang="en-US" sz="1100" dirty="0"/>
          </a:p>
        </p:txBody>
      </p:sp>
      <p:sp>
        <p:nvSpPr>
          <p:cNvPr id="266" name="TextBox 265"/>
          <p:cNvSpPr txBox="1"/>
          <p:nvPr/>
        </p:nvSpPr>
        <p:spPr>
          <a:xfrm rot="16200000">
            <a:off x="6282708" y="3313055"/>
            <a:ext cx="850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Display Set Temp</a:t>
            </a:r>
            <a:endParaRPr lang="en-US" sz="12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317796" y="5246916"/>
            <a:ext cx="813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Control Elements</a:t>
            </a:r>
            <a:endParaRPr lang="en-US" sz="1100" dirty="0"/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3950476" y="2519670"/>
            <a:ext cx="0" cy="184550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453487" y="4648297"/>
            <a:ext cx="40846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861953" y="3391279"/>
            <a:ext cx="0" cy="125701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/>
          <p:nvPr/>
        </p:nvCxnSpPr>
        <p:spPr>
          <a:xfrm flipV="1">
            <a:off x="5453487" y="4083124"/>
            <a:ext cx="1712034" cy="869876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/>
          <p:cNvCxnSpPr/>
          <p:nvPr/>
        </p:nvCxnSpPr>
        <p:spPr>
          <a:xfrm rot="5400000" flipH="1" flipV="1">
            <a:off x="3129818" y="2677632"/>
            <a:ext cx="1011878" cy="446328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3017986" y="3406735"/>
            <a:ext cx="3946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 rot="16200000">
            <a:off x="3282042" y="2997236"/>
            <a:ext cx="115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Off-On Mode</a:t>
            </a:r>
            <a:endParaRPr lang="en-US" sz="1200" dirty="0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3635758" y="4012065"/>
            <a:ext cx="56197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374935" y="5649686"/>
            <a:ext cx="56372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6938664" y="4365171"/>
            <a:ext cx="0" cy="12845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938664" y="4365171"/>
            <a:ext cx="24456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442172" y="5103265"/>
            <a:ext cx="90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SSD Off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56056" y="4717889"/>
            <a:ext cx="1251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Elements Off</a:t>
            </a:r>
            <a:endParaRPr lang="en-US" sz="1200" dirty="0"/>
          </a:p>
        </p:txBody>
      </p:sp>
      <p:cxnSp>
        <p:nvCxnSpPr>
          <p:cNvPr id="162" name="Straight Connector 161"/>
          <p:cNvCxnSpPr/>
          <p:nvPr/>
        </p:nvCxnSpPr>
        <p:spPr>
          <a:xfrm flipH="1">
            <a:off x="2671944" y="5159829"/>
            <a:ext cx="11352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671944" y="5159829"/>
            <a:ext cx="0" cy="3463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5453487" y="5159829"/>
            <a:ext cx="246243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771419" y="5097822"/>
            <a:ext cx="1171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ADC Off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733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058" y="41501"/>
            <a:ext cx="487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Detailed 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  <a:p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19128"/>
            <a:ext cx="26234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SSD_BLINK </a:t>
            </a:r>
            <a:endParaRPr lang="en-US" sz="16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-32661" y="1947797"/>
            <a:ext cx="3102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Elements_MainFunction  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LED_Control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LED_BLINK</a:t>
            </a:r>
            <a:endParaRPr lang="en-US" sz="1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-32661" y="3322611"/>
            <a:ext cx="2841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Start_Setting_Timer</a:t>
            </a:r>
            <a:endParaRPr lang="en-US" sz="1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607621" y="2671386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Timer0_Init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Timer0_CallBack</a:t>
            </a:r>
            <a:endParaRPr lang="en-US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607621" y="3815054"/>
            <a:ext cx="2569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Temperature_Calc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2033" y="4661793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Average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Average_Value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9894" y="4672679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Get_EEPROM_Data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et_EEPROM_Data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EEPROM_Write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EEPROM_Read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30279" y="837922"/>
            <a:ext cx="3026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Scheduler_ActivateTask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Scheduler_Start</a:t>
            </a:r>
            <a:endParaRPr lang="en-US" sz="16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852052" y="1915140"/>
            <a:ext cx="3418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ADC_Start_Conv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ADC_Conv_MainFunction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ADC_Value_Ready_CallBack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22809" y="3349240"/>
            <a:ext cx="28411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I2c_Start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I2c_Write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I2c_Stop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I2c_Start</a:t>
            </a:r>
            <a:endParaRPr lang="en-US" sz="16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117765" y="848530"/>
            <a:ext cx="3026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Task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Scheduler_Task1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Scheduler_Task2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Scheduler_Task3</a:t>
            </a:r>
            <a:endParaRPr lang="en-US" sz="16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574956" y="1970313"/>
            <a:ext cx="204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nterrupt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myISR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048" y="4707959"/>
            <a:ext cx="2999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Buttons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Buttons_MainFunction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On_Off_Init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EXTI_On_Off_CallBack</a:t>
            </a:r>
            <a:endParaRPr lang="en-US" sz="16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705600" y="537868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Gpio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GPIO_Init</a:t>
            </a:r>
          </a:p>
        </p:txBody>
      </p:sp>
    </p:spTree>
    <p:extLst>
      <p:ext uri="{BB962C8B-B14F-4D97-AF65-F5344CB8AC3E}">
        <p14:creationId xmlns:p14="http://schemas.microsoft.com/office/powerpoint/2010/main" val="216436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2241"/>
              </p:ext>
            </p:extLst>
          </p:nvPr>
        </p:nvGraphicFramePr>
        <p:xfrm>
          <a:off x="228600" y="1295400"/>
          <a:ext cx="8763000" cy="509073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19200"/>
                <a:gridCol w="2133600"/>
                <a:gridCol w="1143000"/>
                <a:gridCol w="1219200"/>
                <a:gridCol w="2286000"/>
                <a:gridCol w="762000"/>
              </a:tblGrid>
              <a:tr h="457200">
                <a:tc>
                  <a:txBody>
                    <a:bodyPr/>
                    <a:lstStyle/>
                    <a:p>
                      <a:pPr marL="9144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Actions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BCET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WCET(ms)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lnSpc>
                          <a:spcPct val="97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Period of Action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lnSpc>
                          <a:spcPct val="97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Period of task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73405">
                <a:tc>
                  <a:txBody>
                    <a:bodyPr/>
                    <a:lstStyle/>
                    <a:p>
                      <a:pPr marL="91440" marR="0">
                        <a:spcBef>
                          <a:spcPts val="12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SSD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Update</a:t>
                      </a:r>
                      <a:r>
                        <a:rPr lang="en-US" sz="1600" baseline="0" dirty="0" smtClean="0">
                          <a:effectLst/>
                        </a:rPr>
                        <a:t> SSD</a:t>
                      </a:r>
                    </a:p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Blink SSD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</a:endParaRPr>
                    </a:p>
                    <a:p>
                      <a:pPr marL="9207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~0</a:t>
                      </a:r>
                      <a:endParaRPr lang="en-US" sz="1100">
                        <a:effectLst/>
                      </a:endParaRPr>
                    </a:p>
                    <a:p>
                      <a:pPr marL="92710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100">
                        <a:effectLst/>
                      </a:endParaRPr>
                    </a:p>
                    <a:p>
                      <a:pPr marL="9334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126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9144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Buttons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Read Buttons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18736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ADC_Conv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Read ADC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Temperature_Calc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Get_Average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624840">
                <a:tc>
                  <a:txBody>
                    <a:bodyPr/>
                    <a:lstStyle/>
                    <a:p>
                      <a:pPr marL="9144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Elements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Update 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Elements</a:t>
                      </a:r>
                      <a:endParaRPr lang="en-US" sz="1800" dirty="0" smtClean="0">
                        <a:effectLst/>
                      </a:endParaRP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LED_Control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MODE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Update</a:t>
                      </a: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 Mode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Start Setting Timer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EEPROM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EEPROM_Write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81000">
                <a:tc gridSpan="5">
                  <a:txBody>
                    <a:bodyPr/>
                    <a:lstStyle/>
                    <a:p>
                      <a:pPr marL="0" marR="74930" algn="r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Tick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18736">
                <a:tc gridSpan="5">
                  <a:txBody>
                    <a:bodyPr/>
                    <a:lstStyle/>
                    <a:p>
                      <a:pPr marL="0" marR="74930" algn="r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Major Cycle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500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" y="304799"/>
            <a:ext cx="441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Timing Analysis</a:t>
            </a:r>
          </a:p>
        </p:txBody>
      </p:sp>
    </p:spTree>
    <p:extLst>
      <p:ext uri="{BB962C8B-B14F-4D97-AF65-F5344CB8AC3E}">
        <p14:creationId xmlns:p14="http://schemas.microsoft.com/office/powerpoint/2010/main" val="217003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228600"/>
            <a:ext cx="449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Schedulability Check 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099457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1099457"/>
            <a:ext cx="152400" cy="1066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52800" y="2696251"/>
            <a:ext cx="1524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52800" y="1077686"/>
            <a:ext cx="152400" cy="1066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0" y="2667000"/>
            <a:ext cx="152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66800" y="2696251"/>
            <a:ext cx="152400" cy="1066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19200" y="1077686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SSD Task @20ms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1" y="107768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Buttons Task @100ms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31972" y="1120838"/>
            <a:ext cx="104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ADC Task @100ms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9201" y="2725502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Task @</a:t>
            </a:r>
            <a:r>
              <a:rPr lang="en-US" dirty="0" smtClean="0"/>
              <a:t>100ms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05200" y="2696251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 </a:t>
            </a:r>
            <a:r>
              <a:rPr lang="en-US" dirty="0" smtClean="0"/>
              <a:t>Task @500ms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6400" y="269625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EEPROM Task @500ms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5800" y="6172200"/>
            <a:ext cx="786384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62000" y="5094514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762000" y="501831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14400" y="5094514"/>
            <a:ext cx="152400" cy="1066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66800" y="5094514"/>
            <a:ext cx="152400" cy="1066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30086" y="5094514"/>
            <a:ext cx="152400" cy="10776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2486" y="5094514"/>
            <a:ext cx="152400" cy="10776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534886" y="5094514"/>
            <a:ext cx="152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819400" y="501831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810000" y="501831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819400" y="5094514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20887" y="5094514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6781800" y="5029200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2686" y="5094514"/>
            <a:ext cx="152400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945086" y="5094514"/>
            <a:ext cx="217714" cy="10776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97486" y="5094514"/>
            <a:ext cx="163286" cy="10776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60772" y="5094514"/>
            <a:ext cx="152400" cy="108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413172" y="5094514"/>
            <a:ext cx="152400" cy="10885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65572" y="5094514"/>
            <a:ext cx="152400" cy="10885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870372" y="6335486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73778" y="6314106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20ms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505201" y="6303220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40ms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632121" y="6270172"/>
            <a:ext cx="96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7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252</Words>
  <Application>Microsoft Office PowerPoint</Application>
  <PresentationFormat>On-screen Show (4:3)</PresentationFormat>
  <Paragraphs>190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39</cp:revision>
  <dcterms:created xsi:type="dcterms:W3CDTF">2020-07-15T21:24:28Z</dcterms:created>
  <dcterms:modified xsi:type="dcterms:W3CDTF">2020-07-16T14:26:30Z</dcterms:modified>
</cp:coreProperties>
</file>