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142" y="5323114"/>
            <a:ext cx="6400800" cy="17526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\\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3724" y="1914137"/>
            <a:ext cx="6172200" cy="452106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743724" y="5506131"/>
            <a:ext cx="1027695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3434" y="2013857"/>
            <a:ext cx="89851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15924" y="4759098"/>
            <a:ext cx="1228074" cy="1242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3434" y="3132364"/>
            <a:ext cx="1247349" cy="159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BUTTONS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1915885"/>
            <a:ext cx="1095375" cy="4789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I2C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8687" y="3710668"/>
            <a:ext cx="123348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Scheduler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65646" y="417467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5645" y="348751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65644" y="2672443"/>
            <a:ext cx="97835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COOLER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87" y="5544054"/>
            <a:ext cx="1061356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 SENSOR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800" y="914400"/>
            <a:ext cx="108585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EEPROM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87" y="3630385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 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0885" y="2960914"/>
            <a:ext cx="881741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DownButton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87" y="4261757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On-Off Button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81742" y="3208564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742" y="4544786"/>
            <a:ext cx="38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62742" y="3208564"/>
            <a:ext cx="0" cy="1336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0856" y="3875314"/>
            <a:ext cx="3918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62742" y="3864428"/>
            <a:ext cx="454515" cy="10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</p:cNvCxnSpPr>
          <p:nvPr/>
        </p:nvCxnSpPr>
        <p:spPr>
          <a:xfrm flipV="1">
            <a:off x="1072243" y="5840010"/>
            <a:ext cx="609415" cy="88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2648" y="76200"/>
            <a:ext cx="3330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Static Architecture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58921" y="2013856"/>
            <a:ext cx="1583251" cy="505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Interrupt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0" idx="2"/>
          </p:cNvCxnSpPr>
          <p:nvPr/>
        </p:nvCxnSpPr>
        <p:spPr>
          <a:xfrm>
            <a:off x="6181725" y="1295400"/>
            <a:ext cx="0" cy="62048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671944" y="2188028"/>
            <a:ext cx="118697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803357" y="2525486"/>
            <a:ext cx="8129" cy="1152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384335" y="5506131"/>
            <a:ext cx="990600" cy="473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22475" y="5506131"/>
            <a:ext cx="1350510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8" idx="3"/>
            <a:endCxn id="61" idx="1"/>
          </p:cNvCxnSpPr>
          <p:nvPr/>
        </p:nvCxnSpPr>
        <p:spPr>
          <a:xfrm>
            <a:off x="2771419" y="5753781"/>
            <a:ext cx="7510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  <a:endCxn id="60" idx="1"/>
          </p:cNvCxnSpPr>
          <p:nvPr/>
        </p:nvCxnSpPr>
        <p:spPr>
          <a:xfrm flipV="1">
            <a:off x="4872985" y="5742895"/>
            <a:ext cx="511350" cy="108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07201" y="4353505"/>
            <a:ext cx="1632173" cy="904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endCxn id="88" idx="1"/>
          </p:cNvCxnSpPr>
          <p:nvPr/>
        </p:nvCxnSpPr>
        <p:spPr>
          <a:xfrm>
            <a:off x="3017986" y="4648297"/>
            <a:ext cx="789215" cy="15735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58542" y="2922814"/>
            <a:ext cx="838200" cy="4839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181725" y="2394857"/>
            <a:ext cx="0" cy="5059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6557301" y="3277942"/>
            <a:ext cx="1937657" cy="726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ELEMENTS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8" idx="1"/>
          </p:cNvCxnSpPr>
          <p:nvPr/>
        </p:nvCxnSpPr>
        <p:spPr>
          <a:xfrm>
            <a:off x="7889457" y="2862943"/>
            <a:ext cx="2761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7" idx="1"/>
          </p:cNvCxnSpPr>
          <p:nvPr/>
        </p:nvCxnSpPr>
        <p:spPr>
          <a:xfrm>
            <a:off x="7889457" y="3678011"/>
            <a:ext cx="2761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6" idx="1"/>
          </p:cNvCxnSpPr>
          <p:nvPr/>
        </p:nvCxnSpPr>
        <p:spPr>
          <a:xfrm>
            <a:off x="7889457" y="4365171"/>
            <a:ext cx="2761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477000" y="3456214"/>
            <a:ext cx="0" cy="1400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477000" y="4856389"/>
            <a:ext cx="14124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2218431" y="4088804"/>
            <a:ext cx="1494065" cy="1340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" idx="1"/>
          </p:cNvCxnSpPr>
          <p:nvPr/>
        </p:nvCxnSpPr>
        <p:spPr>
          <a:xfrm flipH="1">
            <a:off x="3020785" y="3901168"/>
            <a:ext cx="11879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5" idx="2"/>
          </p:cNvCxnSpPr>
          <p:nvPr/>
        </p:nvCxnSpPr>
        <p:spPr>
          <a:xfrm flipH="1">
            <a:off x="4825429" y="4091668"/>
            <a:ext cx="1" cy="261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453487" y="3901168"/>
            <a:ext cx="17120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/>
          <p:nvPr/>
        </p:nvCxnSpPr>
        <p:spPr>
          <a:xfrm rot="5400000" flipH="1" flipV="1">
            <a:off x="4732813" y="2689020"/>
            <a:ext cx="1233415" cy="711909"/>
          </a:xfrm>
          <a:prstGeom prst="bentConnector3">
            <a:avLst>
              <a:gd name="adj1" fmla="val 579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>
            <a:off x="5453487" y="4012066"/>
            <a:ext cx="2435970" cy="10280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 rot="16200000">
            <a:off x="2677567" y="2656252"/>
            <a:ext cx="105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On-off Button                                                      Pressed </a:t>
            </a:r>
            <a:endParaRPr lang="en-US" sz="105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88990" y="1889257"/>
            <a:ext cx="1295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Timer0 Over Flow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 rot="16200000">
            <a:off x="6249494" y="2282089"/>
            <a:ext cx="5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I2c Read-Write</a:t>
            </a:r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2938248" y="409847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Up/Down</a:t>
            </a:r>
          </a:p>
          <a:p>
            <a:r>
              <a:rPr lang="en-US" sz="1200" dirty="0" smtClean="0"/>
              <a:t>Pressed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 rot="16200000">
            <a:off x="5295411" y="4098509"/>
            <a:ext cx="74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Change Set Temp</a:t>
            </a:r>
            <a:endParaRPr lang="en-US" sz="1100" dirty="0"/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4079368" y="2774823"/>
            <a:ext cx="10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Tick Increment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2756095" y="5737100"/>
            <a:ext cx="767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ADC READ</a:t>
            </a:r>
            <a:endParaRPr lang="en-US" sz="1100" dirty="0"/>
          </a:p>
        </p:txBody>
      </p:sp>
      <p:cxnSp>
        <p:nvCxnSpPr>
          <p:cNvPr id="249" name="Straight Arrow Connector 248"/>
          <p:cNvCxnSpPr/>
          <p:nvPr/>
        </p:nvCxnSpPr>
        <p:spPr>
          <a:xfrm>
            <a:off x="6374935" y="5848854"/>
            <a:ext cx="151452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4844406" y="5470975"/>
            <a:ext cx="55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Volt</a:t>
            </a:r>
            <a:br>
              <a:rPr lang="en-US" sz="1200" dirty="0" smtClean="0"/>
            </a:br>
            <a:r>
              <a:rPr lang="en-US" sz="1200" dirty="0" smtClean="0"/>
              <a:t>   to</a:t>
            </a:r>
            <a:br>
              <a:rPr lang="en-US" sz="1200" dirty="0" smtClean="0"/>
            </a:br>
            <a:r>
              <a:rPr lang="en-US" sz="1200" dirty="0" smtClean="0"/>
              <a:t> Temp</a:t>
            </a:r>
            <a:endParaRPr 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6645311" y="5848854"/>
            <a:ext cx="110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Display Temp</a:t>
            </a:r>
            <a:endParaRPr lang="en-US" sz="1100" dirty="0"/>
          </a:p>
        </p:txBody>
      </p:sp>
      <p:sp>
        <p:nvSpPr>
          <p:cNvPr id="266" name="TextBox 265"/>
          <p:cNvSpPr txBox="1"/>
          <p:nvPr/>
        </p:nvSpPr>
        <p:spPr>
          <a:xfrm rot="16200000">
            <a:off x="6282708" y="3313055"/>
            <a:ext cx="85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Set Temp</a:t>
            </a:r>
            <a:endParaRPr lang="en-US" sz="12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317796" y="5246916"/>
            <a:ext cx="813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Control Elements</a:t>
            </a:r>
            <a:endParaRPr lang="en-US" sz="1100" dirty="0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950476" y="2519670"/>
            <a:ext cx="0" cy="18455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53487" y="4648297"/>
            <a:ext cx="40846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861953" y="3391279"/>
            <a:ext cx="0" cy="12570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/>
          <p:nvPr/>
        </p:nvCxnSpPr>
        <p:spPr>
          <a:xfrm flipV="1">
            <a:off x="5453487" y="4083124"/>
            <a:ext cx="1712034" cy="86987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/>
          <p:nvPr/>
        </p:nvCxnSpPr>
        <p:spPr>
          <a:xfrm rot="5400000" flipH="1" flipV="1">
            <a:off x="3129818" y="2677632"/>
            <a:ext cx="1011878" cy="44632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3017986" y="3406735"/>
            <a:ext cx="3946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 rot="16200000">
            <a:off x="3282042" y="2997236"/>
            <a:ext cx="115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Off-On Mode</a:t>
            </a:r>
            <a:endParaRPr lang="en-US" sz="120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635758" y="4012065"/>
            <a:ext cx="56197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374935" y="5649686"/>
            <a:ext cx="5637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6938664" y="4365171"/>
            <a:ext cx="0" cy="12845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938664" y="4365171"/>
            <a:ext cx="2445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42172" y="5103265"/>
            <a:ext cx="90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SSD Off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56056" y="4717889"/>
            <a:ext cx="125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Elements Off</a:t>
            </a:r>
            <a:endParaRPr lang="en-US" sz="12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2671944" y="5159829"/>
            <a:ext cx="1135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671944" y="5159829"/>
            <a:ext cx="0" cy="3463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53487" y="5159829"/>
            <a:ext cx="24624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1419" y="5097822"/>
            <a:ext cx="117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ADC Off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73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79427"/>
            <a:ext cx="222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Elements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524000" cy="525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456426"/>
            <a:ext cx="275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10343"/>
            <a:ext cx="6553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5929"/>
            <a:ext cx="16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4800600" cy="579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5729" y="8592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90600"/>
            <a:ext cx="31051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SSD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1981200" cy="5257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5800" y="47178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SSD_SelectDisplay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4" y="1181100"/>
            <a:ext cx="60674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200" y="11334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SSD_SelectDigit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01802"/>
            <a:ext cx="3429000" cy="573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4667250" cy="575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81079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39906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914400"/>
            <a:ext cx="8686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349105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Water Heater Mode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Mode_Init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2057400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271760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Mode_MainFunction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685800"/>
            <a:ext cx="6629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62520"/>
            <a:ext cx="235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Start_Setting_Timer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23875"/>
            <a:ext cx="5105399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63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Temperature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38225"/>
            <a:ext cx="3984171" cy="478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2600" y="179427"/>
            <a:ext cx="232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Average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71575"/>
            <a:ext cx="4191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753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EEPROM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599"/>
            <a:ext cx="6019800" cy="5714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2200" y="187404"/>
            <a:ext cx="18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685800"/>
            <a:ext cx="1447800" cy="60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05769"/>
            <a:ext cx="225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Set_EEPROM_Data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4800600" cy="541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599" y="205769"/>
            <a:ext cx="192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685800"/>
            <a:ext cx="1257143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058" y="41501"/>
            <a:ext cx="487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19128"/>
            <a:ext cx="2623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SSD_SelectDisplay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SSD_SelectDigit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 </a:t>
            </a:r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13613" y="2388788"/>
            <a:ext cx="310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  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</a:t>
            </a:r>
            <a:endParaRPr 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-13613" y="3726806"/>
            <a:ext cx="2841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Start_Setting_Timer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07621" y="26713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Timer0_CallBack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607621" y="3815054"/>
            <a:ext cx="2569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2033" y="466179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9894" y="5284945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0279" y="837922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852052" y="1915140"/>
            <a:ext cx="3418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ADC_Conv_MainFunction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ADC_Value_Ready_CallBack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35049" y="3238579"/>
            <a:ext cx="2841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I2c_Init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I2c_Read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I2c_WaitAck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I2c_Send_NAck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endParaRPr lang="en-US" sz="1600" dirty="0"/>
          </a:p>
          <a:p>
            <a:pPr marL="800100" lvl="1" indent="-342900">
              <a:buFont typeface="Wingdings" pitchFamily="2" charset="2"/>
              <a:buChar char="q"/>
            </a:pPr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117765" y="848530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Scheduler_Task1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Scheduler_Task2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Scheduler_Task3</a:t>
            </a:r>
            <a:endParaRPr lang="en-US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574956" y="1970313"/>
            <a:ext cx="204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nterrupt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4976" y="5378686"/>
            <a:ext cx="2999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On_Off_Init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537868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GPIO_Init</a:t>
            </a:r>
          </a:p>
        </p:txBody>
      </p:sp>
    </p:spTree>
    <p:extLst>
      <p:ext uri="{BB962C8B-B14F-4D97-AF65-F5344CB8AC3E}">
        <p14:creationId xmlns:p14="http://schemas.microsoft.com/office/powerpoint/2010/main" val="21643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Scheduler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19250"/>
            <a:ext cx="2819400" cy="40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999" y="456426"/>
            <a:ext cx="26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17" y="1885950"/>
            <a:ext cx="50423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399" y="104685"/>
            <a:ext cx="196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66775"/>
            <a:ext cx="5791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827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Interrupt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__interrupt()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14400"/>
            <a:ext cx="4648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79427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I2C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I2c_Init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199"/>
            <a:ext cx="2190476" cy="5238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0800" y="456426"/>
            <a:ext cx="177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11" y="1209672"/>
            <a:ext cx="1323810" cy="52380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9356" y="491609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85" y="1219197"/>
            <a:ext cx="1323810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96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81000" y="27176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I2c_WaitAck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1323810" cy="441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27176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I2c_Send_NAck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95" y="990600"/>
            <a:ext cx="1123810" cy="441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1375" y="2717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56" y="1000125"/>
            <a:ext cx="895238" cy="358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6800" y="2717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I2c_Read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914400"/>
            <a:ext cx="1609524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10242"/>
              </p:ext>
            </p:extLst>
          </p:nvPr>
        </p:nvGraphicFramePr>
        <p:xfrm>
          <a:off x="228600" y="1295400"/>
          <a:ext cx="8763000" cy="563493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/>
                <a:gridCol w="2133600"/>
                <a:gridCol w="1143000"/>
                <a:gridCol w="1219200"/>
                <a:gridCol w="2286000"/>
                <a:gridCol w="762000"/>
              </a:tblGrid>
              <a:tr h="457200"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BCET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WCET(ms)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Action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task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73405">
                <a:tc>
                  <a:txBody>
                    <a:bodyPr/>
                    <a:lstStyle/>
                    <a:p>
                      <a:pPr marL="91440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SSD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</a:rPr>
                        <a:t> SSD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SSD_SelectDisplay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SSD_SelectDigit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Blink SSD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07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~0</a:t>
                      </a:r>
                      <a:endParaRPr lang="en-US" sz="1800" b="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710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~0</a:t>
                      </a:r>
                      <a:endParaRPr lang="en-US" sz="1800" b="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</a:endParaRP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Buttons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Read Buttons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Read ADC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Temperature_Calc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Get_Average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24840"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Update 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LED_Control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MODE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Mode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Start Setting Timer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EEPROM_Write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Tick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Major Cycle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304799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Timing Analysis</a:t>
            </a:r>
          </a:p>
        </p:txBody>
      </p:sp>
    </p:spTree>
    <p:extLst>
      <p:ext uri="{BB962C8B-B14F-4D97-AF65-F5344CB8AC3E}">
        <p14:creationId xmlns:p14="http://schemas.microsoft.com/office/powerpoint/2010/main" val="21700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286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Schedulability Check 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099457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1099457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2696251"/>
            <a:ext cx="152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1077686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2667000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2696251"/>
            <a:ext cx="1524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1077686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 Task @20ms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107768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Task @100ms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31972" y="1120838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ADC Task @100ms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1" y="2725502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Task @</a:t>
            </a:r>
            <a:r>
              <a:rPr lang="en-US" dirty="0" smtClean="0"/>
              <a:t>100ms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2696251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Task @500ms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269625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EEPROM Task @500ms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5800" y="6172200"/>
            <a:ext cx="78638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20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2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5094514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66800" y="5094514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0086" y="5094514"/>
            <a:ext cx="152400" cy="10776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2486" y="5094514"/>
            <a:ext cx="152400" cy="1077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34886" y="5094514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8194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10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194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20887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81800" y="5029200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2686" y="5094514"/>
            <a:ext cx="152400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45086" y="5094514"/>
            <a:ext cx="217714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97486" y="5094514"/>
            <a:ext cx="163286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60772" y="5094514"/>
            <a:ext cx="152400" cy="108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13172" y="5094514"/>
            <a:ext cx="152400" cy="1088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65572" y="5094514"/>
            <a:ext cx="152400" cy="10885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70372" y="633548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73778" y="631410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20ms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05201" y="6303220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40ms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32121" y="6270172"/>
            <a:ext cx="9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6328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Water Heater System </a:t>
            </a:r>
            <a:r>
              <a:rPr lang="en-US" sz="3200" b="1" dirty="0" smtClean="0">
                <a:solidFill>
                  <a:schemeClr val="accent1"/>
                </a:solidFill>
              </a:rPr>
              <a:t>State </a:t>
            </a:r>
            <a:r>
              <a:rPr lang="en-US" sz="3200" b="1" dirty="0">
                <a:solidFill>
                  <a:schemeClr val="accent1"/>
                </a:solidFill>
              </a:rPr>
              <a:t>M</a:t>
            </a:r>
            <a:r>
              <a:rPr lang="en-US" sz="3200" b="1" dirty="0" smtClean="0">
                <a:solidFill>
                  <a:schemeClr val="accent1"/>
                </a:solidFill>
              </a:rPr>
              <a:t>achine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8686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0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5738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Water Heater System Flowcharts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ADC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2286000" cy="510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12052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76400"/>
            <a:ext cx="2895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8600" y="57833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ADC_Conv_MainFunction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457200"/>
            <a:ext cx="401955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6735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ADC_Value_Ready_CallBack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704164"/>
            <a:ext cx="2286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040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Buttons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On_Off_Init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6" y="1371600"/>
            <a:ext cx="2589824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237" y="456426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25758"/>
            <a:ext cx="4953000" cy="51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262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732"/>
            <a:ext cx="9144000" cy="61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331</Words>
  <Application>Microsoft Office PowerPoint</Application>
  <PresentationFormat>On-screen Show (4:3)</PresentationFormat>
  <Paragraphs>252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65</cp:revision>
  <dcterms:created xsi:type="dcterms:W3CDTF">2020-07-15T21:24:28Z</dcterms:created>
  <dcterms:modified xsi:type="dcterms:W3CDTF">2020-07-17T19:10:58Z</dcterms:modified>
</cp:coreProperties>
</file>