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9" r:id="rId4"/>
    <p:sldId id="258" r:id="rId5"/>
    <p:sldId id="257" r:id="rId6"/>
    <p:sldId id="27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0" r:id="rId18"/>
    <p:sldId id="271" r:id="rId19"/>
    <p:sldId id="280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5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228600"/>
            <a:ext cx="50233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Water Heater System Design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638984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Dynamic Design 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Triggered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Cyclic Executive(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non preemptive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07819" y="4724400"/>
            <a:ext cx="63246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65019" y="43434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52800" y="43434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17819" y="43434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577463" y="4724400"/>
            <a:ext cx="0" cy="3048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07819" y="5029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 Tick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352800" y="4724400"/>
            <a:ext cx="0" cy="3048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17819" y="4724400"/>
            <a:ext cx="0" cy="3048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07407" y="4724400"/>
            <a:ext cx="83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02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262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Buttons_MainFunction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1732"/>
            <a:ext cx="7924800" cy="603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179427"/>
            <a:ext cx="222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Elements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Elements_Init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524000" cy="525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8200" y="456426"/>
            <a:ext cx="275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Elements_MainFunction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110343"/>
            <a:ext cx="6553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5929"/>
            <a:ext cx="16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LED_Control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4800600" cy="579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5729" y="8592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LED_BLINKING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990600"/>
            <a:ext cx="31051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SSD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SSD_Init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1981200" cy="5257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5800" y="47178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SSD_SelectDisplay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4" y="1181100"/>
            <a:ext cx="60674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1200" y="11334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SSD_SelectDigit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101802"/>
            <a:ext cx="3429000" cy="5737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"/>
            <a:ext cx="4667250" cy="575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81079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SSD_Blink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39906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SSD_MainFunction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914400"/>
            <a:ext cx="8686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349105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Water Heater Mode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Mode_Init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2057400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0" y="271760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Mode_MainFunction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685800"/>
            <a:ext cx="6629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648" y="149304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Mode_Setting_Timer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23875"/>
            <a:ext cx="5105399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63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Temperature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Temperature_Calc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38225"/>
            <a:ext cx="3984171" cy="4781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52406" y="456426"/>
            <a:ext cx="30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Temperature_MainFunction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76375"/>
            <a:ext cx="387619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8599"/>
            <a:ext cx="232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Average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Average_Value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4191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142" y="5323114"/>
            <a:ext cx="6400800" cy="17526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\\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3724" y="1914136"/>
            <a:ext cx="6172200" cy="4715263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743724" y="5506131"/>
            <a:ext cx="1027695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3434" y="2013857"/>
            <a:ext cx="89851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TIMER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15924" y="4759098"/>
            <a:ext cx="1228074" cy="1242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73434" y="3132364"/>
            <a:ext cx="1247349" cy="1592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BUTTONS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2600" y="1915885"/>
            <a:ext cx="1095375" cy="4789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I2C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08687" y="3710668"/>
            <a:ext cx="123348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Scheduler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65646" y="417467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65645" y="348751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HEATER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65644" y="2672443"/>
            <a:ext cx="97835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COOLER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87" y="5544054"/>
            <a:ext cx="1061356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 SENSOR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8800" y="914400"/>
            <a:ext cx="108585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EEPROM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87" y="3630385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Up 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0885" y="2960914"/>
            <a:ext cx="881741" cy="495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DownButton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887" y="4261757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On-Off Button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81742" y="3208564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81742" y="4544786"/>
            <a:ext cx="38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62742" y="3208564"/>
            <a:ext cx="0" cy="1336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70856" y="3875314"/>
            <a:ext cx="3918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262742" y="3864428"/>
            <a:ext cx="454515" cy="10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3"/>
          </p:cNvCxnSpPr>
          <p:nvPr/>
        </p:nvCxnSpPr>
        <p:spPr>
          <a:xfrm flipV="1">
            <a:off x="1072243" y="5840010"/>
            <a:ext cx="609415" cy="88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52648" y="76200"/>
            <a:ext cx="3330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Static Architecture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58921" y="2013856"/>
            <a:ext cx="1583251" cy="505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Interrupt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20" idx="2"/>
          </p:cNvCxnSpPr>
          <p:nvPr/>
        </p:nvCxnSpPr>
        <p:spPr>
          <a:xfrm>
            <a:off x="6181725" y="1295400"/>
            <a:ext cx="0" cy="62048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671944" y="2188028"/>
            <a:ext cx="1186977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803357" y="2525486"/>
            <a:ext cx="8129" cy="115252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384335" y="5506130"/>
            <a:ext cx="990600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Average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22475" y="5506131"/>
            <a:ext cx="1350510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8" idx="3"/>
            <a:endCxn id="61" idx="1"/>
          </p:cNvCxnSpPr>
          <p:nvPr/>
        </p:nvCxnSpPr>
        <p:spPr>
          <a:xfrm>
            <a:off x="2771419" y="5753781"/>
            <a:ext cx="7510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3"/>
            <a:endCxn id="60" idx="1"/>
          </p:cNvCxnSpPr>
          <p:nvPr/>
        </p:nvCxnSpPr>
        <p:spPr>
          <a:xfrm flipV="1">
            <a:off x="4872985" y="5753780"/>
            <a:ext cx="511350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807201" y="4353505"/>
            <a:ext cx="1632173" cy="904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MANAGER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0" name="Elbow Connector 89"/>
          <p:cNvCxnSpPr>
            <a:endCxn id="88" idx="1"/>
          </p:cNvCxnSpPr>
          <p:nvPr/>
        </p:nvCxnSpPr>
        <p:spPr>
          <a:xfrm>
            <a:off x="3017986" y="4648297"/>
            <a:ext cx="789215" cy="15735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758542" y="2922814"/>
            <a:ext cx="838200" cy="4839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181725" y="2394857"/>
            <a:ext cx="0" cy="5059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 rot="16200000">
            <a:off x="6557301" y="3277942"/>
            <a:ext cx="1937657" cy="726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ELEMENTS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8" idx="1"/>
          </p:cNvCxnSpPr>
          <p:nvPr/>
        </p:nvCxnSpPr>
        <p:spPr>
          <a:xfrm>
            <a:off x="7889457" y="2862943"/>
            <a:ext cx="27618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7" idx="1"/>
          </p:cNvCxnSpPr>
          <p:nvPr/>
        </p:nvCxnSpPr>
        <p:spPr>
          <a:xfrm>
            <a:off x="7889457" y="3678011"/>
            <a:ext cx="2761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6" idx="1"/>
          </p:cNvCxnSpPr>
          <p:nvPr/>
        </p:nvCxnSpPr>
        <p:spPr>
          <a:xfrm>
            <a:off x="7889457" y="4365171"/>
            <a:ext cx="27618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477000" y="3456214"/>
            <a:ext cx="0" cy="1400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477000" y="4856389"/>
            <a:ext cx="14124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/>
          <p:nvPr/>
        </p:nvCxnSpPr>
        <p:spPr>
          <a:xfrm rot="5400000">
            <a:off x="2218431" y="4088804"/>
            <a:ext cx="1494065" cy="1340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" idx="1"/>
          </p:cNvCxnSpPr>
          <p:nvPr/>
        </p:nvCxnSpPr>
        <p:spPr>
          <a:xfrm flipH="1">
            <a:off x="3020785" y="3901168"/>
            <a:ext cx="118790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5" idx="2"/>
          </p:cNvCxnSpPr>
          <p:nvPr/>
        </p:nvCxnSpPr>
        <p:spPr>
          <a:xfrm flipH="1">
            <a:off x="4825429" y="4091668"/>
            <a:ext cx="1" cy="261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5453487" y="3901168"/>
            <a:ext cx="171203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/>
          <p:nvPr/>
        </p:nvCxnSpPr>
        <p:spPr>
          <a:xfrm rot="5400000" flipH="1" flipV="1">
            <a:off x="4732813" y="2689020"/>
            <a:ext cx="1233415" cy="711909"/>
          </a:xfrm>
          <a:prstGeom prst="bentConnector3">
            <a:avLst>
              <a:gd name="adj1" fmla="val 5794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/>
          <p:nvPr/>
        </p:nvCxnSpPr>
        <p:spPr>
          <a:xfrm>
            <a:off x="5453487" y="4012066"/>
            <a:ext cx="2435970" cy="10280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 rot="16200000">
            <a:off x="2677567" y="2656252"/>
            <a:ext cx="105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On-off Button                                                      Pressed </a:t>
            </a:r>
            <a:endParaRPr lang="en-US" sz="1050" dirty="0"/>
          </a:p>
        </p:txBody>
      </p:sp>
      <p:sp>
        <p:nvSpPr>
          <p:cNvPr id="225" name="TextBox 224"/>
          <p:cNvSpPr txBox="1"/>
          <p:nvPr/>
        </p:nvSpPr>
        <p:spPr>
          <a:xfrm>
            <a:off x="2629361" y="1915885"/>
            <a:ext cx="1295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Timer0 Over Flow</a:t>
            </a:r>
            <a:endParaRPr lang="en-US" sz="1200" dirty="0"/>
          </a:p>
        </p:txBody>
      </p:sp>
      <p:sp>
        <p:nvSpPr>
          <p:cNvPr id="226" name="TextBox 225"/>
          <p:cNvSpPr txBox="1"/>
          <p:nvPr/>
        </p:nvSpPr>
        <p:spPr>
          <a:xfrm rot="16200000">
            <a:off x="6249494" y="2282089"/>
            <a:ext cx="59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I2c Read-Write</a:t>
            </a:r>
            <a:endParaRPr lang="en-US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2938248" y="409847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Up/Down</a:t>
            </a:r>
          </a:p>
          <a:p>
            <a:r>
              <a:rPr lang="en-US" sz="1200" dirty="0" smtClean="0"/>
              <a:t>Pressed</a:t>
            </a:r>
            <a:endParaRPr lang="en-US" sz="1200" dirty="0"/>
          </a:p>
        </p:txBody>
      </p:sp>
      <p:sp>
        <p:nvSpPr>
          <p:cNvPr id="230" name="TextBox 229"/>
          <p:cNvSpPr txBox="1"/>
          <p:nvPr/>
        </p:nvSpPr>
        <p:spPr>
          <a:xfrm rot="16200000">
            <a:off x="5295411" y="4098509"/>
            <a:ext cx="74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Change Set Temp</a:t>
            </a:r>
            <a:endParaRPr lang="en-US" sz="1100" dirty="0"/>
          </a:p>
        </p:txBody>
      </p:sp>
      <p:sp>
        <p:nvSpPr>
          <p:cNvPr id="235" name="TextBox 234"/>
          <p:cNvSpPr txBox="1"/>
          <p:nvPr/>
        </p:nvSpPr>
        <p:spPr>
          <a:xfrm rot="16200000">
            <a:off x="4079368" y="2774823"/>
            <a:ext cx="10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Tick Increment</a:t>
            </a:r>
            <a:endParaRPr lang="en-US" sz="1400" dirty="0"/>
          </a:p>
        </p:txBody>
      </p:sp>
      <p:sp>
        <p:nvSpPr>
          <p:cNvPr id="236" name="TextBox 235"/>
          <p:cNvSpPr txBox="1"/>
          <p:nvPr/>
        </p:nvSpPr>
        <p:spPr>
          <a:xfrm>
            <a:off x="2756095" y="5737100"/>
            <a:ext cx="767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ADC READ</a:t>
            </a:r>
            <a:endParaRPr lang="en-US" sz="1100" dirty="0"/>
          </a:p>
        </p:txBody>
      </p:sp>
      <p:cxnSp>
        <p:nvCxnSpPr>
          <p:cNvPr id="249" name="Straight Arrow Connector 248"/>
          <p:cNvCxnSpPr/>
          <p:nvPr/>
        </p:nvCxnSpPr>
        <p:spPr>
          <a:xfrm>
            <a:off x="7315200" y="5839330"/>
            <a:ext cx="5687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4844406" y="5470975"/>
            <a:ext cx="55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Volt</a:t>
            </a:r>
            <a:br>
              <a:rPr lang="en-US" sz="1200" dirty="0" smtClean="0"/>
            </a:br>
            <a:r>
              <a:rPr lang="en-US" sz="1200" dirty="0" smtClean="0"/>
              <a:t>   to</a:t>
            </a:r>
            <a:br>
              <a:rPr lang="en-US" sz="1200" dirty="0" smtClean="0"/>
            </a:br>
            <a:r>
              <a:rPr lang="en-US" sz="1200" dirty="0" smtClean="0"/>
              <a:t> Temp</a:t>
            </a:r>
            <a:endParaRPr lang="en-US" sz="1200" dirty="0"/>
          </a:p>
        </p:txBody>
      </p:sp>
      <p:sp>
        <p:nvSpPr>
          <p:cNvPr id="262" name="TextBox 261"/>
          <p:cNvSpPr txBox="1"/>
          <p:nvPr/>
        </p:nvSpPr>
        <p:spPr>
          <a:xfrm>
            <a:off x="4902453" y="6240538"/>
            <a:ext cx="110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Display Temp</a:t>
            </a:r>
            <a:endParaRPr lang="en-US" sz="1100" dirty="0"/>
          </a:p>
        </p:txBody>
      </p:sp>
      <p:sp>
        <p:nvSpPr>
          <p:cNvPr id="266" name="TextBox 265"/>
          <p:cNvSpPr txBox="1"/>
          <p:nvPr/>
        </p:nvSpPr>
        <p:spPr>
          <a:xfrm rot="16200000">
            <a:off x="6282708" y="3313055"/>
            <a:ext cx="850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Set Temp</a:t>
            </a:r>
            <a:endParaRPr lang="en-US" sz="12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374935" y="5418471"/>
            <a:ext cx="813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Control Elements</a:t>
            </a:r>
            <a:endParaRPr lang="en-US" sz="1100" dirty="0"/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950476" y="2519670"/>
            <a:ext cx="0" cy="18455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453487" y="4648297"/>
            <a:ext cx="40846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861953" y="3391279"/>
            <a:ext cx="0" cy="125701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/>
          <p:nvPr/>
        </p:nvCxnSpPr>
        <p:spPr>
          <a:xfrm flipV="1">
            <a:off x="5453487" y="4083124"/>
            <a:ext cx="1712034" cy="86987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/>
          <p:nvPr/>
        </p:nvCxnSpPr>
        <p:spPr>
          <a:xfrm rot="5400000" flipH="1" flipV="1">
            <a:off x="3129818" y="2677632"/>
            <a:ext cx="1011878" cy="44632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3017986" y="3406735"/>
            <a:ext cx="3946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 rot="16200000">
            <a:off x="3282042" y="2997236"/>
            <a:ext cx="115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Off-On Mode</a:t>
            </a:r>
            <a:endParaRPr lang="en-US" sz="1200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635758" y="4012065"/>
            <a:ext cx="56197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374935" y="5649686"/>
            <a:ext cx="5637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6938664" y="4365171"/>
            <a:ext cx="0" cy="12845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938664" y="4365171"/>
            <a:ext cx="2445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442172" y="5103265"/>
            <a:ext cx="90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SSD Off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56056" y="4717889"/>
            <a:ext cx="1251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Elements Off</a:t>
            </a:r>
            <a:endParaRPr lang="en-US" sz="1200" dirty="0"/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2671944" y="5159829"/>
            <a:ext cx="11352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671944" y="5159829"/>
            <a:ext cx="0" cy="3463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453487" y="5159829"/>
            <a:ext cx="24624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1419" y="5097822"/>
            <a:ext cx="117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ADC Off</a:t>
            </a:r>
            <a:endParaRPr lang="en-US" sz="1200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7327646" y="5844432"/>
            <a:ext cx="0" cy="3900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4197730" y="6234452"/>
            <a:ext cx="31174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61" idx="2"/>
          </p:cNvCxnSpPr>
          <p:nvPr/>
        </p:nvCxnSpPr>
        <p:spPr>
          <a:xfrm>
            <a:off x="4197730" y="6001430"/>
            <a:ext cx="0" cy="2330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3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753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EEPROM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Get_EEPROM_Data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90599"/>
            <a:ext cx="6019800" cy="5714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2200" y="187404"/>
            <a:ext cx="187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EEPROM_Read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685800"/>
            <a:ext cx="1447800" cy="60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05769"/>
            <a:ext cx="225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Set_EEPROM_Data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150"/>
            <a:ext cx="4800600" cy="541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4599" y="205769"/>
            <a:ext cx="192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EEPROM_Write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685800"/>
            <a:ext cx="1257143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Scheduler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Scheduler_Init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19250"/>
            <a:ext cx="2819400" cy="403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999" y="456426"/>
            <a:ext cx="268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Scheduler_ActivateTask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17" y="1885950"/>
            <a:ext cx="504235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399" y="104685"/>
            <a:ext cx="196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Scheduler_Start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66775"/>
            <a:ext cx="5791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827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Interrupt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__interrupt()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myISR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14400"/>
            <a:ext cx="4648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79427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I2C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I2c_Init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199"/>
            <a:ext cx="2190476" cy="5238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0800" y="456426"/>
            <a:ext cx="177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11" y="1209672"/>
            <a:ext cx="1323810" cy="52380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09356" y="491609"/>
            <a:ext cx="13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I2c_Stop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85" y="1219197"/>
            <a:ext cx="1323810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96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81000" y="27176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I2c_WaitAck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1323810" cy="441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0" y="27176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I2c_Send_NAck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95" y="990600"/>
            <a:ext cx="1123810" cy="441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1375" y="27176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I2c_Write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56" y="1000125"/>
            <a:ext cx="895238" cy="3581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6800" y="27176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I2c_Read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914400"/>
            <a:ext cx="1609524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6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058" y="41501"/>
            <a:ext cx="487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Detailed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  <a:p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19128"/>
            <a:ext cx="2623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SSD_SelectDisplay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SSD_SelectDigit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SSD_BLINK </a:t>
            </a:r>
            <a:endParaRPr lang="en-US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-13613" y="2388788"/>
            <a:ext cx="310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Elements_MainFunction  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LED_Control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LED_BLINK</a:t>
            </a:r>
            <a:endParaRPr lang="en-US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-13614" y="3726806"/>
            <a:ext cx="359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ModeManager_Init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ModeManage_MainFunction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Mode_Setting_Timer</a:t>
            </a:r>
            <a:endParaRPr lang="en-US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607621" y="267138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Timer0_CallBack</a:t>
            </a:r>
            <a:endParaRPr lang="en-US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56509" y="3594099"/>
            <a:ext cx="3810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Temperature_Calc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Temperature_MainFunction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2033" y="4661793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Average_Value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9894" y="5284945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EEPROM_Read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0279" y="837922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Scheduler_ActivateTask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Scheduler_Start</a:t>
            </a:r>
            <a:endParaRPr lang="en-US" sz="16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852052" y="1915140"/>
            <a:ext cx="3418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ADC_Start_Conv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ADC_Get_Value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88815" y="3238579"/>
            <a:ext cx="28411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I2c_Init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I2c_Read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I2c_Stop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I2c_WaitAck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I2c_Send_NAck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endParaRPr lang="en-US" sz="1600" dirty="0"/>
          </a:p>
          <a:p>
            <a:pPr marL="800100" lvl="1" indent="-342900">
              <a:buFont typeface="Wingdings" pitchFamily="2" charset="2"/>
              <a:buChar char="q"/>
            </a:pPr>
            <a:endParaRPr lang="en-US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117765" y="848530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Task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Scheduler_Task1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Scheduler_Task2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Scheduler_Task3</a:t>
            </a:r>
            <a:endParaRPr lang="en-US" sz="16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574956" y="1970313"/>
            <a:ext cx="204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nterrupt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myISR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14976" y="5378686"/>
            <a:ext cx="2999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Buttons_Init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EXTI_On_Off_CallBack</a:t>
            </a:r>
            <a:endParaRPr lang="en-US" sz="16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705600" y="537868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GPIO_Init</a:t>
            </a:r>
          </a:p>
        </p:txBody>
      </p:sp>
    </p:spTree>
    <p:extLst>
      <p:ext uri="{BB962C8B-B14F-4D97-AF65-F5344CB8AC3E}">
        <p14:creationId xmlns:p14="http://schemas.microsoft.com/office/powerpoint/2010/main" val="21643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82"/>
              </p:ext>
            </p:extLst>
          </p:nvPr>
        </p:nvGraphicFramePr>
        <p:xfrm>
          <a:off x="76200" y="838200"/>
          <a:ext cx="8724900" cy="57360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71600"/>
                <a:gridCol w="1943100"/>
                <a:gridCol w="1143000"/>
                <a:gridCol w="1219200"/>
                <a:gridCol w="2286000"/>
                <a:gridCol w="762000"/>
              </a:tblGrid>
              <a:tr h="798195"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BCET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WCET(ms)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Action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task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73405">
                <a:tc>
                  <a:txBody>
                    <a:bodyPr/>
                    <a:lstStyle/>
                    <a:p>
                      <a:pPr marL="91440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SSD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</a:rPr>
                        <a:t> SSD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</a:rPr>
                        <a:t>SSD_SelectDisplay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</a:rPr>
                        <a:t>SSD_SelectDigit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SSD_Blink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</a:endParaRPr>
                    </a:p>
                    <a:p>
                      <a:pPr marL="9207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~0</a:t>
                      </a:r>
                      <a:endParaRPr lang="en-US" sz="1800" b="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</a:endParaRPr>
                    </a:p>
                    <a:p>
                      <a:pPr marL="92710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~0</a:t>
                      </a:r>
                      <a:endParaRPr lang="en-US" sz="1800" b="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</a:endParaRP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20</a:t>
                      </a: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92144"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Buttons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Read Buttons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860139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Temperature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Read ADC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Temperature_Calc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Get_Average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799179"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Elements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Update 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Elements</a:t>
                      </a:r>
                      <a:endParaRPr lang="en-US" sz="1600" dirty="0" smtClean="0">
                        <a:effectLst/>
                      </a:endParaRP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LED_Control</a:t>
                      </a:r>
                    </a:p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LED_Blink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55339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MODE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 Mode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Mode Setting Timer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26739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EEPROM_Write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000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Tick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04800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Major Cycle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050" y="21936"/>
            <a:ext cx="441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Timing Analysis</a:t>
            </a:r>
          </a:p>
        </p:txBody>
      </p:sp>
    </p:spTree>
    <p:extLst>
      <p:ext uri="{BB962C8B-B14F-4D97-AF65-F5344CB8AC3E}">
        <p14:creationId xmlns:p14="http://schemas.microsoft.com/office/powerpoint/2010/main" val="21700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28600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Schedulability Check 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099457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1077686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2696251"/>
            <a:ext cx="1524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2800" y="1077686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0" y="2725502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66800" y="2696251"/>
            <a:ext cx="1524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19200" y="1077686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SSD Task @20ms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1" y="107768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Buttons Task </a:t>
            </a:r>
            <a:r>
              <a:rPr lang="en-US" dirty="0" smtClean="0"/>
              <a:t>@20ms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2571" y="1120838"/>
            <a:ext cx="195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</a:t>
            </a:r>
            <a:r>
              <a:rPr lang="en-US" dirty="0" smtClean="0"/>
              <a:t>Task @100ms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1" y="2725502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Task @</a:t>
            </a:r>
            <a:r>
              <a:rPr lang="en-US" dirty="0" smtClean="0"/>
              <a:t>100ms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2696251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ModeManager Task @500ms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9593" y="265950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EEPROM Task @500ms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5800" y="6172200"/>
            <a:ext cx="786384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20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7620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4400" y="5094514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66800" y="5094514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0086" y="5094514"/>
            <a:ext cx="152400" cy="10776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2486" y="5094514"/>
            <a:ext cx="152400" cy="10776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534886" y="5094514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8194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215494" y="5040086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194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225019" y="5084989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6781800" y="5029200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2686" y="5094514"/>
            <a:ext cx="152400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45086" y="5094514"/>
            <a:ext cx="217714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97486" y="5094514"/>
            <a:ext cx="163286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60772" y="5094514"/>
            <a:ext cx="152400" cy="108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13172" y="5094514"/>
            <a:ext cx="152400" cy="10885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65572" y="5094514"/>
            <a:ext cx="152400" cy="10885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870372" y="633548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73778" y="631410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20ms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031797" y="6296417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40ms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32121" y="6270172"/>
            <a:ext cx="96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55030" y="6258317"/>
            <a:ext cx="183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………………………..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58200"/>
            <a:ext cx="6328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Water Heater System </a:t>
            </a:r>
            <a:r>
              <a:rPr lang="en-US" sz="3200" b="1" dirty="0" smtClean="0">
                <a:solidFill>
                  <a:schemeClr val="accent1"/>
                </a:solidFill>
              </a:rPr>
              <a:t>State </a:t>
            </a:r>
            <a:r>
              <a:rPr lang="en-US" sz="3200" b="1" dirty="0">
                <a:solidFill>
                  <a:schemeClr val="accent1"/>
                </a:solidFill>
              </a:rPr>
              <a:t>M</a:t>
            </a:r>
            <a:r>
              <a:rPr lang="en-US" sz="3200" b="1" dirty="0" smtClean="0">
                <a:solidFill>
                  <a:schemeClr val="accent1"/>
                </a:solidFill>
              </a:rPr>
              <a:t>achine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7350"/>
            <a:ext cx="8763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0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5738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Water Heater System Flowcharts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668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ADC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ADC_Init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2286000" cy="510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8200" y="120529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ADC_Start_Conv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676400"/>
            <a:ext cx="2895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2876" y="152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ADC_Get_Value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51" y="914400"/>
            <a:ext cx="3580952" cy="45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088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Buttons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7237" y="456426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EXTI_On_Off_CallBack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825758"/>
            <a:ext cx="4953000" cy="51940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24234"/>
            <a:ext cx="3847619" cy="504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365</Words>
  <Application>Microsoft Office PowerPoint</Application>
  <PresentationFormat>On-screen Show (4:3)</PresentationFormat>
  <Paragraphs>269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99</cp:revision>
  <dcterms:created xsi:type="dcterms:W3CDTF">2020-07-15T21:24:28Z</dcterms:created>
  <dcterms:modified xsi:type="dcterms:W3CDTF">2020-07-18T16:53:55Z</dcterms:modified>
</cp:coreProperties>
</file>