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48" y="149304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2406" y="456426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76375"/>
            <a:ext cx="38761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599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4" y="3726806"/>
            <a:ext cx="359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ModeManager_Init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ModeManage_MainFunction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8815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0242"/>
              </p:ext>
            </p:extLst>
          </p:nvPr>
        </p:nvGraphicFramePr>
        <p:xfrm>
          <a:off x="228600" y="1295400"/>
          <a:ext cx="8763000" cy="56349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1077686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2515267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25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ModeManager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93" y="26595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632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Water Heater System </a:t>
            </a:r>
            <a:r>
              <a:rPr lang="en-US" sz="3200" b="1" dirty="0" smtClean="0">
                <a:solidFill>
                  <a:schemeClr val="accent1"/>
                </a:solidFill>
              </a:rPr>
              <a:t>State </a:t>
            </a:r>
            <a:r>
              <a:rPr lang="en-US" sz="3200" b="1" dirty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achine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686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73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578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5841"/>
            <a:ext cx="3580952" cy="45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332</Words>
  <Application>Microsoft Office PowerPoint</Application>
  <PresentationFormat>On-screen Show (4:3)</PresentationFormat>
  <Paragraphs>253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71</cp:revision>
  <dcterms:created xsi:type="dcterms:W3CDTF">2020-07-15T21:24:28Z</dcterms:created>
  <dcterms:modified xsi:type="dcterms:W3CDTF">2020-07-17T21:14:47Z</dcterms:modified>
</cp:coreProperties>
</file>