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7"/>
            <a:ext cx="6172200" cy="45210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1"/>
            <a:ext cx="990600" cy="473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42895"/>
            <a:ext cx="51135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88990" y="188925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74935" y="5848854"/>
            <a:ext cx="151452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45311" y="5848854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17796" y="5246916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929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LED_Control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800600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729" y="8592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LED_BLINKING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105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SSD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SSD_Init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19812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4717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SSD_SelectDisplay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181100"/>
            <a:ext cx="6067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0" y="1133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SSD_SelectDigit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1802"/>
            <a:ext cx="3429000" cy="573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6725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107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SSD_Blink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39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SSD_MainFunction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9144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349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Water Heater Mode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Mode_Init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057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Mode_MainFunction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62520"/>
            <a:ext cx="235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Start_Setting_Timer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875"/>
            <a:ext cx="5105399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6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Temperature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Temperature_Calc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225"/>
            <a:ext cx="3984171" cy="478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179427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Average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Average_Value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71575"/>
            <a:ext cx="419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75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EEPROM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Get_EEPROM_Data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599"/>
            <a:ext cx="6019800" cy="571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205769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EEPROM_Read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15" y="685800"/>
            <a:ext cx="1826413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69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Set_EEPROM_Data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48006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599" y="205769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EEPROM_Write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19150"/>
            <a:ext cx="18288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Scheduler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Scheduler_Init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28194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104685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Scheduler_ActivateTask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18" y="914400"/>
            <a:ext cx="50423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613" y="2388788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13613" y="3726806"/>
            <a:ext cx="284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4672679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22809" y="3349240"/>
            <a:ext cx="2841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4918900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04685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Scheduler_Start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6775"/>
            <a:ext cx="579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82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Interrupt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 __interrupt() </a:t>
            </a:r>
            <a:r>
              <a:rPr lang="en-US" dirty="0" err="1"/>
              <a:t>myISR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64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10242"/>
              </p:ext>
            </p:extLst>
          </p:nvPr>
        </p:nvGraphicFramePr>
        <p:xfrm>
          <a:off x="228600" y="1295400"/>
          <a:ext cx="8763000" cy="562540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smtClean="0">
                          <a:effectLst/>
                        </a:rPr>
                        <a:t>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SSD_SelectDisplay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SSD_SelectDigit</a:t>
                      </a:r>
                      <a:endParaRPr lang="en-US" sz="1600" baseline="0" dirty="0" smtClean="0">
                        <a:effectLst/>
                      </a:endParaRP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099457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9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26962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574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/>
              <a:t>ADC_Init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120967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ADC_Start_Conv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8600" y="5783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ADC_Conv_MainFunction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457200"/>
            <a:ext cx="401955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673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ADC_Value_Ready_CallBack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04164"/>
            <a:ext cx="2286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40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On_Off_Init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6" y="1371600"/>
            <a:ext cx="2589824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EXTI_On_Off_CallBack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Buttons_MainFunction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732"/>
            <a:ext cx="9144000" cy="610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79427"/>
            <a:ext cx="22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Elements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Elements_Init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524000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56426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/>
              <a:t>Elements_MainFunction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10343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315</Words>
  <Application>Microsoft Office PowerPoint</Application>
  <PresentationFormat>On-screen Show (4:3)</PresentationFormat>
  <Paragraphs>240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58</cp:revision>
  <dcterms:created xsi:type="dcterms:W3CDTF">2020-07-15T21:24:28Z</dcterms:created>
  <dcterms:modified xsi:type="dcterms:W3CDTF">2020-07-16T18:29:39Z</dcterms:modified>
</cp:coreProperties>
</file>