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6"/>
            <a:ext cx="6172200" cy="471526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0"/>
            <a:ext cx="99060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53780"/>
            <a:ext cx="51135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629361" y="1915885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7315200" y="5839330"/>
            <a:ext cx="568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902453" y="6240538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74935" y="5418471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327646" y="5844432"/>
            <a:ext cx="0" cy="3900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197730" y="6234452"/>
            <a:ext cx="31174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61" idx="2"/>
          </p:cNvCxnSpPr>
          <p:nvPr/>
        </p:nvCxnSpPr>
        <p:spPr>
          <a:xfrm>
            <a:off x="4197730" y="6001430"/>
            <a:ext cx="0" cy="2330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79427"/>
            <a:ext cx="22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Elements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524000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56426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10343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929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800600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729" y="8592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105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SSD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19812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4717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181100"/>
            <a:ext cx="6067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0" y="1133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1802"/>
            <a:ext cx="3429000" cy="573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6725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107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39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9144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349105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Water Heater Mode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057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48" y="149304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875"/>
            <a:ext cx="5105399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6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Temperature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225"/>
            <a:ext cx="3984171" cy="4781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2406" y="456426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Temperature_MainFunction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76375"/>
            <a:ext cx="387619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599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Average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419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75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EEPROM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599"/>
            <a:ext cx="6019800" cy="571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87404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5800"/>
            <a:ext cx="1447800" cy="6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613" y="2388788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13614" y="3726806"/>
            <a:ext cx="359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ModeManager_Init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ModeManage_MainFunction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56509" y="3594099"/>
            <a:ext cx="3810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Temperature_MainFunction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5284945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ADC_Get_Value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8815" y="3238579"/>
            <a:ext cx="284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/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976" y="5378686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69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48006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599" y="205769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85800"/>
            <a:ext cx="125714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Scheduler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19250"/>
            <a:ext cx="28194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456426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17" y="1885950"/>
            <a:ext cx="50423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04685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6775"/>
            <a:ext cx="579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82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Interrupt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__interrupt()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64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7942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I2C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199"/>
            <a:ext cx="2190476" cy="52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56426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11" y="1209672"/>
            <a:ext cx="1323810" cy="52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9356" y="4916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85" y="1219197"/>
            <a:ext cx="132381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0" y="2717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323810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2717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95" y="990600"/>
            <a:ext cx="112381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1375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6" y="1000125"/>
            <a:ext cx="89523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914400"/>
            <a:ext cx="16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08191"/>
              </p:ext>
            </p:extLst>
          </p:nvPr>
        </p:nvGraphicFramePr>
        <p:xfrm>
          <a:off x="76200" y="838200"/>
          <a:ext cx="8724900" cy="57360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71600"/>
                <a:gridCol w="1943100"/>
                <a:gridCol w="1143000"/>
                <a:gridCol w="1219200"/>
                <a:gridCol w="2286000"/>
                <a:gridCol w="762000"/>
              </a:tblGrid>
              <a:tr h="798195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SSD_SelectDisplay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SSD_SelectDigit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SSD_Blink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2144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8601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99179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Update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</a:p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LED_Blink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553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 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67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" y="21936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1077686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725502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2571" y="1120838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</a:t>
            </a:r>
            <a:r>
              <a:rPr lang="en-US" dirty="0" smtClean="0"/>
              <a:t>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ModeManager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9593" y="26595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15494" y="5040086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25019" y="5084989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31797" y="6296417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55030" y="6258317"/>
            <a:ext cx="18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58200"/>
            <a:ext cx="632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Water Heater System </a:t>
            </a:r>
            <a:r>
              <a:rPr lang="en-US" sz="3200" b="1" dirty="0" smtClean="0">
                <a:solidFill>
                  <a:schemeClr val="accent1"/>
                </a:solidFill>
              </a:rPr>
              <a:t>State </a:t>
            </a:r>
            <a:r>
              <a:rPr lang="en-US" sz="3200" b="1" dirty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achine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8763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738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12052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2876" y="152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ADC_Get_Value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51" y="914400"/>
            <a:ext cx="3580952" cy="45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4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6" y="1371600"/>
            <a:ext cx="2589824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32"/>
            <a:ext cx="9144000" cy="61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350</Words>
  <Application>Microsoft Office PowerPoint</Application>
  <PresentationFormat>On-screen Show (4:3)</PresentationFormat>
  <Paragraphs>264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92</cp:revision>
  <dcterms:created xsi:type="dcterms:W3CDTF">2020-07-15T21:24:28Z</dcterms:created>
  <dcterms:modified xsi:type="dcterms:W3CDTF">2020-07-17T22:13:55Z</dcterms:modified>
</cp:coreProperties>
</file>