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7257" y="1893433"/>
            <a:ext cx="6172200" cy="423726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817912" y="5018316"/>
            <a:ext cx="952500" cy="6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4047" y="2013857"/>
            <a:ext cx="990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457" y="4800600"/>
            <a:ext cx="1254542" cy="734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17912" y="3132364"/>
            <a:ext cx="1202871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05475" y="2013857"/>
            <a:ext cx="9525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0885" y="5040086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050471" y="5327199"/>
            <a:ext cx="666786" cy="176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72636" y="2013857"/>
            <a:ext cx="1094017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935740" y="2188028"/>
            <a:ext cx="13579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3" idx="2"/>
            <a:endCxn id="15" idx="0"/>
          </p:cNvCxnSpPr>
          <p:nvPr/>
        </p:nvCxnSpPr>
        <p:spPr>
          <a:xfrm>
            <a:off x="4819645" y="2394857"/>
            <a:ext cx="5785" cy="13158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66653" y="5086351"/>
            <a:ext cx="990600" cy="552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92269" y="5116287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771419" y="5327199"/>
            <a:ext cx="721857" cy="68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42779" y="5362576"/>
            <a:ext cx="523874" cy="13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222973" y="4425042"/>
            <a:ext cx="1219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flipV="1">
            <a:off x="3020785" y="4610100"/>
            <a:ext cx="1187903" cy="544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V="1">
            <a:off x="3020783" y="2286000"/>
            <a:ext cx="1251853" cy="10668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62625" y="301194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14" idx="2"/>
            <a:endCxn id="95" idx="0"/>
          </p:cNvCxnSpPr>
          <p:nvPr/>
        </p:nvCxnSpPr>
        <p:spPr>
          <a:xfrm>
            <a:off x="6181725" y="2394857"/>
            <a:ext cx="0" cy="61708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490493" y="3344751"/>
            <a:ext cx="1937657" cy="59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6357253" y="4544786"/>
            <a:ext cx="805548" cy="71301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88" idx="3"/>
          </p:cNvCxnSpPr>
          <p:nvPr/>
        </p:nvCxnSpPr>
        <p:spPr>
          <a:xfrm flipV="1">
            <a:off x="5442173" y="3566091"/>
            <a:ext cx="566403" cy="1049451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566091"/>
            <a:ext cx="0" cy="1290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10800000" flipV="1">
            <a:off x="2764035" y="3782782"/>
            <a:ext cx="1438279" cy="1257303"/>
          </a:xfrm>
          <a:prstGeom prst="bentConnector3">
            <a:avLst>
              <a:gd name="adj1" fmla="val 2351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  <a:endCxn id="88" idx="0"/>
          </p:cNvCxnSpPr>
          <p:nvPr/>
        </p:nvCxnSpPr>
        <p:spPr>
          <a:xfrm>
            <a:off x="4825430" y="4091668"/>
            <a:ext cx="7143" cy="3333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89403" y="2696807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891844" y="2594056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935740" y="1943100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305283" y="2393234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035068" y="4180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443793" y="405855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24824" y="5388076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6357253" y="5388076"/>
            <a:ext cx="15322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8221" y="5371747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596742" y="5388076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5852534" y="4122673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 rot="16200000">
            <a:off x="6540504" y="4726673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32661" y="1947797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32661" y="3322611"/>
            <a:ext cx="2841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07621" y="3815054"/>
            <a:ext cx="256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4672679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22809" y="3349240"/>
            <a:ext cx="2841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48" y="4707959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63748"/>
              </p:ext>
            </p:extLst>
          </p:nvPr>
        </p:nvGraphicFramePr>
        <p:xfrm>
          <a:off x="228600" y="1295400"/>
          <a:ext cx="8763000" cy="53955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/>
                <a:gridCol w="2133600"/>
                <a:gridCol w="1143000"/>
                <a:gridCol w="1219200"/>
                <a:gridCol w="22860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 SSD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ADC_Conv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</a:t>
                      </a:r>
                      <a:r>
                        <a:rPr lang="en-US" sz="1800" dirty="0" smtClean="0">
                          <a:effectLst/>
                        </a:rPr>
                        <a:t>LED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Start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Elements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 Elements State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0479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099457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2667000"/>
            <a:ext cx="152400" cy="106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667000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2800" y="1077686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1972" y="1120838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 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47857" y="118576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LED Task @100ms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6670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Task @500ms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2696251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Elements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26962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105400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105400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34886" y="5105400"/>
            <a:ext cx="152400" cy="106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7286" y="5105400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20887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105400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105400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105400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116286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116286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65572" y="5116286"/>
            <a:ext cx="152400" cy="106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17972" y="5116286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1" y="6303220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259</Words>
  <Application>Microsoft Office PowerPoint</Application>
  <PresentationFormat>On-screen Show (4:3)</PresentationFormat>
  <Paragraphs>193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dcterms:created xsi:type="dcterms:W3CDTF">2020-07-15T21:24:28Z</dcterms:created>
  <dcterms:modified xsi:type="dcterms:W3CDTF">2020-07-16T02:37:21Z</dcterms:modified>
</cp:coreProperties>
</file>