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8" d="100"/>
          <a:sy n="78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34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64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640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Sprint 1: Role-Based Task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217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Presentation of the first sprint.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3978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sprint establishes core elements: authentication, authorization, and project/task creation.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98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Sprint Deliverables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039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224647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203966"/>
            <a:ext cx="32814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Working Keycloak Server</a:t>
            </a:r>
            <a:endParaRPr lang="en-US" sz="2200" dirty="0"/>
          </a:p>
        </p:txBody>
      </p:sp>
      <p:sp>
        <p:nvSpPr>
          <p:cNvPr id="7" name="Shape 3"/>
          <p:cNvSpPr/>
          <p:nvPr/>
        </p:nvSpPr>
        <p:spPr>
          <a:xfrm>
            <a:off x="793790" y="34513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3493889"/>
            <a:ext cx="340162" cy="4252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530906" y="3451384"/>
            <a:ext cx="28901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Secure Authentication</a:t>
            </a:r>
            <a:endParaRPr lang="en-US" sz="2200" dirty="0"/>
          </a:p>
        </p:txBody>
      </p:sp>
      <p:sp>
        <p:nvSpPr>
          <p:cNvPr id="10" name="Shape 5"/>
          <p:cNvSpPr/>
          <p:nvPr/>
        </p:nvSpPr>
        <p:spPr>
          <a:xfrm>
            <a:off x="793790" y="4698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4741307"/>
            <a:ext cx="340162" cy="42529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530906" y="4698802"/>
            <a:ext cx="35818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&amp; Task Functionality</a:t>
            </a:r>
            <a:endParaRPr lang="en-US" sz="2200" dirty="0"/>
          </a:p>
        </p:txBody>
      </p:sp>
      <p:sp>
        <p:nvSpPr>
          <p:cNvPr id="13" name="Shape 7"/>
          <p:cNvSpPr/>
          <p:nvPr/>
        </p:nvSpPr>
        <p:spPr>
          <a:xfrm>
            <a:off x="793790" y="594621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5988725"/>
            <a:ext cx="340162" cy="42529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530906" y="5946219"/>
            <a:ext cx="32083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Dockerized Environment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793790" y="69668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successfully delivered all goals.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632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Sprint 1 Focus Areas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673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Authentication Setup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Keycloak for secure user authentication.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673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954078" y="5267325"/>
            <a:ext cx="28482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Project/Task Creation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54078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the initial project and task creation workflows.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6732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77249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 Environments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77249" y="575774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Preparing Docker setups for consistent deployments.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7386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sprint lays the foundation for a role-based task management system.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5799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Sprint Goals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1619845"/>
            <a:ext cx="7556421" cy="1191339"/>
          </a:xfrm>
          <a:prstGeom prst="roundRect">
            <a:avLst>
              <a:gd name="adj" fmla="val 719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05483" y="183153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Keycloak Setup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005483" y="2272784"/>
            <a:ext cx="713303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Install and configure Keycloak for identity management.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93790" y="3015258"/>
            <a:ext cx="7556421" cy="1191339"/>
          </a:xfrm>
          <a:prstGeom prst="roundRect">
            <a:avLst>
              <a:gd name="adj" fmla="val 719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05483" y="32269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Authentication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05483" y="3668197"/>
            <a:ext cx="713303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NextAuth for user login and session management.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93790" y="4410670"/>
            <a:ext cx="7556421" cy="1191339"/>
          </a:xfrm>
          <a:prstGeom prst="roundRect">
            <a:avLst>
              <a:gd name="adj" fmla="val 719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05483" y="462236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Task Creation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005483" y="5063609"/>
            <a:ext cx="713303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project and task creation interfaces and APIs.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93790" y="5806083"/>
            <a:ext cx="7556421" cy="1191339"/>
          </a:xfrm>
          <a:prstGeom prst="roundRect">
            <a:avLst>
              <a:gd name="adj" fmla="val 719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05483" y="601777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Dockerize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05483" y="6459022"/>
            <a:ext cx="713303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Prepare Docker environments for consistent development.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793790" y="7226975"/>
            <a:ext cx="75564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RBAC logic via Keycloak and CASL is a goal.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1526" y="614482"/>
            <a:ext cx="5968484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Keycloak Configuration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" y="1647230"/>
            <a:ext cx="1116449" cy="13398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32898" y="1870472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Install and Configure</a:t>
            </a:r>
            <a:endParaRPr lang="en-US" sz="21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6" y="2987040"/>
            <a:ext cx="1116449" cy="133981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32898" y="3210282"/>
            <a:ext cx="3754517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Realms, Clients, Roles</a:t>
            </a:r>
            <a:endParaRPr lang="en-US" sz="2150" dirty="0"/>
          </a:p>
        </p:txBody>
      </p:sp>
      <p:sp>
        <p:nvSpPr>
          <p:cNvPr id="8" name="Text 3"/>
          <p:cNvSpPr/>
          <p:nvPr/>
        </p:nvSpPr>
        <p:spPr>
          <a:xfrm>
            <a:off x="2232898" y="3693081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(Admin, Manager, Employee)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26" y="4326850"/>
            <a:ext cx="1116449" cy="133981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32898" y="455009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Set Up Mappers</a:t>
            </a:r>
            <a:endParaRPr lang="en-US" sz="2150" dirty="0"/>
          </a:p>
        </p:txBody>
      </p:sp>
      <p:sp>
        <p:nvSpPr>
          <p:cNvPr id="11" name="Text 5"/>
          <p:cNvSpPr/>
          <p:nvPr/>
        </p:nvSpPr>
        <p:spPr>
          <a:xfrm>
            <a:off x="2232898" y="5032891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Include role information in JWT.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26" y="5666661"/>
            <a:ext cx="1116449" cy="133981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32898" y="588990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Role-Based Groups</a:t>
            </a:r>
            <a:endParaRPr lang="en-US" sz="2150" dirty="0"/>
          </a:p>
        </p:txBody>
      </p:sp>
      <p:sp>
        <p:nvSpPr>
          <p:cNvPr id="14" name="Text 7"/>
          <p:cNvSpPr/>
          <p:nvPr/>
        </p:nvSpPr>
        <p:spPr>
          <a:xfrm>
            <a:off x="2232898" y="6372701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 permission scalable.</a:t>
            </a:r>
            <a:endParaRPr lang="en-US" sz="1750" dirty="0"/>
          </a:p>
        </p:txBody>
      </p:sp>
      <p:sp>
        <p:nvSpPr>
          <p:cNvPr id="15" name="Text 8"/>
          <p:cNvSpPr/>
          <p:nvPr/>
        </p:nvSpPr>
        <p:spPr>
          <a:xfrm>
            <a:off x="781526" y="7257693"/>
            <a:ext cx="75809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focused on setting up roles and permissions.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310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Authentication Flow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8000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773799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264218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Keycloak with NextAuth.js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198000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2773799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Login Flow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3264218"/>
            <a:ext cx="22920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Redirect to Keycloak.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198000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2773799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Store Token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3264218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Store JWT in secure cookie.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670465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464254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Retrieve Roles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5954673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Apply them using CASL.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80190" y="69356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Securely managing authentication is crucial.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3967"/>
            <a:ext cx="80182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&amp; Task Management UI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89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Creation Page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708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Name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30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489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Task Creation Page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07086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Task name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5130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9552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Status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526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UI allows project and task creation.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5959"/>
            <a:ext cx="70198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 Environment Setup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118366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41018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3345180"/>
            <a:ext cx="27720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docker-compose.yml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93942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982998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418766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6433304" y="4209812"/>
            <a:ext cx="13338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Dockerfile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804053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847630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773" y="505229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7509272" y="5074444"/>
            <a:ext cx="13338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Dockerfile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59107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environment includes MongoDB, Keycloak, Backend API, and Frontend app.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7345" y="819864"/>
            <a:ext cx="3675221" cy="387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Product Backlog (Sprint 1)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667345" y="1393031"/>
            <a:ext cx="13295709" cy="5678924"/>
          </a:xfrm>
          <a:prstGeom prst="roundRect">
            <a:avLst>
              <a:gd name="adj" fmla="val 91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4965" y="1400651"/>
            <a:ext cx="13280469" cy="3620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799148" y="1482566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</a:t>
            </a:r>
            <a:endParaRPr lang="en-US" sz="950" dirty="0"/>
          </a:p>
        </p:txBody>
      </p:sp>
      <p:sp>
        <p:nvSpPr>
          <p:cNvPr id="6" name="Text 4"/>
          <p:cNvSpPr/>
          <p:nvPr/>
        </p:nvSpPr>
        <p:spPr>
          <a:xfrm>
            <a:off x="4123015" y="1482566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Title</a:t>
            </a:r>
            <a:endParaRPr lang="en-US" sz="950" dirty="0"/>
          </a:p>
        </p:txBody>
      </p:sp>
      <p:sp>
        <p:nvSpPr>
          <p:cNvPr id="7" name="Text 5"/>
          <p:cNvSpPr/>
          <p:nvPr/>
        </p:nvSpPr>
        <p:spPr>
          <a:xfrm>
            <a:off x="7443073" y="1482566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950" dirty="0"/>
          </a:p>
        </p:txBody>
      </p:sp>
      <p:sp>
        <p:nvSpPr>
          <p:cNvPr id="8" name="Text 6"/>
          <p:cNvSpPr/>
          <p:nvPr/>
        </p:nvSpPr>
        <p:spPr>
          <a:xfrm>
            <a:off x="10763131" y="1482566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Status</a:t>
            </a:r>
            <a:endParaRPr lang="en-US" sz="950" dirty="0"/>
          </a:p>
        </p:txBody>
      </p:sp>
      <p:sp>
        <p:nvSpPr>
          <p:cNvPr id="9" name="Shape 7"/>
          <p:cNvSpPr/>
          <p:nvPr/>
        </p:nvSpPr>
        <p:spPr>
          <a:xfrm>
            <a:off x="674965" y="1762720"/>
            <a:ext cx="13280469" cy="3620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799148" y="1844635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PB1</a:t>
            </a:r>
            <a:endParaRPr lang="en-US" sz="950" dirty="0"/>
          </a:p>
        </p:txBody>
      </p:sp>
      <p:sp>
        <p:nvSpPr>
          <p:cNvPr id="11" name="Text 9"/>
          <p:cNvSpPr/>
          <p:nvPr/>
        </p:nvSpPr>
        <p:spPr>
          <a:xfrm>
            <a:off x="4123015" y="1844635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Setup Keycloak Server</a:t>
            </a:r>
            <a:endParaRPr lang="en-US" sz="950" dirty="0"/>
          </a:p>
        </p:txBody>
      </p:sp>
      <p:sp>
        <p:nvSpPr>
          <p:cNvPr id="12" name="Text 10"/>
          <p:cNvSpPr/>
          <p:nvPr/>
        </p:nvSpPr>
        <p:spPr>
          <a:xfrm>
            <a:off x="7443073" y="1844635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Install and configure Keycloak with realms, clients, roles</a:t>
            </a:r>
            <a:endParaRPr lang="en-US" sz="950" dirty="0"/>
          </a:p>
        </p:txBody>
      </p:sp>
      <p:sp>
        <p:nvSpPr>
          <p:cNvPr id="13" name="Text 11"/>
          <p:cNvSpPr/>
          <p:nvPr/>
        </p:nvSpPr>
        <p:spPr>
          <a:xfrm>
            <a:off x="10763131" y="1844635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14" name="Shape 12"/>
          <p:cNvSpPr/>
          <p:nvPr/>
        </p:nvSpPr>
        <p:spPr>
          <a:xfrm>
            <a:off x="674965" y="2124789"/>
            <a:ext cx="13280469" cy="3620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799148" y="2206704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PB2</a:t>
            </a:r>
            <a:endParaRPr lang="en-US" sz="950" dirty="0"/>
          </a:p>
        </p:txBody>
      </p:sp>
      <p:sp>
        <p:nvSpPr>
          <p:cNvPr id="16" name="Text 14"/>
          <p:cNvSpPr/>
          <p:nvPr/>
        </p:nvSpPr>
        <p:spPr>
          <a:xfrm>
            <a:off x="4123015" y="2206704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User Roles in Keycloak</a:t>
            </a:r>
            <a:endParaRPr lang="en-US" sz="950" dirty="0"/>
          </a:p>
        </p:txBody>
      </p:sp>
      <p:sp>
        <p:nvSpPr>
          <p:cNvPr id="17" name="Text 15"/>
          <p:cNvSpPr/>
          <p:nvPr/>
        </p:nvSpPr>
        <p:spPr>
          <a:xfrm>
            <a:off x="7443073" y="2206704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Admin, Manager, Employee, assign permissions</a:t>
            </a:r>
            <a:endParaRPr lang="en-US" sz="950" dirty="0"/>
          </a:p>
        </p:txBody>
      </p:sp>
      <p:sp>
        <p:nvSpPr>
          <p:cNvPr id="18" name="Text 16"/>
          <p:cNvSpPr/>
          <p:nvPr/>
        </p:nvSpPr>
        <p:spPr>
          <a:xfrm>
            <a:off x="10763131" y="2206704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19" name="Shape 17"/>
          <p:cNvSpPr/>
          <p:nvPr/>
        </p:nvSpPr>
        <p:spPr>
          <a:xfrm>
            <a:off x="674965" y="2486858"/>
            <a:ext cx="13280469" cy="3620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799148" y="2568773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PB3</a:t>
            </a:r>
            <a:endParaRPr lang="en-US" sz="950" dirty="0"/>
          </a:p>
        </p:txBody>
      </p:sp>
      <p:sp>
        <p:nvSpPr>
          <p:cNvPr id="21" name="Text 19"/>
          <p:cNvSpPr/>
          <p:nvPr/>
        </p:nvSpPr>
        <p:spPr>
          <a:xfrm>
            <a:off x="4123015" y="2568773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Test Users</a:t>
            </a:r>
            <a:endParaRPr lang="en-US" sz="950" dirty="0"/>
          </a:p>
        </p:txBody>
      </p:sp>
      <p:sp>
        <p:nvSpPr>
          <p:cNvPr id="22" name="Text 20"/>
          <p:cNvSpPr/>
          <p:nvPr/>
        </p:nvSpPr>
        <p:spPr>
          <a:xfrm>
            <a:off x="7443073" y="2568773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sample users with each role</a:t>
            </a:r>
            <a:endParaRPr lang="en-US" sz="950" dirty="0"/>
          </a:p>
        </p:txBody>
      </p:sp>
      <p:sp>
        <p:nvSpPr>
          <p:cNvPr id="23" name="Text 21"/>
          <p:cNvSpPr/>
          <p:nvPr/>
        </p:nvSpPr>
        <p:spPr>
          <a:xfrm>
            <a:off x="10763131" y="2568773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24" name="Shape 22"/>
          <p:cNvSpPr/>
          <p:nvPr/>
        </p:nvSpPr>
        <p:spPr>
          <a:xfrm>
            <a:off x="674965" y="2848928"/>
            <a:ext cx="13280469" cy="3620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799148" y="2930843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PB4</a:t>
            </a:r>
            <a:endParaRPr lang="en-US" sz="950" dirty="0"/>
          </a:p>
        </p:txBody>
      </p:sp>
      <p:sp>
        <p:nvSpPr>
          <p:cNvPr id="26" name="Text 24"/>
          <p:cNvSpPr/>
          <p:nvPr/>
        </p:nvSpPr>
        <p:spPr>
          <a:xfrm>
            <a:off x="4123015" y="2930843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NextAuth with Keycloak</a:t>
            </a:r>
            <a:endParaRPr lang="en-US" sz="950" dirty="0"/>
          </a:p>
        </p:txBody>
      </p:sp>
      <p:sp>
        <p:nvSpPr>
          <p:cNvPr id="27" name="Text 25"/>
          <p:cNvSpPr/>
          <p:nvPr/>
        </p:nvSpPr>
        <p:spPr>
          <a:xfrm>
            <a:off x="7443073" y="2930843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Setup frontend authentication using Keycloak OAuth2</a:t>
            </a:r>
            <a:endParaRPr lang="en-US" sz="950" dirty="0"/>
          </a:p>
        </p:txBody>
      </p:sp>
      <p:sp>
        <p:nvSpPr>
          <p:cNvPr id="28" name="Text 26"/>
          <p:cNvSpPr/>
          <p:nvPr/>
        </p:nvSpPr>
        <p:spPr>
          <a:xfrm>
            <a:off x="10763131" y="2930843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29" name="Shape 27"/>
          <p:cNvSpPr/>
          <p:nvPr/>
        </p:nvSpPr>
        <p:spPr>
          <a:xfrm>
            <a:off x="674965" y="3210997"/>
            <a:ext cx="13280469" cy="560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799148" y="3292912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PB5</a:t>
            </a:r>
            <a:endParaRPr lang="en-US" sz="950" dirty="0"/>
          </a:p>
        </p:txBody>
      </p:sp>
      <p:sp>
        <p:nvSpPr>
          <p:cNvPr id="31" name="Text 29"/>
          <p:cNvSpPr/>
          <p:nvPr/>
        </p:nvSpPr>
        <p:spPr>
          <a:xfrm>
            <a:off x="4123015" y="3292912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Decode Roles from JWT</a:t>
            </a:r>
            <a:endParaRPr lang="en-US" sz="950" dirty="0"/>
          </a:p>
        </p:txBody>
      </p:sp>
      <p:sp>
        <p:nvSpPr>
          <p:cNvPr id="32" name="Text 30"/>
          <p:cNvSpPr/>
          <p:nvPr/>
        </p:nvSpPr>
        <p:spPr>
          <a:xfrm>
            <a:off x="7443073" y="3292912"/>
            <a:ext cx="3064550" cy="3964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roles from token and share via session in frontend</a:t>
            </a:r>
            <a:endParaRPr lang="en-US" sz="950" dirty="0"/>
          </a:p>
        </p:txBody>
      </p:sp>
      <p:sp>
        <p:nvSpPr>
          <p:cNvPr id="33" name="Text 31"/>
          <p:cNvSpPr/>
          <p:nvPr/>
        </p:nvSpPr>
        <p:spPr>
          <a:xfrm>
            <a:off x="10763131" y="3292912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34" name="Shape 32"/>
          <p:cNvSpPr/>
          <p:nvPr/>
        </p:nvSpPr>
        <p:spPr>
          <a:xfrm>
            <a:off x="674965" y="3771305"/>
            <a:ext cx="13280469" cy="3620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799148" y="3853220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PB6</a:t>
            </a:r>
            <a:endParaRPr lang="en-US" sz="950" dirty="0"/>
          </a:p>
        </p:txBody>
      </p:sp>
      <p:sp>
        <p:nvSpPr>
          <p:cNvPr id="36" name="Text 34"/>
          <p:cNvSpPr/>
          <p:nvPr/>
        </p:nvSpPr>
        <p:spPr>
          <a:xfrm>
            <a:off x="4123015" y="3853220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Setup MongoDB with Docker</a:t>
            </a:r>
            <a:endParaRPr lang="en-US" sz="950" dirty="0"/>
          </a:p>
        </p:txBody>
      </p:sp>
      <p:sp>
        <p:nvSpPr>
          <p:cNvPr id="37" name="Text 35"/>
          <p:cNvSpPr/>
          <p:nvPr/>
        </p:nvSpPr>
        <p:spPr>
          <a:xfrm>
            <a:off x="7443073" y="3853220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MongoDB container to docker-compose</a:t>
            </a:r>
            <a:endParaRPr lang="en-US" sz="950" dirty="0"/>
          </a:p>
        </p:txBody>
      </p:sp>
      <p:sp>
        <p:nvSpPr>
          <p:cNvPr id="38" name="Text 36"/>
          <p:cNvSpPr/>
          <p:nvPr/>
        </p:nvSpPr>
        <p:spPr>
          <a:xfrm>
            <a:off x="10763131" y="3853220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39" name="Shape 37"/>
          <p:cNvSpPr/>
          <p:nvPr/>
        </p:nvSpPr>
        <p:spPr>
          <a:xfrm>
            <a:off x="674965" y="4133374"/>
            <a:ext cx="13280469" cy="3620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0" name="Text 38"/>
          <p:cNvSpPr/>
          <p:nvPr/>
        </p:nvSpPr>
        <p:spPr>
          <a:xfrm>
            <a:off x="799148" y="4215289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PB7</a:t>
            </a:r>
            <a:endParaRPr lang="en-US" sz="950" dirty="0"/>
          </a:p>
        </p:txBody>
      </p:sp>
      <p:sp>
        <p:nvSpPr>
          <p:cNvPr id="41" name="Text 39"/>
          <p:cNvSpPr/>
          <p:nvPr/>
        </p:nvSpPr>
        <p:spPr>
          <a:xfrm>
            <a:off x="4123015" y="4215289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Dockerize NestJS Backend</a:t>
            </a:r>
            <a:endParaRPr lang="en-US" sz="950" dirty="0"/>
          </a:p>
        </p:txBody>
      </p:sp>
      <p:sp>
        <p:nvSpPr>
          <p:cNvPr id="42" name="Text 40"/>
          <p:cNvSpPr/>
          <p:nvPr/>
        </p:nvSpPr>
        <p:spPr>
          <a:xfrm>
            <a:off x="7443073" y="4215289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Dockerfile for backend API</a:t>
            </a:r>
            <a:endParaRPr lang="en-US" sz="950" dirty="0"/>
          </a:p>
        </p:txBody>
      </p:sp>
      <p:sp>
        <p:nvSpPr>
          <p:cNvPr id="43" name="Text 41"/>
          <p:cNvSpPr/>
          <p:nvPr/>
        </p:nvSpPr>
        <p:spPr>
          <a:xfrm>
            <a:off x="10763131" y="4215289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44" name="Shape 42"/>
          <p:cNvSpPr/>
          <p:nvPr/>
        </p:nvSpPr>
        <p:spPr>
          <a:xfrm>
            <a:off x="674965" y="4495443"/>
            <a:ext cx="13280469" cy="3620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5" name="Text 43"/>
          <p:cNvSpPr/>
          <p:nvPr/>
        </p:nvSpPr>
        <p:spPr>
          <a:xfrm>
            <a:off x="799148" y="4577358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PB8</a:t>
            </a:r>
            <a:endParaRPr lang="en-US" sz="950" dirty="0"/>
          </a:p>
        </p:txBody>
      </p:sp>
      <p:sp>
        <p:nvSpPr>
          <p:cNvPr id="46" name="Text 44"/>
          <p:cNvSpPr/>
          <p:nvPr/>
        </p:nvSpPr>
        <p:spPr>
          <a:xfrm>
            <a:off x="4123015" y="4577358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Dockerize Next.js Frontend</a:t>
            </a:r>
            <a:endParaRPr lang="en-US" sz="950" dirty="0"/>
          </a:p>
        </p:txBody>
      </p:sp>
      <p:sp>
        <p:nvSpPr>
          <p:cNvPr id="47" name="Text 45"/>
          <p:cNvSpPr/>
          <p:nvPr/>
        </p:nvSpPr>
        <p:spPr>
          <a:xfrm>
            <a:off x="7443073" y="4577358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Dockerfile for frontend</a:t>
            </a:r>
            <a:endParaRPr lang="en-US" sz="950" dirty="0"/>
          </a:p>
        </p:txBody>
      </p:sp>
      <p:sp>
        <p:nvSpPr>
          <p:cNvPr id="48" name="Text 46"/>
          <p:cNvSpPr/>
          <p:nvPr/>
        </p:nvSpPr>
        <p:spPr>
          <a:xfrm>
            <a:off x="10763131" y="4577358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49" name="Shape 47"/>
          <p:cNvSpPr/>
          <p:nvPr/>
        </p:nvSpPr>
        <p:spPr>
          <a:xfrm>
            <a:off x="674965" y="4857512"/>
            <a:ext cx="13280469" cy="3620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0" name="Text 48"/>
          <p:cNvSpPr/>
          <p:nvPr/>
        </p:nvSpPr>
        <p:spPr>
          <a:xfrm>
            <a:off x="799148" y="4939427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PB9</a:t>
            </a:r>
            <a:endParaRPr lang="en-US" sz="950" dirty="0"/>
          </a:p>
        </p:txBody>
      </p:sp>
      <p:sp>
        <p:nvSpPr>
          <p:cNvPr id="51" name="Text 49"/>
          <p:cNvSpPr/>
          <p:nvPr/>
        </p:nvSpPr>
        <p:spPr>
          <a:xfrm>
            <a:off x="4123015" y="4939427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Creation Page</a:t>
            </a:r>
            <a:endParaRPr lang="en-US" sz="950" dirty="0"/>
          </a:p>
        </p:txBody>
      </p:sp>
      <p:sp>
        <p:nvSpPr>
          <p:cNvPr id="52" name="Text 50"/>
          <p:cNvSpPr/>
          <p:nvPr/>
        </p:nvSpPr>
        <p:spPr>
          <a:xfrm>
            <a:off x="7443073" y="4939427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UI and API integration to create new projects</a:t>
            </a:r>
            <a:endParaRPr lang="en-US" sz="950" dirty="0"/>
          </a:p>
        </p:txBody>
      </p:sp>
      <p:sp>
        <p:nvSpPr>
          <p:cNvPr id="53" name="Text 51"/>
          <p:cNvSpPr/>
          <p:nvPr/>
        </p:nvSpPr>
        <p:spPr>
          <a:xfrm>
            <a:off x="10763131" y="4939427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54" name="Shape 52"/>
          <p:cNvSpPr/>
          <p:nvPr/>
        </p:nvSpPr>
        <p:spPr>
          <a:xfrm>
            <a:off x="674965" y="5219581"/>
            <a:ext cx="13280469" cy="560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5" name="Text 53"/>
          <p:cNvSpPr/>
          <p:nvPr/>
        </p:nvSpPr>
        <p:spPr>
          <a:xfrm>
            <a:off x="799148" y="5301496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PB10</a:t>
            </a:r>
            <a:endParaRPr lang="en-US" sz="950" dirty="0"/>
          </a:p>
        </p:txBody>
      </p:sp>
      <p:sp>
        <p:nvSpPr>
          <p:cNvPr id="56" name="Text 54"/>
          <p:cNvSpPr/>
          <p:nvPr/>
        </p:nvSpPr>
        <p:spPr>
          <a:xfrm>
            <a:off x="4123015" y="5301496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Task Creation Page</a:t>
            </a:r>
            <a:endParaRPr lang="en-US" sz="950" dirty="0"/>
          </a:p>
        </p:txBody>
      </p:sp>
      <p:sp>
        <p:nvSpPr>
          <p:cNvPr id="57" name="Text 55"/>
          <p:cNvSpPr/>
          <p:nvPr/>
        </p:nvSpPr>
        <p:spPr>
          <a:xfrm>
            <a:off x="7443073" y="5301496"/>
            <a:ext cx="3064550" cy="3964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UI and API integration to create new tasks linked to a project</a:t>
            </a:r>
            <a:endParaRPr lang="en-US" sz="950" dirty="0"/>
          </a:p>
        </p:txBody>
      </p:sp>
      <p:sp>
        <p:nvSpPr>
          <p:cNvPr id="58" name="Text 56"/>
          <p:cNvSpPr/>
          <p:nvPr/>
        </p:nvSpPr>
        <p:spPr>
          <a:xfrm>
            <a:off x="10763131" y="5301496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59" name="Shape 57"/>
          <p:cNvSpPr/>
          <p:nvPr/>
        </p:nvSpPr>
        <p:spPr>
          <a:xfrm>
            <a:off x="674965" y="5779889"/>
            <a:ext cx="13280469" cy="3620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60" name="Text 58"/>
          <p:cNvSpPr/>
          <p:nvPr/>
        </p:nvSpPr>
        <p:spPr>
          <a:xfrm>
            <a:off x="799148" y="5861804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PB11</a:t>
            </a:r>
            <a:endParaRPr lang="en-US" sz="950" dirty="0"/>
          </a:p>
        </p:txBody>
      </p:sp>
      <p:sp>
        <p:nvSpPr>
          <p:cNvPr id="61" name="Text 59"/>
          <p:cNvSpPr/>
          <p:nvPr/>
        </p:nvSpPr>
        <p:spPr>
          <a:xfrm>
            <a:off x="4123015" y="5861804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CASL Integration (Frontend + Backend)</a:t>
            </a:r>
            <a:endParaRPr lang="en-US" sz="950" dirty="0"/>
          </a:p>
        </p:txBody>
      </p:sp>
      <p:sp>
        <p:nvSpPr>
          <p:cNvPr id="62" name="Text 60"/>
          <p:cNvSpPr/>
          <p:nvPr/>
        </p:nvSpPr>
        <p:spPr>
          <a:xfrm>
            <a:off x="7443073" y="5861804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CASL to control UI visibility and API permissions</a:t>
            </a:r>
            <a:endParaRPr lang="en-US" sz="950" dirty="0"/>
          </a:p>
        </p:txBody>
      </p:sp>
      <p:sp>
        <p:nvSpPr>
          <p:cNvPr id="63" name="Text 61"/>
          <p:cNvSpPr/>
          <p:nvPr/>
        </p:nvSpPr>
        <p:spPr>
          <a:xfrm>
            <a:off x="10763131" y="5861804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64" name="Shape 62"/>
          <p:cNvSpPr/>
          <p:nvPr/>
        </p:nvSpPr>
        <p:spPr>
          <a:xfrm>
            <a:off x="674965" y="6141958"/>
            <a:ext cx="13280469" cy="3620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5" name="Text 63"/>
          <p:cNvSpPr/>
          <p:nvPr/>
        </p:nvSpPr>
        <p:spPr>
          <a:xfrm>
            <a:off x="799148" y="6223873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PB12</a:t>
            </a:r>
            <a:endParaRPr lang="en-US" sz="950" dirty="0"/>
          </a:p>
        </p:txBody>
      </p:sp>
      <p:sp>
        <p:nvSpPr>
          <p:cNvPr id="66" name="Text 64"/>
          <p:cNvSpPr/>
          <p:nvPr/>
        </p:nvSpPr>
        <p:spPr>
          <a:xfrm>
            <a:off x="4123015" y="6223873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Initialize Frontend App</a:t>
            </a:r>
            <a:endParaRPr lang="en-US" sz="950" dirty="0"/>
          </a:p>
        </p:txBody>
      </p:sp>
      <p:sp>
        <p:nvSpPr>
          <p:cNvPr id="67" name="Text 65"/>
          <p:cNvSpPr/>
          <p:nvPr/>
        </p:nvSpPr>
        <p:spPr>
          <a:xfrm>
            <a:off x="7443073" y="6223873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basic Next.js app with routing and layout setup</a:t>
            </a:r>
            <a:endParaRPr lang="en-US" sz="950" dirty="0"/>
          </a:p>
        </p:txBody>
      </p:sp>
      <p:sp>
        <p:nvSpPr>
          <p:cNvPr id="68" name="Text 66"/>
          <p:cNvSpPr/>
          <p:nvPr/>
        </p:nvSpPr>
        <p:spPr>
          <a:xfrm>
            <a:off x="10763131" y="6223873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69" name="Shape 67"/>
          <p:cNvSpPr/>
          <p:nvPr/>
        </p:nvSpPr>
        <p:spPr>
          <a:xfrm>
            <a:off x="674965" y="6504027"/>
            <a:ext cx="13280469" cy="5603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70" name="Text 68"/>
          <p:cNvSpPr/>
          <p:nvPr/>
        </p:nvSpPr>
        <p:spPr>
          <a:xfrm>
            <a:off x="799148" y="6585942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PB13</a:t>
            </a:r>
            <a:endParaRPr lang="en-US" sz="950" dirty="0"/>
          </a:p>
        </p:txBody>
      </p:sp>
      <p:sp>
        <p:nvSpPr>
          <p:cNvPr id="71" name="Text 69"/>
          <p:cNvSpPr/>
          <p:nvPr/>
        </p:nvSpPr>
        <p:spPr>
          <a:xfrm>
            <a:off x="4123015" y="6585942"/>
            <a:ext cx="306455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Initialize Backend App</a:t>
            </a:r>
            <a:endParaRPr lang="en-US" sz="950" dirty="0"/>
          </a:p>
        </p:txBody>
      </p:sp>
      <p:sp>
        <p:nvSpPr>
          <p:cNvPr id="72" name="Text 70"/>
          <p:cNvSpPr/>
          <p:nvPr/>
        </p:nvSpPr>
        <p:spPr>
          <a:xfrm>
            <a:off x="7443073" y="6585942"/>
            <a:ext cx="3064550" cy="3964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Scaffold NestJS app with modules and MongoDB connection</a:t>
            </a:r>
            <a:endParaRPr lang="en-US" sz="950" dirty="0"/>
          </a:p>
        </p:txBody>
      </p:sp>
      <p:sp>
        <p:nvSpPr>
          <p:cNvPr id="73" name="Text 71"/>
          <p:cNvSpPr/>
          <p:nvPr/>
        </p:nvSpPr>
        <p:spPr>
          <a:xfrm>
            <a:off x="10763131" y="6585942"/>
            <a:ext cx="3068360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74" name="Text 72"/>
          <p:cNvSpPr/>
          <p:nvPr/>
        </p:nvSpPr>
        <p:spPr>
          <a:xfrm>
            <a:off x="667345" y="7211377"/>
            <a:ext cx="13295709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13 tasks are complete for Sprint 1.</a:t>
            </a:r>
            <a:endParaRPr lang="en-US" sz="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619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Timeline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410897"/>
            <a:ext cx="30480" cy="3838694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905958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26660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65260" y="27085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669411" y="2637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Week 1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9411" y="3128129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Keycloak + Docker setup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669411" y="362712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 integration (Next.js + API)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760012" y="493871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</p:sp>
      <p:sp>
        <p:nvSpPr>
          <p:cNvPr id="12" name="Shape 9"/>
          <p:cNvSpPr/>
          <p:nvPr/>
        </p:nvSpPr>
        <p:spPr>
          <a:xfrm>
            <a:off x="6280190" y="4698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5260" y="474130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669411" y="4670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Week 2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669411" y="516088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Project &amp; Task modules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669411" y="565987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CASL permissions + Final testing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6280190" y="65047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week was dedicated to a specific milestone.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494</Words>
  <Application>Microsoft Office PowerPoint</Application>
  <PresentationFormat>Custom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Raleway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ABDELAZIZ KAZOUM</cp:lastModifiedBy>
  <cp:revision>3</cp:revision>
  <dcterms:created xsi:type="dcterms:W3CDTF">2025-04-18T18:54:30Z</dcterms:created>
  <dcterms:modified xsi:type="dcterms:W3CDTF">2025-04-19T15:15:51Z</dcterms:modified>
</cp:coreProperties>
</file>