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bel" panose="02000506030000020004" pitchFamily="2" charset="0"/>
      <p:regular r:id="rId9"/>
    </p:embeddedFon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Questrial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9E12AC-ADB6-46D0-A986-1303C6F0C1A7}">
  <a:tblStyle styleId="{469E12AC-ADB6-46D0-A986-1303C6F0C1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14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12de7a90d27_0_1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12de7a90d27_0_1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2de7a90d2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2de7a90d2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12e5514972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12e5514972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6" name="Google Shape;2106;p27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7" name="Google Shape;2107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27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9" name="Google Shape;2139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27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70" name="Google Shape;2170;p2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0" name="Google Shape;2200;p27"/>
          <p:cNvSpPr/>
          <p:nvPr/>
        </p:nvSpPr>
        <p:spPr>
          <a:xfrm flipH="1">
            <a:off x="2736492" y="2528550"/>
            <a:ext cx="56106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Next Dooe Market</a:t>
            </a:r>
            <a:endParaRPr dirty="0">
              <a:solidFill>
                <a:srgbClr val="21212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28"/>
          <p:cNvSpPr/>
          <p:nvPr/>
        </p:nvSpPr>
        <p:spPr>
          <a:xfrm>
            <a:off x="1804525" y="685975"/>
            <a:ext cx="5575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28"/>
          <p:cNvSpPr txBox="1">
            <a:spLocks noGrp="1"/>
          </p:cNvSpPr>
          <p:nvPr>
            <p:ph type="title"/>
          </p:nvPr>
        </p:nvSpPr>
        <p:spPr>
          <a:xfrm>
            <a:off x="720000" y="118972"/>
            <a:ext cx="7704000" cy="898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Project Brief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08" name="Google Shape;2208;p2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+mn-lt"/>
              </a:rPr>
              <a:t>Online Grocery Supermarket</a:t>
            </a:r>
            <a:endParaRPr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212" name="Google Shape;2212;p28"/>
          <p:cNvGrpSpPr/>
          <p:nvPr/>
        </p:nvGrpSpPr>
        <p:grpSpPr>
          <a:xfrm>
            <a:off x="3990828" y="4041092"/>
            <a:ext cx="579743" cy="1134819"/>
            <a:chOff x="4921825" y="870250"/>
            <a:chExt cx="407925" cy="798550"/>
          </a:xfrm>
        </p:grpSpPr>
        <p:sp>
          <p:nvSpPr>
            <p:cNvPr id="2213" name="Google Shape;2213;p2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8AB60E-6803-9469-63D7-F9B27B427383}"/>
              </a:ext>
            </a:extLst>
          </p:cNvPr>
          <p:cNvSpPr txBox="1"/>
          <p:nvPr/>
        </p:nvSpPr>
        <p:spPr>
          <a:xfrm>
            <a:off x="720000" y="1576402"/>
            <a:ext cx="8793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Title: Online Grocery Supermarket</a:t>
            </a:r>
          </a:p>
          <a:p>
            <a:r>
              <a:rPr lang="en-US" sz="1100" dirty="0">
                <a:latin typeface="+mn-lt"/>
              </a:rPr>
              <a:t>Subtitle: Delivering Fresh Groceries to Your Neighborhood</a:t>
            </a:r>
          </a:p>
          <a:p>
            <a:r>
              <a:rPr lang="en-US" sz="1100" dirty="0">
                <a:latin typeface="+mn-lt"/>
              </a:rPr>
              <a:t>Visuals: A clean design with an image of groceries or a delivery person.</a:t>
            </a:r>
          </a:p>
          <a:p>
            <a:r>
              <a:rPr lang="en-US" sz="1100" dirty="0">
                <a:latin typeface="+mn-lt"/>
              </a:rPr>
              <a:t>Content: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What is the project?</a:t>
            </a:r>
          </a:p>
          <a:p>
            <a:r>
              <a:rPr lang="en-US" sz="1100" dirty="0">
                <a:latin typeface="+mn-lt"/>
              </a:rPr>
              <a:t>An online grocery supermarket delivering fresh groceries to customers in the neighborhood.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Target Audience:</a:t>
            </a:r>
          </a:p>
          <a:p>
            <a:r>
              <a:rPr lang="en-US" sz="1100" dirty="0">
                <a:latin typeface="+mn-lt"/>
              </a:rPr>
              <a:t>Busy professionals, families, and elderly residents.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Key Features: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Easy online ordering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Fast delivery (under 2 hours)</a:t>
            </a:r>
          </a:p>
          <a:p>
            <a:endParaRPr lang="en-US" sz="1100" dirty="0">
              <a:latin typeface="+mn-lt"/>
            </a:endParaRPr>
          </a:p>
          <a:p>
            <a:r>
              <a:rPr lang="en-US" sz="1100" dirty="0">
                <a:latin typeface="+mn-lt"/>
              </a:rPr>
              <a:t>Fresh, locally sourced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3858E3B-E2BF-2C59-BE30-565A242DB59B}"/>
              </a:ext>
            </a:extLst>
          </p:cNvPr>
          <p:cNvSpPr txBox="1"/>
          <p:nvPr/>
        </p:nvSpPr>
        <p:spPr>
          <a:xfrm>
            <a:off x="101064" y="1333786"/>
            <a:ext cx="894187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Title: The Problem</a:t>
            </a:r>
          </a:p>
          <a:p>
            <a:r>
              <a:rPr lang="en-US" sz="1200" dirty="0">
                <a:latin typeface="+mn-lt"/>
              </a:rPr>
              <a:t>Visuals: A split-screen showing a busy person struggling with grocery shopping vs. a relaxed person receiving groceries at home.</a:t>
            </a:r>
          </a:p>
          <a:p>
            <a:r>
              <a:rPr lang="en-US" sz="1200" dirty="0">
                <a:latin typeface="+mn-lt"/>
              </a:rPr>
              <a:t>Content: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Current Challenges: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Time-consuming grocery shopping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Difficulty for elderly or disabled individuals to shop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Lack of fresh produce in local stores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Long queues and crowded supermarkets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Why It Matters: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People need a convenient, reliable, and fast solution for their daily grocery needs.</a:t>
            </a:r>
          </a:p>
        </p:txBody>
      </p:sp>
      <p:sp>
        <p:nvSpPr>
          <p:cNvPr id="43" name="Google Shape;2207;p28">
            <a:extLst>
              <a:ext uri="{FF2B5EF4-FFF2-40B4-BE49-F238E27FC236}">
                <a16:creationId xmlns:a16="http://schemas.microsoft.com/office/drawing/2014/main" id="{DE95FB61-78AC-B9D6-4608-170F743A0DF7}"/>
              </a:ext>
            </a:extLst>
          </p:cNvPr>
          <p:cNvSpPr txBox="1">
            <a:spLocks/>
          </p:cNvSpPr>
          <p:nvPr/>
        </p:nvSpPr>
        <p:spPr>
          <a:xfrm>
            <a:off x="720000" y="118972"/>
            <a:ext cx="7704000" cy="89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est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ebas Neue"/>
              <a:buNone/>
              <a:defRPr sz="16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0"/>
          <p:cNvSpPr/>
          <p:nvPr/>
        </p:nvSpPr>
        <p:spPr>
          <a:xfrm>
            <a:off x="2582475" y="670375"/>
            <a:ext cx="40446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Solution</a:t>
            </a:r>
            <a:endParaRPr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BDF99-E237-F244-10AD-449C8786C1E4}"/>
              </a:ext>
            </a:extLst>
          </p:cNvPr>
          <p:cNvSpPr txBox="1"/>
          <p:nvPr/>
        </p:nvSpPr>
        <p:spPr>
          <a:xfrm>
            <a:off x="1214312" y="1021025"/>
            <a:ext cx="6052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Title: Our Solution</a:t>
            </a:r>
          </a:p>
          <a:p>
            <a:r>
              <a:rPr lang="en-US" sz="1200" dirty="0">
                <a:latin typeface="+mn-lt"/>
              </a:rPr>
              <a:t>Visuals: A delivery person handing groceries to a happy customer.</a:t>
            </a:r>
          </a:p>
          <a:p>
            <a:r>
              <a:rPr lang="en-US" sz="1200" dirty="0">
                <a:latin typeface="+mn-lt"/>
              </a:rPr>
              <a:t>Content: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What We Offer: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An online platform for ordering groceries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Fast and reliable delivery within the neighborhood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Fresh, locally sourced products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Benefits: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Saves time and effort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Ensures access to fresh produce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Convenient for all age groups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284;p30">
            <a:extLst>
              <a:ext uri="{FF2B5EF4-FFF2-40B4-BE49-F238E27FC236}">
                <a16:creationId xmlns:a16="http://schemas.microsoft.com/office/drawing/2014/main" id="{4430DA70-C91F-41F3-88A3-7D2DEB8BC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175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+mn-lt"/>
              </a:rPr>
              <a:t>Goals &amp;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C60AB-434D-D284-69CE-AD2A25270F34}"/>
              </a:ext>
            </a:extLst>
          </p:cNvPr>
          <p:cNvSpPr txBox="1"/>
          <p:nvPr/>
        </p:nvSpPr>
        <p:spPr>
          <a:xfrm>
            <a:off x="3210713" y="993525"/>
            <a:ext cx="59882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Title: Goals &amp; Strategy</a:t>
            </a:r>
          </a:p>
          <a:p>
            <a:r>
              <a:rPr lang="en-US" sz="1200" dirty="0">
                <a:latin typeface="+mn-lt"/>
              </a:rPr>
              <a:t>Visuals: A roadmap or timeline graphic.</a:t>
            </a:r>
          </a:p>
          <a:p>
            <a:r>
              <a:rPr lang="en-US" sz="1200" dirty="0">
                <a:latin typeface="+mn-lt"/>
              </a:rPr>
              <a:t>Content: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Short-Term Goals: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Launch the online platform within 6 months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Acquire 500 customers in the first year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Long-Term Goals: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Expand delivery areas to neighboring communities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Partner with local farmers for fresh produce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Strategy: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Digital marketing (social media, email campaigns)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Partnerships with local businesses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3DB72-9575-BAAC-6975-CDB6280EBE17}"/>
              </a:ext>
            </a:extLst>
          </p:cNvPr>
          <p:cNvSpPr txBox="1"/>
          <p:nvPr/>
        </p:nvSpPr>
        <p:spPr>
          <a:xfrm>
            <a:off x="1617388" y="215732"/>
            <a:ext cx="5909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/>
                <a:latin typeface="+mn-lt"/>
              </a:rPr>
              <a:t>Call to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0EF38-22F2-3792-EB3A-825B78BC8345}"/>
              </a:ext>
            </a:extLst>
          </p:cNvPr>
          <p:cNvSpPr txBox="1"/>
          <p:nvPr/>
        </p:nvSpPr>
        <p:spPr>
          <a:xfrm>
            <a:off x="448606" y="1608795"/>
            <a:ext cx="581469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Title: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Join Us in Revolutionizing Grocery Shopping!</a:t>
            </a:r>
            <a:br>
              <a:rPr lang="en-US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Visuals: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A thank you message with contact information.</a:t>
            </a:r>
            <a:br>
              <a:rPr lang="en-US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Content:</a:t>
            </a: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Summary:</a:t>
            </a: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Our online grocery supermarket will make grocery shopping easier, faster, and fresher for everyone.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Call to Action:</a:t>
            </a: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Contact us to learn more or partner with us!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Email: [your email]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Phone: [your phone number]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Website: [your website]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363</Words>
  <Application>Microsoft Office PowerPoint</Application>
  <PresentationFormat>On-screen Show (16:9)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Abel</vt:lpstr>
      <vt:lpstr>Arial</vt:lpstr>
      <vt:lpstr>Fira Sans Extra Condensed Medium</vt:lpstr>
      <vt:lpstr>Questrial</vt:lpstr>
      <vt:lpstr>Online Shopping MK Plan by Slidesgo</vt:lpstr>
      <vt:lpstr>Next Dooe Market</vt:lpstr>
      <vt:lpstr>Project Brief</vt:lpstr>
      <vt:lpstr>PowerPoint Presentation</vt:lpstr>
      <vt:lpstr>Solution</vt:lpstr>
      <vt:lpstr>Goals &amp;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Abood Tayyem</dc:creator>
  <cp:lastModifiedBy>Abood Tayyem</cp:lastModifiedBy>
  <cp:revision>3</cp:revision>
  <dcterms:modified xsi:type="dcterms:W3CDTF">2025-01-25T16:11:00Z</dcterms:modified>
</cp:coreProperties>
</file>