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Comfortaa"/>
      <p:regular r:id="rId14"/>
    </p:embeddedFont>
    <p:embeddedFont>
      <p:font typeface="Comfortaa"/>
      <p:regular r:id="rId15"/>
    </p:embeddedFont>
    <p:embeddedFont>
      <p:font typeface="Raleway Medium"/>
      <p:regular r:id="rId16"/>
    </p:embeddedFont>
    <p:embeddedFont>
      <p:font typeface="Raleway Medium"/>
      <p:regular r:id="rId17"/>
    </p:embeddedFont>
    <p:embeddedFont>
      <p:font typeface="Raleway Medium"/>
      <p:regular r:id="rId18"/>
    </p:embeddedFont>
    <p:embeddedFont>
      <p:font typeface="Raleway Medium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063" y="1102995"/>
            <a:ext cx="2351961" cy="52264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854768" y="1071563"/>
            <a:ext cx="7530465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Screen 1: User can sign up easily by Google</a:t>
            </a:r>
            <a:endParaRPr lang="en-US" sz="2600" dirty="0"/>
          </a:p>
        </p:txBody>
      </p:sp>
      <p:sp>
        <p:nvSpPr>
          <p:cNvPr id="4" name="Text 1"/>
          <p:cNvSpPr/>
          <p:nvPr/>
        </p:nvSpPr>
        <p:spPr>
          <a:xfrm>
            <a:off x="881063" y="6990159"/>
            <a:ext cx="3356848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endParaRPr lang="en-US"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854393"/>
            <a:ext cx="2538532" cy="56411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91783" y="834509"/>
            <a:ext cx="4496753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Screen 2: Today's Summary (Initial Setup)</a:t>
            </a:r>
            <a:endParaRPr lang="en-US" sz="1650" dirty="0"/>
          </a:p>
        </p:txBody>
      </p:sp>
      <p:sp>
        <p:nvSpPr>
          <p:cNvPr id="4" name="Text 1"/>
          <p:cNvSpPr/>
          <p:nvPr/>
        </p:nvSpPr>
        <p:spPr>
          <a:xfrm>
            <a:off x="3791783" y="1258967"/>
            <a:ext cx="2122884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Purpose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3791783" y="1683425"/>
            <a:ext cx="9988868" cy="530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This screen appears during the initial setup or when goals are not yet set, showing a summary with all metrics at zero.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3791783" y="2373154"/>
            <a:ext cx="2122884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Elements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3791783" y="2797612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Header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the app name "Fitness" and the current time (e.g., 6:19).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3791783" y="3108008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Welcome Message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Greets the user by name (e.g., "Welcome, Abdelgawad MAHMOUD10") with a waving hand emoji.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3791783" y="3418403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Date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Displays the current date (e.g., "TODAY'S 15-5-2025 SUMMARY").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3791783" y="3728799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Summary Section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 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3791783" y="4039195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Steps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0 / 0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3791783" y="4349591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Calories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0 / 0.0</a:t>
            </a:r>
            <a:endParaRPr lang="en-US" sz="1250" dirty="0"/>
          </a:p>
        </p:txBody>
      </p:sp>
      <p:sp>
        <p:nvSpPr>
          <p:cNvPr id="13" name="Text 10"/>
          <p:cNvSpPr/>
          <p:nvPr/>
        </p:nvSpPr>
        <p:spPr>
          <a:xfrm>
            <a:off x="3791783" y="4659987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Active Minutes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0 / 0</a:t>
            </a:r>
            <a:endParaRPr lang="en-US" sz="1250" dirty="0"/>
          </a:p>
        </p:txBody>
      </p:sp>
      <p:sp>
        <p:nvSpPr>
          <p:cNvPr id="14" name="Text 11"/>
          <p:cNvSpPr/>
          <p:nvPr/>
        </p:nvSpPr>
        <p:spPr>
          <a:xfrm>
            <a:off x="3791783" y="4970383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Distance (m)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0 / 0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3791783" y="5280779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Navigation Bar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At the bottom, includes icons for different app sections.</a:t>
            </a:r>
            <a:endParaRPr lang="en-US" sz="1250" dirty="0"/>
          </a:p>
        </p:txBody>
      </p:sp>
      <p:sp>
        <p:nvSpPr>
          <p:cNvPr id="16" name="Text 13"/>
          <p:cNvSpPr/>
          <p:nvPr/>
        </p:nvSpPr>
        <p:spPr>
          <a:xfrm>
            <a:off x="3791783" y="5694640"/>
            <a:ext cx="2122884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Functionality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3791783" y="6119098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Indicates that no goals or activity data have been set or logged yet.</a:t>
            </a:r>
            <a:endParaRPr lang="en-US" sz="1250" dirty="0"/>
          </a:p>
        </p:txBody>
      </p:sp>
      <p:sp>
        <p:nvSpPr>
          <p:cNvPr id="18" name="Text 15"/>
          <p:cNvSpPr/>
          <p:nvPr/>
        </p:nvSpPr>
        <p:spPr>
          <a:xfrm>
            <a:off x="3791783" y="6429494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Encourages the user to set goals or log activities to start tracking progress.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3791783" y="6739890"/>
            <a:ext cx="99888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Allows navigation to other app sections via the bottom navigation bar.</a:t>
            </a:r>
            <a:endParaRPr lang="en-US" sz="1250" dirty="0"/>
          </a:p>
        </p:txBody>
      </p:sp>
      <p:sp>
        <p:nvSpPr>
          <p:cNvPr id="20" name="Text 17"/>
          <p:cNvSpPr/>
          <p:nvPr/>
        </p:nvSpPr>
        <p:spPr>
          <a:xfrm>
            <a:off x="857250" y="7289006"/>
            <a:ext cx="2122884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061" y="676870"/>
            <a:ext cx="2227421" cy="49497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895850" y="661154"/>
            <a:ext cx="3127891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Screen 3: Set Goals (Updated Goals)</a:t>
            </a:r>
            <a:endParaRPr lang="en-US" sz="1300" dirty="0"/>
          </a:p>
        </p:txBody>
      </p:sp>
      <p:sp>
        <p:nvSpPr>
          <p:cNvPr id="4" name="Text 1"/>
          <p:cNvSpPr/>
          <p:nvPr/>
        </p:nvSpPr>
        <p:spPr>
          <a:xfrm>
            <a:off x="4895850" y="996791"/>
            <a:ext cx="1679138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Purpose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4895850" y="1332428"/>
            <a:ext cx="9063990" cy="4195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This screen allows the user to set new fitness goals, showing updated current goals compared to Screen 2.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4895850" y="1877854"/>
            <a:ext cx="1679138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Elements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4895850" y="2213491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Header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Displays the app name "Fitness" and the current time (e.g., 6:19).</a:t>
            </a:r>
            <a:endParaRPr lang="en-US" sz="950" dirty="0"/>
          </a:p>
        </p:txBody>
      </p:sp>
      <p:sp>
        <p:nvSpPr>
          <p:cNvPr id="8" name="Text 5"/>
          <p:cNvSpPr/>
          <p:nvPr/>
        </p:nvSpPr>
        <p:spPr>
          <a:xfrm>
            <a:off x="4895850" y="2458998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Prompt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"Ready to push your limit today?" encourages the user to set new goals.</a:t>
            </a:r>
            <a:endParaRPr lang="en-US" sz="950" dirty="0"/>
          </a:p>
        </p:txBody>
      </p:sp>
      <p:sp>
        <p:nvSpPr>
          <p:cNvPr id="9" name="Text 6"/>
          <p:cNvSpPr/>
          <p:nvPr/>
        </p:nvSpPr>
        <p:spPr>
          <a:xfrm>
            <a:off x="4895850" y="2704505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Input Fields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 </a:t>
            </a:r>
            <a:endParaRPr lang="en-US" sz="950" dirty="0"/>
          </a:p>
        </p:txBody>
      </p:sp>
      <p:sp>
        <p:nvSpPr>
          <p:cNvPr id="10" name="Text 7"/>
          <p:cNvSpPr/>
          <p:nvPr/>
        </p:nvSpPr>
        <p:spPr>
          <a:xfrm>
            <a:off x="4895850" y="2950012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Steps Goal</a:t>
            </a:r>
            <a:pPr algn="l"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 text field to input the desired steps goal.</a:t>
            </a:r>
            <a:endParaRPr lang="en-US" sz="950" dirty="0"/>
          </a:p>
        </p:txBody>
      </p:sp>
      <p:sp>
        <p:nvSpPr>
          <p:cNvPr id="11" name="Text 8"/>
          <p:cNvSpPr/>
          <p:nvPr/>
        </p:nvSpPr>
        <p:spPr>
          <a:xfrm>
            <a:off x="4895850" y="3195518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Calories Goal (kcal)</a:t>
            </a:r>
            <a:pPr algn="l"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 text field to input the desired calories goal.</a:t>
            </a:r>
            <a:endParaRPr lang="en-US" sz="950" dirty="0"/>
          </a:p>
        </p:txBody>
      </p:sp>
      <p:sp>
        <p:nvSpPr>
          <p:cNvPr id="12" name="Text 9"/>
          <p:cNvSpPr/>
          <p:nvPr/>
        </p:nvSpPr>
        <p:spPr>
          <a:xfrm>
            <a:off x="4895850" y="3441025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Active Minutes Goal</a:t>
            </a:r>
            <a:pPr algn="l"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 text field to input the desired active minutes goal.</a:t>
            </a:r>
            <a:endParaRPr lang="en-US" sz="950" dirty="0"/>
          </a:p>
        </p:txBody>
      </p:sp>
      <p:sp>
        <p:nvSpPr>
          <p:cNvPr id="13" name="Text 10"/>
          <p:cNvSpPr/>
          <p:nvPr/>
        </p:nvSpPr>
        <p:spPr>
          <a:xfrm>
            <a:off x="4895850" y="3686532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Distance Goal (meters)</a:t>
            </a:r>
            <a:pPr algn="l" lvl="1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 text field to input the desired distance goal.</a:t>
            </a:r>
            <a:endParaRPr lang="en-US" sz="950" dirty="0"/>
          </a:p>
        </p:txBody>
      </p:sp>
      <p:sp>
        <p:nvSpPr>
          <p:cNvPr id="14" name="Text 11"/>
          <p:cNvSpPr/>
          <p:nvPr/>
        </p:nvSpPr>
        <p:spPr>
          <a:xfrm>
            <a:off x="4895850" y="3932039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Save Goals Button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 purple button labeled "Save Goals" to confirm the entered values.</a:t>
            </a:r>
            <a:endParaRPr lang="en-US" sz="950" dirty="0"/>
          </a:p>
        </p:txBody>
      </p:sp>
      <p:sp>
        <p:nvSpPr>
          <p:cNvPr id="15" name="Text 12"/>
          <p:cNvSpPr/>
          <p:nvPr/>
        </p:nvSpPr>
        <p:spPr>
          <a:xfrm>
            <a:off x="4895850" y="4177546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Current Goals Section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 </a:t>
            </a:r>
            <a:endParaRPr lang="en-US" sz="950" dirty="0"/>
          </a:p>
        </p:txBody>
      </p:sp>
      <p:sp>
        <p:nvSpPr>
          <p:cNvPr id="16" name="Text 13"/>
          <p:cNvSpPr/>
          <p:nvPr/>
        </p:nvSpPr>
        <p:spPr>
          <a:xfrm>
            <a:off x="4895850" y="4423053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Displays the user's updated current goals: </a:t>
            </a:r>
            <a:endParaRPr lang="en-US" sz="950" dirty="0"/>
          </a:p>
        </p:txBody>
      </p:sp>
      <p:sp>
        <p:nvSpPr>
          <p:cNvPr id="17" name="Text 14"/>
          <p:cNvSpPr/>
          <p:nvPr/>
        </p:nvSpPr>
        <p:spPr>
          <a:xfrm>
            <a:off x="4895850" y="4668560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Steps: 500</a:t>
            </a:r>
            <a:endParaRPr lang="en-US" sz="950" dirty="0"/>
          </a:p>
        </p:txBody>
      </p:sp>
      <p:sp>
        <p:nvSpPr>
          <p:cNvPr id="18" name="Text 15"/>
          <p:cNvSpPr/>
          <p:nvPr/>
        </p:nvSpPr>
        <p:spPr>
          <a:xfrm>
            <a:off x="4895850" y="4914067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Calories: 700 kcal</a:t>
            </a:r>
            <a:endParaRPr lang="en-US" sz="950" dirty="0"/>
          </a:p>
        </p:txBody>
      </p:sp>
      <p:sp>
        <p:nvSpPr>
          <p:cNvPr id="19" name="Text 16"/>
          <p:cNvSpPr/>
          <p:nvPr/>
        </p:nvSpPr>
        <p:spPr>
          <a:xfrm>
            <a:off x="4895850" y="5159573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Active Minutes: 30</a:t>
            </a:r>
            <a:endParaRPr lang="en-US" sz="950" dirty="0"/>
          </a:p>
        </p:txBody>
      </p:sp>
      <p:sp>
        <p:nvSpPr>
          <p:cNvPr id="20" name="Text 17"/>
          <p:cNvSpPr/>
          <p:nvPr/>
        </p:nvSpPr>
        <p:spPr>
          <a:xfrm>
            <a:off x="4895850" y="5405080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2" marL="10287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Distance: 1000 meters</a:t>
            </a:r>
            <a:endParaRPr lang="en-US" sz="950" dirty="0"/>
          </a:p>
        </p:txBody>
      </p:sp>
      <p:sp>
        <p:nvSpPr>
          <p:cNvPr id="21" name="Text 18"/>
          <p:cNvSpPr/>
          <p:nvPr/>
        </p:nvSpPr>
        <p:spPr>
          <a:xfrm>
            <a:off x="4895850" y="5650587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Navigation Bar</a:t>
            </a:r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At the bottom, includes icons for different app sections.</a:t>
            </a:r>
            <a:endParaRPr lang="en-US" sz="950" dirty="0"/>
          </a:p>
        </p:txBody>
      </p:sp>
      <p:sp>
        <p:nvSpPr>
          <p:cNvPr id="22" name="Text 19"/>
          <p:cNvSpPr/>
          <p:nvPr/>
        </p:nvSpPr>
        <p:spPr>
          <a:xfrm>
            <a:off x="4895850" y="5977890"/>
            <a:ext cx="1679138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Functionality</a:t>
            </a:r>
            <a:endParaRPr lang="en-US" sz="1300" dirty="0"/>
          </a:p>
        </p:txBody>
      </p:sp>
      <p:sp>
        <p:nvSpPr>
          <p:cNvPr id="23" name="Text 20"/>
          <p:cNvSpPr/>
          <p:nvPr/>
        </p:nvSpPr>
        <p:spPr>
          <a:xfrm>
            <a:off x="4895850" y="6313527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Similar to Screen 2 but shows updated current goals, indicating that the user has previously set new goals.</a:t>
            </a:r>
            <a:endParaRPr lang="en-US" sz="950" dirty="0"/>
          </a:p>
        </p:txBody>
      </p:sp>
      <p:sp>
        <p:nvSpPr>
          <p:cNvPr id="24" name="Text 21"/>
          <p:cNvSpPr/>
          <p:nvPr/>
        </p:nvSpPr>
        <p:spPr>
          <a:xfrm>
            <a:off x="4895850" y="6559034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Users can input and save new fitness goals.</a:t>
            </a:r>
            <a:endParaRPr lang="en-US" sz="950" dirty="0"/>
          </a:p>
        </p:txBody>
      </p:sp>
      <p:sp>
        <p:nvSpPr>
          <p:cNvPr id="25" name="Text 22"/>
          <p:cNvSpPr/>
          <p:nvPr/>
        </p:nvSpPr>
        <p:spPr>
          <a:xfrm>
            <a:off x="4895850" y="6804541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The "Your Current Goals" section reflects the most recent goals set by the user.</a:t>
            </a:r>
            <a:endParaRPr lang="en-US" sz="950" dirty="0"/>
          </a:p>
        </p:txBody>
      </p:sp>
      <p:sp>
        <p:nvSpPr>
          <p:cNvPr id="26" name="Text 23"/>
          <p:cNvSpPr/>
          <p:nvPr/>
        </p:nvSpPr>
        <p:spPr>
          <a:xfrm>
            <a:off x="4895850" y="7050048"/>
            <a:ext cx="9063990" cy="201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550"/>
              </a:lnSpc>
              <a:buSzPct val="100000"/>
              <a:buChar char="•"/>
            </a:pPr>
            <a:r>
              <a:rPr lang="en-US" sz="9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Navigation to other app sections is available via the bottom navigation bar.</a:t>
            </a:r>
            <a:endParaRPr lang="en-US" sz="950" dirty="0"/>
          </a:p>
        </p:txBody>
      </p:sp>
      <p:sp>
        <p:nvSpPr>
          <p:cNvPr id="27" name="Text 24"/>
          <p:cNvSpPr/>
          <p:nvPr/>
        </p:nvSpPr>
        <p:spPr>
          <a:xfrm>
            <a:off x="678061" y="7484388"/>
            <a:ext cx="1679138" cy="209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771" y="950833"/>
            <a:ext cx="2558653" cy="568583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74996" y="931545"/>
            <a:ext cx="4812744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Screen 4: Today's Summary (Welcome Screen)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774996" y="1343382"/>
            <a:ext cx="2059900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Purpose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3774996" y="1755219"/>
            <a:ext cx="10031135" cy="514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This screen welcomes the user and provides a summary of their fitness activity for the current day (May 15, 2025).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3774996" y="2424470"/>
            <a:ext cx="2059900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Elements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3774996" y="2836307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Header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the app name "Fitness" and the current time (e.g., 6:19).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774996" y="3137535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Welcome Message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Greets the user by name (e.g., "Welcome, Abdelgawad MAHMOUD10") with a waving hand emoji.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774996" y="3438763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Date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Displays the current date (e.g., "TODAY'S 15-5-2025 SUMMARY").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3774996" y="3739991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Summary Section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 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774996" y="4041219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Steps</a:t>
            </a:r>
            <a:pPr algn="l" lvl="1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steps taken (e.g., 513) out of the goal (e.g., 1000).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3774996" y="4342448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Calories</a:t>
            </a:r>
            <a:pPr algn="l" lvl="1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calories burned (e.g., 436) out of the goal (e.g., 1000.0).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3774996" y="4643676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Active Minutes</a:t>
            </a:r>
            <a:pPr algn="l" lvl="1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active minutes (e.g., 5) out of the goal (e.g., 50).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774996" y="4944904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Distance (m)</a:t>
            </a:r>
            <a:pPr algn="l" lvl="1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distance covered (e.g., 338) out of the goal (e.g., 1500).</a:t>
            </a:r>
            <a:endParaRPr lang="en-US" sz="1200" dirty="0"/>
          </a:p>
        </p:txBody>
      </p:sp>
      <p:sp>
        <p:nvSpPr>
          <p:cNvPr id="15" name="Text 12"/>
          <p:cNvSpPr/>
          <p:nvPr/>
        </p:nvSpPr>
        <p:spPr>
          <a:xfrm>
            <a:off x="3774996" y="5246132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Navigation Bar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At the bottom, includes icons for different app sections.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3774996" y="5647730"/>
            <a:ext cx="2059900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Functionality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3774996" y="6059567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Welcomes the user and provides a quick overview of their daily fitness progress.</a:t>
            </a:r>
            <a:endParaRPr lang="en-US" sz="1200" dirty="0"/>
          </a:p>
        </p:txBody>
      </p:sp>
      <p:sp>
        <p:nvSpPr>
          <p:cNvPr id="18" name="Text 15"/>
          <p:cNvSpPr/>
          <p:nvPr/>
        </p:nvSpPr>
        <p:spPr>
          <a:xfrm>
            <a:off x="3774996" y="6360795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Displays the same metrics as the "Daily Progress" screen but in a list format with icons (e.g., a shoe for steps, a flame for calories).</a:t>
            </a:r>
            <a:endParaRPr lang="en-US" sz="1200" dirty="0"/>
          </a:p>
        </p:txBody>
      </p:sp>
      <p:sp>
        <p:nvSpPr>
          <p:cNvPr id="19" name="Text 16"/>
          <p:cNvSpPr/>
          <p:nvPr/>
        </p:nvSpPr>
        <p:spPr>
          <a:xfrm>
            <a:off x="3774996" y="6662023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Allows navigation to other app sections via the bottom navigation bar.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831771" y="7194947"/>
            <a:ext cx="2059900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292" y="950714"/>
            <a:ext cx="2552938" cy="56730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67614" y="930354"/>
            <a:ext cx="2705576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Screen 5: Daily Progress</a:t>
            </a:r>
            <a:endParaRPr lang="en-US" sz="1700" dirty="0"/>
          </a:p>
        </p:txBody>
      </p:sp>
      <p:sp>
        <p:nvSpPr>
          <p:cNvPr id="4" name="Text 1"/>
          <p:cNvSpPr/>
          <p:nvPr/>
        </p:nvSpPr>
        <p:spPr>
          <a:xfrm>
            <a:off x="3767614" y="1362908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Purpose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3767614" y="1795463"/>
            <a:ext cx="10058995" cy="540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This screen displays the user's daily fitness progress toward their set goals for steps, calories burned, active minutes, and distance covered.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3767614" y="2498408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Elements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3767614" y="293096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Header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the app name "Fitness" and the current time (e.g., 6:18).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3767614" y="324719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Title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"Daily Progress" indicates the focus of the screen.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3767614" y="356342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Progress Bars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 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3767614" y="387965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Steps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Displays current steps (e.g., 513) out of the goal (e.g., 1000) with a blue progress bar.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3767614" y="419588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Calories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calories burned (e.g., 436) out of the goal (e.g., 1000) with a red progress bar.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3767614" y="451211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Active Minutes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Indicates active minutes (e.g., 5) out of the goal (e.g., 50) with a green progress bar.</a:t>
            </a:r>
            <a:endParaRPr lang="en-US" sz="1250" dirty="0"/>
          </a:p>
        </p:txBody>
      </p:sp>
      <p:sp>
        <p:nvSpPr>
          <p:cNvPr id="13" name="Text 10"/>
          <p:cNvSpPr/>
          <p:nvPr/>
        </p:nvSpPr>
        <p:spPr>
          <a:xfrm>
            <a:off x="3767614" y="482834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Distance (m)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distance covered (e.g., 338 meters) out of the goal (e.g., 1500 meters) with an orange progress bar.</a:t>
            </a:r>
            <a:endParaRPr lang="en-US" sz="1250" dirty="0"/>
          </a:p>
        </p:txBody>
      </p:sp>
      <p:sp>
        <p:nvSpPr>
          <p:cNvPr id="14" name="Text 11"/>
          <p:cNvSpPr/>
          <p:nvPr/>
        </p:nvSpPr>
        <p:spPr>
          <a:xfrm>
            <a:off x="3767614" y="514457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Navigation Bar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At the bottom, includes icons for different app sections (e.g., home, progress, settings).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3767614" y="5566291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Functionality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3767614" y="5998845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Provides a visual representation of the user's daily fitness achievements.</a:t>
            </a:r>
            <a:endParaRPr lang="en-US" sz="1250" dirty="0"/>
          </a:p>
        </p:txBody>
      </p:sp>
      <p:sp>
        <p:nvSpPr>
          <p:cNvPr id="17" name="Text 14"/>
          <p:cNvSpPr/>
          <p:nvPr/>
        </p:nvSpPr>
        <p:spPr>
          <a:xfrm>
            <a:off x="3767614" y="6315075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Progress bars update dynamically as the user logs activity.</a:t>
            </a:r>
            <a:endParaRPr lang="en-US" sz="1250" dirty="0"/>
          </a:p>
        </p:txBody>
      </p:sp>
      <p:sp>
        <p:nvSpPr>
          <p:cNvPr id="18" name="Text 15"/>
          <p:cNvSpPr/>
          <p:nvPr/>
        </p:nvSpPr>
        <p:spPr>
          <a:xfrm>
            <a:off x="3767614" y="6631305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Allows navigation to other app sections via the bottom navigation bar.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811292" y="7190899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1771" y="950833"/>
            <a:ext cx="2558653" cy="568583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74996" y="931545"/>
            <a:ext cx="2393633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Screen 6: Account Info</a:t>
            </a: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774996" y="1343382"/>
            <a:ext cx="2059900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Purpose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3774996" y="1755219"/>
            <a:ext cx="10031135" cy="514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This screen displays the user's account information and provides quick access to key app features.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3774996" y="2424470"/>
            <a:ext cx="2059900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Elements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3774996" y="2836307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Header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the app name "Fitness" and the current time (e.g., 6:19).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774996" y="3137535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Welcome Message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Greets the user by name (e.g., "Hello, Abdelgawad MAHMOUD10").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3774996" y="3438763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Account Info Section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 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3774996" y="3739991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Displays the user's name (e.g., "Abdelgawad MAHMOUD10") and email (e.g., "abdelgawadmahmoud333@gmail.com") with a user icon.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774996" y="4041219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Quick Access Section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 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3774996" y="4342448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Log Workout</a:t>
            </a:r>
            <a:pPr algn="l" lvl="1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 purple button to log a workout.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3774996" y="4643676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View Goals</a:t>
            </a:r>
            <a:pPr algn="l" lvl="1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 purple button to view current fitness goals.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774996" y="4944904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See Progress</a:t>
            </a:r>
            <a:pPr algn="l" lvl="1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 purple button to view fitness progress.</a:t>
            </a:r>
            <a:endParaRPr lang="en-US" sz="1200" dirty="0"/>
          </a:p>
        </p:txBody>
      </p:sp>
      <p:sp>
        <p:nvSpPr>
          <p:cNvPr id="15" name="Text 12"/>
          <p:cNvSpPr/>
          <p:nvPr/>
        </p:nvSpPr>
        <p:spPr>
          <a:xfrm>
            <a:off x="3774996" y="5246132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Navigation Bar</a:t>
            </a:r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At the bottom, includes icons for different app sections.</a:t>
            </a:r>
            <a:endParaRPr lang="en-US" sz="1200" dirty="0"/>
          </a:p>
        </p:txBody>
      </p:sp>
      <p:sp>
        <p:nvSpPr>
          <p:cNvPr id="16" name="Text 13"/>
          <p:cNvSpPr/>
          <p:nvPr/>
        </p:nvSpPr>
        <p:spPr>
          <a:xfrm>
            <a:off x="3774996" y="5647730"/>
            <a:ext cx="2059900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Functionality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3774996" y="6059567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Displays the user's account details for reference.</a:t>
            </a:r>
            <a:endParaRPr lang="en-US" sz="1200" dirty="0"/>
          </a:p>
        </p:txBody>
      </p:sp>
      <p:sp>
        <p:nvSpPr>
          <p:cNvPr id="18" name="Text 15"/>
          <p:cNvSpPr/>
          <p:nvPr/>
        </p:nvSpPr>
        <p:spPr>
          <a:xfrm>
            <a:off x="3774996" y="6360795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Provides quick access to key features like logging workouts, viewing goals, and seeing progress.</a:t>
            </a:r>
            <a:endParaRPr lang="en-US" sz="1200" dirty="0"/>
          </a:p>
        </p:txBody>
      </p:sp>
      <p:sp>
        <p:nvSpPr>
          <p:cNvPr id="19" name="Text 16"/>
          <p:cNvSpPr/>
          <p:nvPr/>
        </p:nvSpPr>
        <p:spPr>
          <a:xfrm>
            <a:off x="3774996" y="6662023"/>
            <a:ext cx="10031135" cy="247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00"/>
              </a:lnSpc>
              <a:buSzPct val="100000"/>
              <a:buChar char="•"/>
            </a:pPr>
            <a:r>
              <a:rPr lang="en-US" sz="12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Allows navigation to other app sections via the bottom navigation bar.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831771" y="7194947"/>
            <a:ext cx="2059900" cy="257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292" y="950714"/>
            <a:ext cx="2552938" cy="567309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67614" y="930354"/>
            <a:ext cx="2687836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Screen 7: Daily Progress</a:t>
            </a:r>
            <a:endParaRPr lang="en-US" sz="1700" dirty="0"/>
          </a:p>
        </p:txBody>
      </p:sp>
      <p:sp>
        <p:nvSpPr>
          <p:cNvPr id="4" name="Text 1"/>
          <p:cNvSpPr/>
          <p:nvPr/>
        </p:nvSpPr>
        <p:spPr>
          <a:xfrm>
            <a:off x="3767614" y="1362908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Purpose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3767614" y="1795463"/>
            <a:ext cx="10058995" cy="5407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This screen displays the user's daily fitness progress toward their set goals for steps, calories burned, active minutes, and distance covered.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3767614" y="2498408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Elements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3767614" y="293096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Header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the app name "Fitness" and the current time (e.g., 6:18).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3767614" y="324719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Title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"Daily Progress" indicates the focus of the screen.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3767614" y="356342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Progress Bars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 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3767614" y="387965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Steps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Displays current steps (e.g., 513) out of the goal (e.g., 1000) with a blue progress bar.</a:t>
            </a:r>
            <a:endParaRPr lang="en-US" sz="1250" dirty="0"/>
          </a:p>
        </p:txBody>
      </p:sp>
      <p:sp>
        <p:nvSpPr>
          <p:cNvPr id="11" name="Text 8"/>
          <p:cNvSpPr/>
          <p:nvPr/>
        </p:nvSpPr>
        <p:spPr>
          <a:xfrm>
            <a:off x="3767614" y="419588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Calories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calories burned (e.g., 436) out of the goal (e.g., 1000) with a red progress bar.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3767614" y="451211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Active Minutes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Indicates active minutes (e.g., 5) out of the goal (e.g., 50) with a green progress bar.</a:t>
            </a:r>
            <a:endParaRPr lang="en-US" sz="1250" dirty="0"/>
          </a:p>
        </p:txBody>
      </p:sp>
      <p:sp>
        <p:nvSpPr>
          <p:cNvPr id="13" name="Text 10"/>
          <p:cNvSpPr/>
          <p:nvPr/>
        </p:nvSpPr>
        <p:spPr>
          <a:xfrm>
            <a:off x="3767614" y="482834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Distance (m)</a:t>
            </a:r>
            <a:pPr algn="l" lvl="1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Shows distance covered (e.g., 338 meters) out of the goal (e.g., 1500 meters) with an orange progress bar.</a:t>
            </a:r>
            <a:endParaRPr lang="en-US" sz="1250" dirty="0"/>
          </a:p>
        </p:txBody>
      </p:sp>
      <p:sp>
        <p:nvSpPr>
          <p:cNvPr id="14" name="Text 11"/>
          <p:cNvSpPr/>
          <p:nvPr/>
        </p:nvSpPr>
        <p:spPr>
          <a:xfrm>
            <a:off x="3767614" y="5144572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Navigation Bar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: At the bottom, includes icons for different app sections (e.g., home, progress, settings).</a:t>
            </a:r>
            <a:endParaRPr lang="en-US" sz="1250" dirty="0"/>
          </a:p>
        </p:txBody>
      </p:sp>
      <p:sp>
        <p:nvSpPr>
          <p:cNvPr id="15" name="Text 12"/>
          <p:cNvSpPr/>
          <p:nvPr/>
        </p:nvSpPr>
        <p:spPr>
          <a:xfrm>
            <a:off x="3767614" y="5566291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Functionality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3767614" y="5998845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Provides a visual representation of the user's daily fitness achievements.</a:t>
            </a:r>
            <a:endParaRPr lang="en-US" sz="1250" dirty="0"/>
          </a:p>
        </p:txBody>
      </p:sp>
      <p:sp>
        <p:nvSpPr>
          <p:cNvPr id="17" name="Text 14"/>
          <p:cNvSpPr/>
          <p:nvPr/>
        </p:nvSpPr>
        <p:spPr>
          <a:xfrm>
            <a:off x="3767614" y="6315075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Progress bars update dynamically as the user logs activity.</a:t>
            </a:r>
            <a:endParaRPr lang="en-US" sz="1250" dirty="0"/>
          </a:p>
        </p:txBody>
      </p:sp>
      <p:sp>
        <p:nvSpPr>
          <p:cNvPr id="18" name="Text 15"/>
          <p:cNvSpPr/>
          <p:nvPr/>
        </p:nvSpPr>
        <p:spPr>
          <a:xfrm>
            <a:off x="3767614" y="6631305"/>
            <a:ext cx="10058995" cy="259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Allows navigation to other app sections via the bottom navigation bar.</a:t>
            </a:r>
            <a:endParaRPr lang="en-US" sz="1250" dirty="0"/>
          </a:p>
        </p:txBody>
      </p:sp>
      <p:sp>
        <p:nvSpPr>
          <p:cNvPr id="19" name="Text 16"/>
          <p:cNvSpPr/>
          <p:nvPr/>
        </p:nvSpPr>
        <p:spPr>
          <a:xfrm>
            <a:off x="811292" y="7190899"/>
            <a:ext cx="2163485" cy="270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2025-05-15T16:58:00Z</dcterms:created>
  <dcterms:modified xsi:type="dcterms:W3CDTF">2025-05-15T16:58:00Z</dcterms:modified>
</cp:coreProperties>
</file>