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dvancedSheets\outputs\Q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dvancedSheets\outputs\Q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dvancedSheets\outputs\Q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dvancedSheets\outputs\Q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best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81714785651793"/>
          <c:y val="0.14393518518518519"/>
          <c:w val="0.84396062992125986"/>
          <c:h val="0.384745917177019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'Q1'!$D$1</c:f>
              <c:strCache>
                <c:ptCount val="1"/>
                <c:pt idx="0">
                  <c:v>total_spent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395-460F-83D0-26BFCC4B0F7E}"/>
              </c:ext>
            </c:extLst>
          </c:dPt>
          <c:cat>
            <c:multiLvlStrRef>
              <c:f>'Q1'!$A$2:$C$11</c:f>
              <c:multiLvlStrCache>
                <c:ptCount val="10"/>
                <c:lvl>
                  <c:pt idx="0">
                    <c:v>HolÃ½</c:v>
                  </c:pt>
                  <c:pt idx="1">
                    <c:v>Cunningham</c:v>
                  </c:pt>
                  <c:pt idx="2">
                    <c:v>Rojas</c:v>
                  </c:pt>
                  <c:pt idx="3">
                    <c:v>KovÃ¡cs</c:v>
                  </c:pt>
                  <c:pt idx="4">
                    <c:v>O'Reilly</c:v>
                  </c:pt>
                  <c:pt idx="5">
                    <c:v>Barnett</c:v>
                  </c:pt>
                  <c:pt idx="6">
                    <c:v>Ralston</c:v>
                  </c:pt>
                  <c:pt idx="7">
                    <c:v>Zimmermann</c:v>
                  </c:pt>
                  <c:pt idx="8">
                    <c:v>Gruber</c:v>
                  </c:pt>
                  <c:pt idx="9">
                    <c:v>Stevens</c:v>
                  </c:pt>
                </c:lvl>
                <c:lvl>
                  <c:pt idx="0">
                    <c:v>Helena</c:v>
                  </c:pt>
                  <c:pt idx="1">
                    <c:v>Richard</c:v>
                  </c:pt>
                  <c:pt idx="2">
                    <c:v>Luis</c:v>
                  </c:pt>
                  <c:pt idx="3">
                    <c:v>Ladislav</c:v>
                  </c:pt>
                  <c:pt idx="4">
                    <c:v>Hugh</c:v>
                  </c:pt>
                  <c:pt idx="5">
                    <c:v>Julia</c:v>
                  </c:pt>
                  <c:pt idx="6">
                    <c:v>Frank</c:v>
                  </c:pt>
                  <c:pt idx="7">
                    <c:v>Fynn</c:v>
                  </c:pt>
                  <c:pt idx="8">
                    <c:v>Astrid</c:v>
                  </c:pt>
                  <c:pt idx="9">
                    <c:v>Victor</c:v>
                  </c:pt>
                </c:lvl>
                <c:lvl>
                  <c:pt idx="0">
                    <c:v>6</c:v>
                  </c:pt>
                  <c:pt idx="1">
                    <c:v>26</c:v>
                  </c:pt>
                  <c:pt idx="2">
                    <c:v>57</c:v>
                  </c:pt>
                  <c:pt idx="3">
                    <c:v>45</c:v>
                  </c:pt>
                  <c:pt idx="4">
                    <c:v>46</c:v>
                  </c:pt>
                  <c:pt idx="5">
                    <c:v>28</c:v>
                  </c:pt>
                  <c:pt idx="6">
                    <c:v>24</c:v>
                  </c:pt>
                  <c:pt idx="7">
                    <c:v>37</c:v>
                  </c:pt>
                  <c:pt idx="8">
                    <c:v>7</c:v>
                  </c:pt>
                  <c:pt idx="9">
                    <c:v>25</c:v>
                  </c:pt>
                </c:lvl>
              </c:multiLvlStrCache>
            </c:multiLvlStrRef>
          </c:cat>
          <c:val>
            <c:numRef>
              <c:f>'Q1'!$D$2:$D$11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5-460F-83D0-26BFCC4B0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9736559"/>
        <c:axId val="929741135"/>
      </c:barChart>
      <c:catAx>
        <c:axId val="929736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  <a:r>
                  <a:rPr lang="en-US" baseline="0"/>
                  <a:t> names with ids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741135"/>
        <c:crosses val="autoZero"/>
        <c:auto val="1"/>
        <c:lblAlgn val="ctr"/>
        <c:lblOffset val="100"/>
        <c:noMultiLvlLbl val="0"/>
      </c:catAx>
      <c:valAx>
        <c:axId val="92974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Spent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226655365995917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73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Rock writers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'Q2'!$C$1</c:f>
              <c:strCache>
                <c:ptCount val="1"/>
                <c:pt idx="0">
                  <c:v>numberOfSongs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CB2-44EA-AED3-F0B06EC3083E}"/>
              </c:ext>
            </c:extLst>
          </c:dPt>
          <c:cat>
            <c:multiLvlStrRef>
              <c:f>'Q2'!$A$2:$B$11</c:f>
              <c:multiLvlStrCache>
                <c:ptCount val="10"/>
                <c:lvl>
                  <c:pt idx="0">
                    <c:v>Led Zeppelin</c:v>
                  </c:pt>
                  <c:pt idx="1">
                    <c:v>U2</c:v>
                  </c:pt>
                  <c:pt idx="2">
                    <c:v>Deep Purple</c:v>
                  </c:pt>
                  <c:pt idx="3">
                    <c:v>Iron Maiden</c:v>
                  </c:pt>
                  <c:pt idx="4">
                    <c:v>Pearl Jam</c:v>
                  </c:pt>
                  <c:pt idx="5">
                    <c:v>Van Halen</c:v>
                  </c:pt>
                  <c:pt idx="6">
                    <c:v>Queen</c:v>
                  </c:pt>
                  <c:pt idx="7">
                    <c:v>The Rolling Stones</c:v>
                  </c:pt>
                  <c:pt idx="8">
                    <c:v>Creedence Clearwater Revival</c:v>
                  </c:pt>
                  <c:pt idx="9">
                    <c:v>Kiss</c:v>
                  </c:pt>
                </c:lvl>
                <c:lvl>
                  <c:pt idx="0">
                    <c:v>22</c:v>
                  </c:pt>
                  <c:pt idx="1">
                    <c:v>150</c:v>
                  </c:pt>
                  <c:pt idx="2">
                    <c:v>58</c:v>
                  </c:pt>
                  <c:pt idx="3">
                    <c:v>90</c:v>
                  </c:pt>
                  <c:pt idx="4">
                    <c:v>118</c:v>
                  </c:pt>
                  <c:pt idx="5">
                    <c:v>152</c:v>
                  </c:pt>
                  <c:pt idx="6">
                    <c:v>51</c:v>
                  </c:pt>
                  <c:pt idx="7">
                    <c:v>142</c:v>
                  </c:pt>
                  <c:pt idx="8">
                    <c:v>76</c:v>
                  </c:pt>
                  <c:pt idx="9">
                    <c:v>52</c:v>
                  </c:pt>
                </c:lvl>
              </c:multiLvlStrCache>
            </c:multiLvlStrRef>
          </c:cat>
          <c:val>
            <c:numRef>
              <c:f>'Q2'!$C$2:$C$11</c:f>
              <c:numCache>
                <c:formatCode>General</c:formatCode>
                <c:ptCount val="10"/>
                <c:pt idx="0">
                  <c:v>114</c:v>
                </c:pt>
                <c:pt idx="1">
                  <c:v>112</c:v>
                </c:pt>
                <c:pt idx="2">
                  <c:v>92</c:v>
                </c:pt>
                <c:pt idx="3">
                  <c:v>81</c:v>
                </c:pt>
                <c:pt idx="4">
                  <c:v>54</c:v>
                </c:pt>
                <c:pt idx="5">
                  <c:v>52</c:v>
                </c:pt>
                <c:pt idx="6">
                  <c:v>45</c:v>
                </c:pt>
                <c:pt idx="7">
                  <c:v>41</c:v>
                </c:pt>
                <c:pt idx="8">
                  <c:v>40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2-44EA-AED3-F0B06EC30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5345791"/>
        <c:axId val="935347039"/>
      </c:barChart>
      <c:catAx>
        <c:axId val="935345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 name with ids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347039"/>
        <c:crosses val="autoZero"/>
        <c:auto val="1"/>
        <c:lblAlgn val="ctr"/>
        <c:lblOffset val="100"/>
        <c:noMultiLvlLbl val="0"/>
      </c:catAx>
      <c:valAx>
        <c:axId val="935347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345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purchasers</a:t>
            </a:r>
            <a:r>
              <a:rPr lang="en-US" baseline="0" dirty="0"/>
              <a:t> for Iron Maiden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'Q3'!$E$1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EEB1-41A2-9172-F36288D126A6}"/>
              </c:ext>
            </c:extLst>
          </c:dPt>
          <c:cat>
            <c:multiLvlStrRef>
              <c:f>'Q3'!$A$2:$D$6</c:f>
              <c:multiLvlStrCache>
                <c:ptCount val="5"/>
                <c:lvl>
                  <c:pt idx="0">
                    <c:v>Iron Maiden</c:v>
                  </c:pt>
                  <c:pt idx="1">
                    <c:v>Iron Maiden</c:v>
                  </c:pt>
                  <c:pt idx="2">
                    <c:v>Iron Maiden</c:v>
                  </c:pt>
                  <c:pt idx="3">
                    <c:v>Iron Maiden</c:v>
                  </c:pt>
                  <c:pt idx="4">
                    <c:v>Iron Maiden</c:v>
                  </c:pt>
                </c:lvl>
                <c:lvl>
                  <c:pt idx="0">
                    <c:v>Taylor</c:v>
                  </c:pt>
                  <c:pt idx="1">
                    <c:v>Sampaio</c:v>
                  </c:pt>
                  <c:pt idx="2">
                    <c:v>Harris</c:v>
                  </c:pt>
                  <c:pt idx="3">
                    <c:v>Schneider</c:v>
                  </c:pt>
                  <c:pt idx="4">
                    <c:v>WichterlovÃ¡</c:v>
                  </c:pt>
                </c:lvl>
                <c:lvl>
                  <c:pt idx="0">
                    <c:v>Mark</c:v>
                  </c:pt>
                  <c:pt idx="1">
                    <c:v>Madalena</c:v>
                  </c:pt>
                  <c:pt idx="2">
                    <c:v>Frank</c:v>
                  </c:pt>
                  <c:pt idx="3">
                    <c:v>Hannah</c:v>
                  </c:pt>
                  <c:pt idx="4">
                    <c:v>FrantiÅ¡ek</c:v>
                  </c:pt>
                </c:lvl>
                <c:lvl>
                  <c:pt idx="0">
                    <c:v>55</c:v>
                  </c:pt>
                  <c:pt idx="1">
                    <c:v>35</c:v>
                  </c:pt>
                  <c:pt idx="2">
                    <c:v>16</c:v>
                  </c:pt>
                  <c:pt idx="3">
                    <c:v>36</c:v>
                  </c:pt>
                  <c:pt idx="4">
                    <c:v>5</c:v>
                  </c:pt>
                </c:lvl>
              </c:multiLvlStrCache>
            </c:multiLvlStrRef>
          </c:cat>
          <c:val>
            <c:numRef>
              <c:f>'Q3'!$E$2:$E$6</c:f>
              <c:numCache>
                <c:formatCode>General</c:formatCode>
                <c:ptCount val="5"/>
                <c:pt idx="0">
                  <c:v>17.82</c:v>
                </c:pt>
                <c:pt idx="1">
                  <c:v>15.84</c:v>
                </c:pt>
                <c:pt idx="2">
                  <c:v>13.86</c:v>
                </c:pt>
                <c:pt idx="3">
                  <c:v>13.86</c:v>
                </c:pt>
                <c:pt idx="4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1-41A2-9172-F36288D12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9099999"/>
        <c:axId val="989110399"/>
        <c:axId val="0"/>
      </c:bar3DChart>
      <c:catAx>
        <c:axId val="989099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Iron Maidens' top customers with ids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110399"/>
        <c:crosses val="autoZero"/>
        <c:auto val="1"/>
        <c:lblAlgn val="ctr"/>
        <c:lblOffset val="100"/>
        <c:noMultiLvlLbl val="0"/>
      </c:catAx>
      <c:valAx>
        <c:axId val="98911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Spent</a:t>
                </a:r>
                <a:r>
                  <a:rPr lang="en-US" baseline="0"/>
                  <a:t> Money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9099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</a:rPr>
              <a:t>Top customers from each country with total spent money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'Q4'!$E$1</c:f>
              <c:strCache>
                <c:ptCount val="1"/>
                <c:pt idx="0">
                  <c:v>total_spent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22F-4880-9DCB-71C40C8E2B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22F-4880-9DCB-71C40C8E2B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22F-4880-9DCB-71C40C8E2B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22F-4880-9DCB-71C40C8E2B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22F-4880-9DCB-71C40C8E2B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22F-4880-9DCB-71C40C8E2B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E22F-4880-9DCB-71C40C8E2BD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E22F-4880-9DCB-71C40C8E2BD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E22F-4880-9DCB-71C40C8E2BD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E22F-4880-9DCB-71C40C8E2BD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E22F-4880-9DCB-71C40C8E2BD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E22F-4880-9DCB-71C40C8E2BD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E22F-4880-9DCB-71C40C8E2BD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E22F-4880-9DCB-71C40C8E2BD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E22F-4880-9DCB-71C40C8E2BD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E22F-4880-9DCB-71C40C8E2BD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E22F-4880-9DCB-71C40C8E2BD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E22F-4880-9DCB-71C40C8E2BD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E22F-4880-9DCB-71C40C8E2BD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E22F-4880-9DCB-71C40C8E2BD1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E22F-4880-9DCB-71C40C8E2BD1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E22F-4880-9DCB-71C40C8E2BD1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E22F-4880-9DCB-71C40C8E2BD1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E22F-4880-9DCB-71C40C8E2BD1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E22F-4880-9DCB-71C40C8E2B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'Q4'!$A$2:$D$26</c:f>
              <c:multiLvlStrCache>
                <c:ptCount val="25"/>
                <c:lvl>
                  <c:pt idx="0">
                    <c:v>Argentina</c:v>
                  </c:pt>
                  <c:pt idx="1">
                    <c:v>Australia</c:v>
                  </c:pt>
                  <c:pt idx="2">
                    <c:v>Austria</c:v>
                  </c:pt>
                  <c:pt idx="3">
                    <c:v>Belgium</c:v>
                  </c:pt>
                  <c:pt idx="4">
                    <c:v>Brazil</c:v>
                  </c:pt>
                  <c:pt idx="5">
                    <c:v>Canada</c:v>
                  </c:pt>
                  <c:pt idx="6">
                    <c:v>Chile</c:v>
                  </c:pt>
                  <c:pt idx="7">
                    <c:v>Czech Republic</c:v>
                  </c:pt>
                  <c:pt idx="8">
                    <c:v>Denmark</c:v>
                  </c:pt>
                  <c:pt idx="9">
                    <c:v>Finland</c:v>
                  </c:pt>
                  <c:pt idx="10">
                    <c:v>France</c:v>
                  </c:pt>
                  <c:pt idx="11">
                    <c:v>Germany</c:v>
                  </c:pt>
                  <c:pt idx="12">
                    <c:v>Hungary</c:v>
                  </c:pt>
                  <c:pt idx="13">
                    <c:v>India</c:v>
                  </c:pt>
                  <c:pt idx="14">
                    <c:v>Ireland</c:v>
                  </c:pt>
                  <c:pt idx="15">
                    <c:v>Italy</c:v>
                  </c:pt>
                  <c:pt idx="16">
                    <c:v>Netherlands</c:v>
                  </c:pt>
                  <c:pt idx="17">
                    <c:v>Norway</c:v>
                  </c:pt>
                  <c:pt idx="18">
                    <c:v>Poland</c:v>
                  </c:pt>
                  <c:pt idx="19">
                    <c:v>Portugal</c:v>
                  </c:pt>
                  <c:pt idx="20">
                    <c:v>Spain</c:v>
                  </c:pt>
                  <c:pt idx="21">
                    <c:v>Sweden</c:v>
                  </c:pt>
                  <c:pt idx="22">
                    <c:v>USA</c:v>
                  </c:pt>
                  <c:pt idx="23">
                    <c:v>United Kingdom</c:v>
                  </c:pt>
                  <c:pt idx="24">
                    <c:v>United Kingdom</c:v>
                  </c:pt>
                </c:lvl>
                <c:lvl>
                  <c:pt idx="0">
                    <c:v>GutiÃ©rrez</c:v>
                  </c:pt>
                  <c:pt idx="1">
                    <c:v>Taylor</c:v>
                  </c:pt>
                  <c:pt idx="2">
                    <c:v>Gruber</c:v>
                  </c:pt>
                  <c:pt idx="3">
                    <c:v>Peeters</c:v>
                  </c:pt>
                  <c:pt idx="4">
                    <c:v>GonÃ§alves</c:v>
                  </c:pt>
                  <c:pt idx="5">
                    <c:v>Tremblay</c:v>
                  </c:pt>
                  <c:pt idx="6">
                    <c:v>Rojas</c:v>
                  </c:pt>
                  <c:pt idx="7">
                    <c:v>HolÃ½</c:v>
                  </c:pt>
                  <c:pt idx="8">
                    <c:v>Nielsen</c:v>
                  </c:pt>
                  <c:pt idx="9">
                    <c:v>HÃ¤mÃ¤lÃ¤inen</c:v>
                  </c:pt>
                  <c:pt idx="10">
                    <c:v>Mercier</c:v>
                  </c:pt>
                  <c:pt idx="11">
                    <c:v>Zimmermann</c:v>
                  </c:pt>
                  <c:pt idx="12">
                    <c:v>KovÃ¡cs</c:v>
                  </c:pt>
                  <c:pt idx="13">
                    <c:v>Pareek</c:v>
                  </c:pt>
                  <c:pt idx="14">
                    <c:v>O'Reilly</c:v>
                  </c:pt>
                  <c:pt idx="15">
                    <c:v>Mancini</c:v>
                  </c:pt>
                  <c:pt idx="16">
                    <c:v>Van der Berg</c:v>
                  </c:pt>
                  <c:pt idx="17">
                    <c:v>Hansen</c:v>
                  </c:pt>
                  <c:pt idx="18">
                    <c:v>WÃ³jcik</c:v>
                  </c:pt>
                  <c:pt idx="19">
                    <c:v>Fernandes</c:v>
                  </c:pt>
                  <c:pt idx="20">
                    <c:v>MuÃ±oz</c:v>
                  </c:pt>
                  <c:pt idx="21">
                    <c:v>Johansson</c:v>
                  </c:pt>
                  <c:pt idx="22">
                    <c:v>Cunningham</c:v>
                  </c:pt>
                  <c:pt idx="23">
                    <c:v>Jones</c:v>
                  </c:pt>
                  <c:pt idx="24">
                    <c:v>Hughes</c:v>
                  </c:pt>
                </c:lvl>
                <c:lvl>
                  <c:pt idx="0">
                    <c:v>Diego</c:v>
                  </c:pt>
                  <c:pt idx="1">
                    <c:v>Mark</c:v>
                  </c:pt>
                  <c:pt idx="2">
                    <c:v>Astrid</c:v>
                  </c:pt>
                  <c:pt idx="3">
                    <c:v>Daan</c:v>
                  </c:pt>
                  <c:pt idx="4">
                    <c:v>LuÃ­s</c:v>
                  </c:pt>
                  <c:pt idx="5">
                    <c:v>FranÃ§ois</c:v>
                  </c:pt>
                  <c:pt idx="6">
                    <c:v>Luis</c:v>
                  </c:pt>
                  <c:pt idx="7">
                    <c:v>Helena</c:v>
                  </c:pt>
                  <c:pt idx="8">
                    <c:v>Kara</c:v>
                  </c:pt>
                  <c:pt idx="9">
                    <c:v>Terhi</c:v>
                  </c:pt>
                  <c:pt idx="10">
                    <c:v>Isabelle</c:v>
                  </c:pt>
                  <c:pt idx="11">
                    <c:v>Fynn</c:v>
                  </c:pt>
                  <c:pt idx="12">
                    <c:v>Ladislav</c:v>
                  </c:pt>
                  <c:pt idx="13">
                    <c:v>Manoj</c:v>
                  </c:pt>
                  <c:pt idx="14">
                    <c:v>Hugh</c:v>
                  </c:pt>
                  <c:pt idx="15">
                    <c:v>Lucas</c:v>
                  </c:pt>
                  <c:pt idx="16">
                    <c:v>Johannes</c:v>
                  </c:pt>
                  <c:pt idx="17">
                    <c:v>BjÃ¸rn</c:v>
                  </c:pt>
                  <c:pt idx="18">
                    <c:v>StanisÅ‚aw</c:v>
                  </c:pt>
                  <c:pt idx="19">
                    <c:v>JoÃ£o</c:v>
                  </c:pt>
                  <c:pt idx="20">
                    <c:v>Enrique</c:v>
                  </c:pt>
                  <c:pt idx="21">
                    <c:v>Joakim</c:v>
                  </c:pt>
                  <c:pt idx="22">
                    <c:v>Richard</c:v>
                  </c:pt>
                  <c:pt idx="23">
                    <c:v>Emma</c:v>
                  </c:pt>
                  <c:pt idx="24">
                    <c:v>Phil</c:v>
                  </c:pt>
                </c:lvl>
                <c:lvl>
                  <c:pt idx="0">
                    <c:v>56</c:v>
                  </c:pt>
                  <c:pt idx="1">
                    <c:v>55</c:v>
                  </c:pt>
                  <c:pt idx="2">
                    <c:v>7</c:v>
                  </c:pt>
                  <c:pt idx="3">
                    <c:v>8</c:v>
                  </c:pt>
                  <c:pt idx="4">
                    <c:v>1</c:v>
                  </c:pt>
                  <c:pt idx="5">
                    <c:v>3</c:v>
                  </c:pt>
                  <c:pt idx="6">
                    <c:v>57</c:v>
                  </c:pt>
                  <c:pt idx="7">
                    <c:v>6</c:v>
                  </c:pt>
                  <c:pt idx="8">
                    <c:v>9</c:v>
                  </c:pt>
                  <c:pt idx="9">
                    <c:v>44</c:v>
                  </c:pt>
                  <c:pt idx="10">
                    <c:v>43</c:v>
                  </c:pt>
                  <c:pt idx="11">
                    <c:v>37</c:v>
                  </c:pt>
                  <c:pt idx="12">
                    <c:v>45</c:v>
                  </c:pt>
                  <c:pt idx="13">
                    <c:v>58</c:v>
                  </c:pt>
                  <c:pt idx="14">
                    <c:v>46</c:v>
                  </c:pt>
                  <c:pt idx="15">
                    <c:v>47</c:v>
                  </c:pt>
                  <c:pt idx="16">
                    <c:v>48</c:v>
                  </c:pt>
                  <c:pt idx="17">
                    <c:v>4</c:v>
                  </c:pt>
                  <c:pt idx="18">
                    <c:v>49</c:v>
                  </c:pt>
                  <c:pt idx="19">
                    <c:v>34</c:v>
                  </c:pt>
                  <c:pt idx="20">
                    <c:v>50</c:v>
                  </c:pt>
                  <c:pt idx="21">
                    <c:v>51</c:v>
                  </c:pt>
                  <c:pt idx="22">
                    <c:v>26</c:v>
                  </c:pt>
                  <c:pt idx="23">
                    <c:v>52</c:v>
                  </c:pt>
                  <c:pt idx="24">
                    <c:v>53</c:v>
                  </c:pt>
                </c:lvl>
              </c:multiLvlStrCache>
            </c:multiLvlStrRef>
          </c:cat>
          <c:val>
            <c:numRef>
              <c:f>'Q4'!$E$2:$E$26</c:f>
              <c:numCache>
                <c:formatCode>General</c:formatCode>
                <c:ptCount val="25"/>
                <c:pt idx="0">
                  <c:v>37.619999999999997</c:v>
                </c:pt>
                <c:pt idx="1">
                  <c:v>37.619999999999997</c:v>
                </c:pt>
                <c:pt idx="2">
                  <c:v>42.62</c:v>
                </c:pt>
                <c:pt idx="3">
                  <c:v>37.619999999999997</c:v>
                </c:pt>
                <c:pt idx="4">
                  <c:v>39.619999999999997</c:v>
                </c:pt>
                <c:pt idx="5">
                  <c:v>39.619999999999997</c:v>
                </c:pt>
                <c:pt idx="6">
                  <c:v>46.62</c:v>
                </c:pt>
                <c:pt idx="7">
                  <c:v>49.62</c:v>
                </c:pt>
                <c:pt idx="8">
                  <c:v>37.619999999999997</c:v>
                </c:pt>
                <c:pt idx="9">
                  <c:v>41.62</c:v>
                </c:pt>
                <c:pt idx="10">
                  <c:v>40.619999999999997</c:v>
                </c:pt>
                <c:pt idx="11">
                  <c:v>43.62</c:v>
                </c:pt>
                <c:pt idx="12">
                  <c:v>45.62</c:v>
                </c:pt>
                <c:pt idx="13">
                  <c:v>38.619999999999997</c:v>
                </c:pt>
                <c:pt idx="14">
                  <c:v>45.62</c:v>
                </c:pt>
                <c:pt idx="15">
                  <c:v>37.619999999999997</c:v>
                </c:pt>
                <c:pt idx="16">
                  <c:v>40.619999999999997</c:v>
                </c:pt>
                <c:pt idx="17">
                  <c:v>39.619999999999997</c:v>
                </c:pt>
                <c:pt idx="18">
                  <c:v>37.619999999999997</c:v>
                </c:pt>
                <c:pt idx="19">
                  <c:v>39.619999999999997</c:v>
                </c:pt>
                <c:pt idx="20">
                  <c:v>37.619999999999997</c:v>
                </c:pt>
                <c:pt idx="21">
                  <c:v>38.619999999999997</c:v>
                </c:pt>
                <c:pt idx="22">
                  <c:v>47.62</c:v>
                </c:pt>
                <c:pt idx="23">
                  <c:v>37.619999999999997</c:v>
                </c:pt>
                <c:pt idx="24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22F-4880-9DCB-71C40C8E2BD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Here are the top 10 customers who have spent the most money, and the best customer is Helena Hola with spending 49.62 $.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Who are the top 10 best customers?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DD6C28-437B-4031-9AEA-B6B388107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56173"/>
              </p:ext>
            </p:extLst>
          </p:nvPr>
        </p:nvGraphicFramePr>
        <p:xfrm>
          <a:off x="394500" y="1418450"/>
          <a:ext cx="4550701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 have noticed that Rock music is so popular so I wanted to see who are the top-writing Rock singers, Led Zeppelin is the top with writing 114 songs.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-7143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Who is writing the Rock music?</a:t>
            </a:r>
            <a:endParaRPr lang="en-GB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A39304-C0D0-4112-A575-78B9429A0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549820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 found that Iron Maiden is the highest profit singer, and there are the top purchasers for him, and Mark Taylor with the highest total invoice amount with 17.82 $.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Who are the top fans for Iron Maiden?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2428D3-C774-4E56-AB63-F80E51ACF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65383"/>
              </p:ext>
            </p:extLst>
          </p:nvPr>
        </p:nvGraphicFramePr>
        <p:xfrm>
          <a:off x="354300" y="1418449"/>
          <a:ext cx="45507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are the top purchasers on music for each country with the exact total amount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for each one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of them.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4294" y="857250"/>
            <a:ext cx="5022056" cy="42219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Who are the customers who spent the most on music for each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31CB2C-A279-4929-9C60-EC1DA89ED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87275"/>
              </p:ext>
            </p:extLst>
          </p:nvPr>
        </p:nvGraphicFramePr>
        <p:xfrm>
          <a:off x="-293100" y="795601"/>
          <a:ext cx="5736843" cy="43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194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Open Sans</vt:lpstr>
      <vt:lpstr>Simple Light</vt:lpstr>
      <vt:lpstr> Who are the top 10 best customers?</vt:lpstr>
      <vt:lpstr> Who is writing the Rock music?</vt:lpstr>
      <vt:lpstr> Who are the top fans for Iron Maiden?</vt:lpstr>
      <vt:lpstr> Who are the customers who spent the most on music for each country?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Who are the top 10 best customers?</dc:title>
  <cp:lastModifiedBy>Abdelghaffar Nasser</cp:lastModifiedBy>
  <cp:revision>11</cp:revision>
  <dcterms:modified xsi:type="dcterms:W3CDTF">2022-02-20T23:29:52Z</dcterms:modified>
</cp:coreProperties>
</file>