
<file path=[Content_Types].xml><?xml version="1.0" encoding="utf-8"?>
<Types xmlns="http://schemas.openxmlformats.org/package/2006/content-types">
  <Default Extension="png" ContentType="image/png"/>
  <Default Extension="webp" ContentType="image/jpe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2"/>
  </p:notesMasterIdLst>
  <p:sldIdLst>
    <p:sldId id="256" r:id="rId2"/>
    <p:sldId id="258" r:id="rId3"/>
    <p:sldId id="257" r:id="rId4"/>
    <p:sldId id="260" r:id="rId5"/>
    <p:sldId id="263" r:id="rId6"/>
    <p:sldId id="264" r:id="rId7"/>
    <p:sldId id="265" r:id="rId8"/>
    <p:sldId id="261" r:id="rId9"/>
    <p:sldId id="266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434" autoAdjust="0"/>
  </p:normalViewPr>
  <p:slideViewPr>
    <p:cSldViewPr snapToGrid="0">
      <p:cViewPr varScale="1">
        <p:scale>
          <a:sx n="70" d="100"/>
          <a:sy n="70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B0161B-C75A-4458-930D-A97E7F6374C4}" type="datetimeFigureOut">
              <a:rPr lang="fr-FR" smtClean="0"/>
              <a:t>26/11/2023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795228-1317-478E-9620-49BC93C620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07436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795228-1317-478E-9620-49BC93C62049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39093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795228-1317-478E-9620-49BC93C62049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5866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795228-1317-478E-9620-49BC93C62049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24654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dirty="0" smtClean="0"/>
              <a:t>extraction de contours : filtre </a:t>
            </a:r>
            <a:r>
              <a:rPr lang="fr-FR" sz="1200" dirty="0" err="1" smtClean="0"/>
              <a:t>Canny</a:t>
            </a:r>
            <a:r>
              <a:rPr lang="fr-FR" sz="1200" dirty="0" smtClean="0"/>
              <a:t> et </a:t>
            </a:r>
            <a:r>
              <a:rPr lang="fr-FR" sz="1200" dirty="0" err="1" smtClean="0"/>
              <a:t>findContour</a:t>
            </a:r>
            <a:r>
              <a:rPr lang="fr-FR" sz="1200" baseline="0" dirty="0" smtClean="0"/>
              <a:t> de CV2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795228-1317-478E-9620-49BC93C62049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17156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795228-1317-478E-9620-49BC93C62049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03937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4C267-2291-4855-B030-F283F4C806B9}" type="datetimeFigureOut">
              <a:rPr lang="fr-FR" smtClean="0"/>
              <a:t>26/11/2023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29BDE-79DC-4ED7-A164-268C92BDEBB3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9852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4C267-2291-4855-B030-F283F4C806B9}" type="datetimeFigureOut">
              <a:rPr lang="fr-FR" smtClean="0"/>
              <a:t>26/11/2023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29BDE-79DC-4ED7-A164-268C92BDEB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7127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4C267-2291-4855-B030-F283F4C806B9}" type="datetimeFigureOut">
              <a:rPr lang="fr-FR" smtClean="0"/>
              <a:t>26/11/2023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29BDE-79DC-4ED7-A164-268C92BDEB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2103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4C267-2291-4855-B030-F283F4C806B9}" type="datetimeFigureOut">
              <a:rPr lang="fr-FR" smtClean="0"/>
              <a:t>26/11/2023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29BDE-79DC-4ED7-A164-268C92BDEB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8418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4C267-2291-4855-B030-F283F4C806B9}" type="datetimeFigureOut">
              <a:rPr lang="fr-FR" smtClean="0"/>
              <a:t>26/11/2023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29BDE-79DC-4ED7-A164-268C92BDEBB3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5081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4C267-2291-4855-B030-F283F4C806B9}" type="datetimeFigureOut">
              <a:rPr lang="fr-FR" smtClean="0"/>
              <a:t>26/11/2023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29BDE-79DC-4ED7-A164-268C92BDEB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8603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4C267-2291-4855-B030-F283F4C806B9}" type="datetimeFigureOut">
              <a:rPr lang="fr-FR" smtClean="0"/>
              <a:t>26/11/2023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29BDE-79DC-4ED7-A164-268C92BDEB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8936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4C267-2291-4855-B030-F283F4C806B9}" type="datetimeFigureOut">
              <a:rPr lang="fr-FR" smtClean="0"/>
              <a:t>26/11/2023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29BDE-79DC-4ED7-A164-268C92BDEB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3432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4C267-2291-4855-B030-F283F4C806B9}" type="datetimeFigureOut">
              <a:rPr lang="fr-FR" smtClean="0"/>
              <a:t>26/11/2023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29BDE-79DC-4ED7-A164-268C92BDEB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522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4F4C267-2291-4855-B030-F283F4C806B9}" type="datetimeFigureOut">
              <a:rPr lang="fr-FR" smtClean="0"/>
              <a:t>26/11/2023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E429BDE-79DC-4ED7-A164-268C92BDEB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1436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4C267-2291-4855-B030-F283F4C806B9}" type="datetimeFigureOut">
              <a:rPr lang="fr-FR" smtClean="0"/>
              <a:t>26/11/2023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29BDE-79DC-4ED7-A164-268C92BDEB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7660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4F4C267-2291-4855-B030-F283F4C806B9}" type="datetimeFigureOut">
              <a:rPr lang="fr-FR" smtClean="0"/>
              <a:t>26/11/2023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E429BDE-79DC-4ED7-A164-268C92BDEBB3}" type="slidenum">
              <a:rPr lang="fr-FR" smtClean="0"/>
              <a:t>‹N°›</a:t>
            </a:fld>
            <a:endParaRPr lang="fr-F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7999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web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idx="4294967295"/>
          </p:nvPr>
        </p:nvSpPr>
        <p:spPr>
          <a:xfrm>
            <a:off x="232016" y="153344"/>
            <a:ext cx="6773695" cy="4599688"/>
          </a:xfrm>
        </p:spPr>
        <p:txBody>
          <a:bodyPr>
            <a:normAutofit/>
          </a:bodyPr>
          <a:lstStyle/>
          <a:p>
            <a:pPr algn="ctr"/>
            <a:r>
              <a:rPr lang="fr-FR" sz="8000" b="1" dirty="0"/>
              <a:t>Détection et reconnaissance de logos de voitures</a:t>
            </a:r>
            <a:endParaRPr lang="fr-FR" sz="6600" dirty="0"/>
          </a:p>
        </p:txBody>
      </p:sp>
      <p:sp>
        <p:nvSpPr>
          <p:cNvPr id="5" name="Rectangle 4"/>
          <p:cNvSpPr/>
          <p:nvPr/>
        </p:nvSpPr>
        <p:spPr>
          <a:xfrm>
            <a:off x="518729" y="4906375"/>
            <a:ext cx="6096000" cy="195162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Réalisé par : </a:t>
            </a:r>
            <a:endParaRPr lang="fr-FR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"/>
            </a:pPr>
            <a:r>
              <a:rPr lang="fr-FR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ABDELGHAFFOUR MOUHSINE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"/>
            </a:pPr>
            <a:r>
              <a:rPr lang="fr-FR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ADERDAR </a:t>
            </a:r>
            <a:r>
              <a:rPr lang="fr-FR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YOUSSEF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"/>
            </a:pPr>
            <a:r>
              <a:rPr lang="fr-FR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YENDOUBOUAM ALEXANDRE </a:t>
            </a:r>
            <a:r>
              <a:rPr lang="fr-FR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LALLE</a:t>
            </a:r>
            <a:endParaRPr lang="fr-F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600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fr-FR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3728" y="0"/>
            <a:ext cx="81882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44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11500" dirty="0" smtClean="0"/>
              <a:t>Conclusion</a:t>
            </a:r>
            <a:endParaRPr lang="fr-FR" sz="115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9616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dirty="0" smtClean="0"/>
              <a:t>PLAN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indent="-571500">
              <a:buFont typeface="+mj-lt"/>
              <a:buAutoNum type="romanUcPeriod"/>
            </a:pPr>
            <a:r>
              <a:rPr lang="fr-FR" sz="2800" dirty="0" smtClean="0"/>
              <a:t>Introduction</a:t>
            </a:r>
          </a:p>
          <a:p>
            <a:pPr marL="571500" indent="-571500">
              <a:buFont typeface="+mj-lt"/>
              <a:buAutoNum type="romanUcPeriod"/>
            </a:pPr>
            <a:r>
              <a:rPr lang="fr-FR" sz="2800" dirty="0" smtClean="0"/>
              <a:t>Méthodologie de reconnaissance</a:t>
            </a:r>
          </a:p>
          <a:p>
            <a:pPr marL="571500" indent="-571500">
              <a:buFont typeface="+mj-lt"/>
              <a:buAutoNum type="romanUcPeriod"/>
            </a:pPr>
            <a:r>
              <a:rPr lang="fr-FR" sz="2800" dirty="0" smtClean="0"/>
              <a:t>Méthodologie de détection </a:t>
            </a:r>
            <a:endParaRPr lang="fr-FR" sz="3200" dirty="0"/>
          </a:p>
          <a:p>
            <a:pPr marL="514350" indent="-514350">
              <a:buFont typeface="+mj-lt"/>
              <a:buAutoNum type="romanUcPeriod"/>
            </a:pPr>
            <a:r>
              <a:rPr lang="fr-FR" sz="2800" dirty="0" smtClean="0"/>
              <a:t>Résultats </a:t>
            </a:r>
            <a:r>
              <a:rPr lang="fr-FR" sz="2800" dirty="0"/>
              <a:t>et </a:t>
            </a:r>
            <a:r>
              <a:rPr lang="fr-FR" sz="2800" dirty="0" smtClean="0"/>
              <a:t>performances</a:t>
            </a:r>
          </a:p>
          <a:p>
            <a:pPr marL="514350" indent="-514350">
              <a:buFont typeface="+mj-lt"/>
              <a:buAutoNum type="romanUcPeriod"/>
            </a:pPr>
            <a:r>
              <a:rPr lang="fr-FR" sz="2800" dirty="0" smtClean="0"/>
              <a:t>Démonstration </a:t>
            </a:r>
          </a:p>
          <a:p>
            <a:pPr marL="514350" indent="-514350">
              <a:buFont typeface="+mj-lt"/>
              <a:buAutoNum type="romanUcPeriod"/>
            </a:pPr>
            <a:r>
              <a:rPr lang="fr-FR" sz="2800" dirty="0" smtClean="0"/>
              <a:t>Conclusion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1116722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5400" b="1" dirty="0" smtClean="0"/>
              <a:t>Introduction</a:t>
            </a:r>
            <a:endParaRPr lang="fr-FR" sz="54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97280" y="1737360"/>
            <a:ext cx="10058400" cy="4023360"/>
          </a:xfrm>
        </p:spPr>
        <p:txBody>
          <a:bodyPr>
            <a:normAutofit/>
          </a:bodyPr>
          <a:lstStyle/>
          <a:p>
            <a:endParaRPr lang="fr-FR" dirty="0" smtClean="0"/>
          </a:p>
          <a:p>
            <a:pPr marL="0" indent="0">
              <a:buNone/>
            </a:pPr>
            <a:r>
              <a:rPr lang="fr-FR" dirty="0"/>
              <a:t>L'objectif de ce projet est de démontrer l'utilisation pratique de l'apprentissage automatique </a:t>
            </a:r>
            <a:r>
              <a:rPr lang="fr-FR" dirty="0" smtClean="0"/>
              <a:t>    dans </a:t>
            </a:r>
            <a:r>
              <a:rPr lang="fr-FR" dirty="0"/>
              <a:t>la reconnaissance et la détection d'objets dans les images. </a:t>
            </a:r>
          </a:p>
          <a:p>
            <a:pPr marL="0" indent="0">
              <a:buNone/>
            </a:pPr>
            <a:r>
              <a:rPr lang="fr-FR" dirty="0" smtClean="0"/>
              <a:t>Les </a:t>
            </a:r>
            <a:r>
              <a:rPr lang="fr-FR" dirty="0"/>
              <a:t>logos de voitures sont un exemple concret d'objets couramment utilisés dans la publicité, la </a:t>
            </a:r>
            <a:r>
              <a:rPr lang="fr-FR" dirty="0" smtClean="0"/>
              <a:t> sécurité </a:t>
            </a:r>
            <a:r>
              <a:rPr lang="fr-FR" dirty="0"/>
              <a:t>routière et la surveillance de la circulation. </a:t>
            </a: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La </a:t>
            </a:r>
            <a:r>
              <a:rPr lang="fr-FR" dirty="0"/>
              <a:t>reconnaissance de ces logos peut être utile pour de nombreux cas d'utilisation, comme la publicité ciblée, la surveillance de la circulation et même la détection de plaques d'immatriculation.</a:t>
            </a:r>
          </a:p>
        </p:txBody>
      </p:sp>
    </p:spTree>
    <p:extLst>
      <p:ext uri="{BB962C8B-B14F-4D97-AF65-F5344CB8AC3E}">
        <p14:creationId xmlns:p14="http://schemas.microsoft.com/office/powerpoint/2010/main" val="2279192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6437" y="244400"/>
            <a:ext cx="5331655" cy="1450757"/>
          </a:xfrm>
        </p:spPr>
        <p:txBody>
          <a:bodyPr/>
          <a:lstStyle/>
          <a:p>
            <a:r>
              <a:rPr lang="fr-FR" dirty="0" smtClean="0"/>
              <a:t>Jeux de données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06437" y="1902005"/>
            <a:ext cx="5655212" cy="4023360"/>
          </a:xfrm>
        </p:spPr>
        <p:txBody>
          <a:bodyPr>
            <a:normAutofit/>
          </a:bodyPr>
          <a:lstStyle/>
          <a:p>
            <a:r>
              <a:rPr lang="fr-FR" dirty="0" smtClean="0"/>
              <a:t>Nous avons utilisé le jeux de données « </a:t>
            </a:r>
            <a:r>
              <a:rPr lang="fr-FR" dirty="0"/>
              <a:t> Car Brand </a:t>
            </a:r>
            <a:r>
              <a:rPr lang="fr-FR" dirty="0" smtClean="0"/>
              <a:t>Logos » de </a:t>
            </a:r>
            <a:r>
              <a:rPr lang="fr-FR" dirty="0" err="1" smtClean="0"/>
              <a:t>kaggle</a:t>
            </a:r>
            <a:r>
              <a:rPr lang="fr-FR" dirty="0" smtClean="0"/>
              <a:t>.</a:t>
            </a:r>
          </a:p>
          <a:p>
            <a:r>
              <a:rPr lang="fr-FR" dirty="0" smtClean="0"/>
              <a:t>Il </a:t>
            </a:r>
            <a:r>
              <a:rPr lang="fr-FR" dirty="0"/>
              <a:t>contient les logos de 8 marques différentes, notamment Toyota, Hyundai, Lexus, Skoda, Volkswagen, Mazda, Mercedes et Opel. </a:t>
            </a:r>
            <a:endParaRPr lang="fr-FR" dirty="0" smtClean="0"/>
          </a:p>
          <a:p>
            <a:r>
              <a:rPr lang="fr-FR" dirty="0" smtClean="0"/>
              <a:t>Le </a:t>
            </a:r>
            <a:r>
              <a:rPr lang="fr-FR" dirty="0"/>
              <a:t>jeu de données comprend environ 300 à 350 images pour chaque marque à utiliser pour l'entraînement du modèle de détection et de reconnaissance de logos, ainsi que 50 images pour chaque marque à utiliser pour les tests. 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5034" y="0"/>
            <a:ext cx="53269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6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Méthodologie de reconnaissance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fr-FR" sz="2400" dirty="0" smtClean="0"/>
              <a:t>  Nous </a:t>
            </a:r>
            <a:r>
              <a:rPr lang="fr-FR" sz="2400" dirty="0"/>
              <a:t>avons utilisé une méthode basée sur SVM et HOG pour reconnaître les </a:t>
            </a:r>
            <a:r>
              <a:rPr lang="fr-FR" sz="2400" dirty="0" smtClean="0"/>
              <a:t>    logos </a:t>
            </a:r>
            <a:r>
              <a:rPr lang="fr-FR" sz="2400" dirty="0"/>
              <a:t>de voitures.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sz="2400" dirty="0" smtClean="0"/>
              <a:t>  Le </a:t>
            </a:r>
            <a:r>
              <a:rPr lang="fr-FR" sz="2400" dirty="0"/>
              <a:t>SVM est un algorithme d'apprentissage automatique supervisé utilisé pour classifier les logos de cinq marques de voitures différentes.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sz="2400" dirty="0" smtClean="0"/>
              <a:t>  Les </a:t>
            </a:r>
            <a:r>
              <a:rPr lang="fr-FR" sz="2400" dirty="0"/>
              <a:t>vecteurs de caractéristiques HOG ont été utilisés comme entrée pour </a:t>
            </a:r>
            <a:r>
              <a:rPr lang="fr-FR" sz="2400" dirty="0" smtClean="0"/>
              <a:t>le    SVM </a:t>
            </a:r>
            <a:r>
              <a:rPr lang="fr-FR" sz="2400" dirty="0"/>
              <a:t>pour capturer les caractéristiques visuelles importantes des logos de voitures.</a:t>
            </a:r>
          </a:p>
          <a:p>
            <a:pPr>
              <a:buFont typeface="Wingdings" panose="05000000000000000000" pitchFamily="2" charset="2"/>
              <a:buChar char="§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81735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Méthodologie de </a:t>
            </a:r>
            <a:r>
              <a:rPr lang="fr-FR" dirty="0" smtClean="0"/>
              <a:t>détection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fr-FR" sz="2400" dirty="0"/>
              <a:t>  Nous avons utilisé une méthode basée sur l'extraction de contours et le SVM pour détecter les logos de voitures.</a:t>
            </a:r>
          </a:p>
          <a:p>
            <a:pPr marL="658368" lvl="1" indent="-457200">
              <a:buFont typeface="+mj-lt"/>
              <a:buAutoNum type="arabicPeriod"/>
            </a:pPr>
            <a:r>
              <a:rPr lang="fr-FR" sz="2200" dirty="0"/>
              <a:t>Les images ont été prétraitées pour extraire les contours des logos de </a:t>
            </a:r>
            <a:r>
              <a:rPr lang="fr-FR" sz="2200" dirty="0" smtClean="0"/>
              <a:t>voitures ( </a:t>
            </a:r>
            <a:r>
              <a:rPr lang="fr-FR" sz="2400" dirty="0" smtClean="0"/>
              <a:t>extraction </a:t>
            </a:r>
            <a:r>
              <a:rPr lang="fr-FR" sz="2400" dirty="0"/>
              <a:t>de contours : filtre </a:t>
            </a:r>
            <a:r>
              <a:rPr lang="fr-FR" sz="2400" dirty="0" err="1"/>
              <a:t>Canny</a:t>
            </a:r>
            <a:r>
              <a:rPr lang="fr-FR" sz="2400" dirty="0"/>
              <a:t> et </a:t>
            </a:r>
            <a:r>
              <a:rPr lang="fr-FR" sz="2400" dirty="0" err="1"/>
              <a:t>findContour</a:t>
            </a:r>
            <a:r>
              <a:rPr lang="fr-FR" sz="2400" dirty="0"/>
              <a:t> de </a:t>
            </a:r>
            <a:r>
              <a:rPr lang="fr-FR" sz="2400" dirty="0" smtClean="0"/>
              <a:t>CV2</a:t>
            </a:r>
            <a:r>
              <a:rPr lang="fr-FR" sz="2200" dirty="0" smtClean="0"/>
              <a:t> ).</a:t>
            </a:r>
            <a:endParaRPr lang="fr-FR" sz="2200" dirty="0"/>
          </a:p>
          <a:p>
            <a:pPr marL="658368" lvl="1" indent="-457200">
              <a:buFont typeface="+mj-lt"/>
              <a:buAutoNum type="arabicPeriod"/>
            </a:pPr>
            <a:r>
              <a:rPr lang="fr-FR" sz="2200" dirty="0"/>
              <a:t>La méthode SVM a été utilisée pour classer les contours extraits comme logos de voitures ou non.</a:t>
            </a:r>
          </a:p>
          <a:p>
            <a:pPr marL="658368" lvl="1" indent="-457200">
              <a:buFont typeface="+mj-lt"/>
              <a:buAutoNum type="arabicPeriod"/>
            </a:pPr>
            <a:r>
              <a:rPr lang="fr-FR" sz="2200" dirty="0"/>
              <a:t>Nous avons utilisé la technique NMS (Non-Maximum Suppression) pour éliminer les détections redondantes et améliorer la précision de la détection.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75116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Résultats et </a:t>
            </a:r>
            <a:r>
              <a:rPr lang="fr-FR" dirty="0" smtClean="0"/>
              <a:t>performances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fr-FR" sz="2400" dirty="0" smtClean="0"/>
          </a:p>
          <a:p>
            <a:r>
              <a:rPr lang="fr-FR" sz="2400" dirty="0" smtClean="0"/>
              <a:t>Notre </a:t>
            </a:r>
            <a:r>
              <a:rPr lang="fr-FR" sz="2400" dirty="0"/>
              <a:t>méthode de détection a atteint une précision moyenne de 95% pour la détection des logos de voitures</a:t>
            </a:r>
            <a:r>
              <a:rPr lang="fr-FR" sz="2400" dirty="0" smtClean="0"/>
              <a:t>.</a:t>
            </a:r>
          </a:p>
          <a:p>
            <a:endParaRPr lang="fr-FR" sz="24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4354" y="3652920"/>
            <a:ext cx="3166119" cy="2112396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8308" y="3652920"/>
            <a:ext cx="3256196" cy="2216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033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11500" dirty="0" smtClean="0"/>
              <a:t>Démonstration</a:t>
            </a:r>
            <a:endParaRPr lang="fr-FR" sz="115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97761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17" y="134967"/>
            <a:ext cx="4054363" cy="2033516"/>
          </a:xfr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3" y="2176818"/>
            <a:ext cx="4048931" cy="2033516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55" y="4210334"/>
            <a:ext cx="4042619" cy="2050186"/>
          </a:xfrm>
          <a:prstGeom prst="rect">
            <a:avLst/>
          </a:prstGeom>
        </p:spPr>
      </p:pic>
      <p:sp>
        <p:nvSpPr>
          <p:cNvPr id="9" name="Flèche droite rayée 8"/>
          <p:cNvSpPr/>
          <p:nvPr/>
        </p:nvSpPr>
        <p:spPr>
          <a:xfrm rot="5400000">
            <a:off x="1606303" y="1815152"/>
            <a:ext cx="859809" cy="723331"/>
          </a:xfrm>
          <a:prstGeom prst="stripedRightArrow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Flèche droite rayée 9"/>
          <p:cNvSpPr/>
          <p:nvPr/>
        </p:nvSpPr>
        <p:spPr>
          <a:xfrm rot="5400000">
            <a:off x="1594559" y="3840333"/>
            <a:ext cx="859809" cy="723331"/>
          </a:xfrm>
          <a:prstGeom prst="stripedRightArrow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8518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étrospective">
  <a:themeElements>
    <a:clrScheme name="Rétrospective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634</TotalTime>
  <Words>311</Words>
  <Application>Microsoft Office PowerPoint</Application>
  <PresentationFormat>Grand écran</PresentationFormat>
  <Paragraphs>44</Paragraphs>
  <Slides>10</Slides>
  <Notes>5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5" baseType="lpstr">
      <vt:lpstr>Calibri</vt:lpstr>
      <vt:lpstr>Calibri Light</vt:lpstr>
      <vt:lpstr>Times New Roman</vt:lpstr>
      <vt:lpstr>Wingdings</vt:lpstr>
      <vt:lpstr>Rétrospective</vt:lpstr>
      <vt:lpstr>Détection et reconnaissance de logos de voitures</vt:lpstr>
      <vt:lpstr>PLAN</vt:lpstr>
      <vt:lpstr>Introduction</vt:lpstr>
      <vt:lpstr>Jeux de données</vt:lpstr>
      <vt:lpstr>Méthodologie de reconnaissance</vt:lpstr>
      <vt:lpstr>Méthodologie de détection</vt:lpstr>
      <vt:lpstr>Résultats et performances</vt:lpstr>
      <vt:lpstr>Démonstration</vt:lpstr>
      <vt:lpstr>Présentation PowerPoint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Régression logistique avec PySpark pour prédire le risque de maladie coronarienne CHD</dc:title>
  <dc:creator>HP 450 G6</dc:creator>
  <cp:lastModifiedBy>Hp</cp:lastModifiedBy>
  <cp:revision>21</cp:revision>
  <dcterms:created xsi:type="dcterms:W3CDTF">2023-05-07T22:01:42Z</dcterms:created>
  <dcterms:modified xsi:type="dcterms:W3CDTF">2023-11-26T13:32:34Z</dcterms:modified>
</cp:coreProperties>
</file>