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404" r:id="rId2"/>
    <p:sldId id="405" r:id="rId3"/>
    <p:sldId id="409" r:id="rId4"/>
    <p:sldId id="419" r:id="rId5"/>
    <p:sldId id="420" r:id="rId6"/>
    <p:sldId id="421" r:id="rId7"/>
    <p:sldId id="422" r:id="rId8"/>
    <p:sldId id="424" r:id="rId9"/>
    <p:sldId id="426" r:id="rId10"/>
    <p:sldId id="418" r:id="rId11"/>
    <p:sldId id="448" r:id="rId12"/>
    <p:sldId id="403" r:id="rId13"/>
    <p:sldId id="427" r:id="rId14"/>
    <p:sldId id="437" r:id="rId15"/>
    <p:sldId id="438" r:id="rId16"/>
    <p:sldId id="439" r:id="rId17"/>
    <p:sldId id="440" r:id="rId18"/>
    <p:sldId id="441" r:id="rId19"/>
    <p:sldId id="428" r:id="rId20"/>
    <p:sldId id="443" r:id="rId21"/>
    <p:sldId id="445" r:id="rId22"/>
    <p:sldId id="446" r:id="rId23"/>
    <p:sldId id="442" r:id="rId24"/>
    <p:sldId id="429" r:id="rId25"/>
    <p:sldId id="557" r:id="rId26"/>
    <p:sldId id="430" r:id="rId27"/>
    <p:sldId id="447" r:id="rId28"/>
    <p:sldId id="556" r:id="rId29"/>
    <p:sldId id="435" r:id="rId30"/>
    <p:sldId id="431" r:id="rId31"/>
    <p:sldId id="436" r:id="rId3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D6891946-96A9-404C-8615-4E6D92F898C6}">
          <p14:sldIdLst>
            <p14:sldId id="404"/>
          </p14:sldIdLst>
        </p14:section>
        <p14:section name="Business Understanding" id="{7EB253B4-0D85-4E2F-87B0-F29016FEEA15}">
          <p14:sldIdLst>
            <p14:sldId id="405"/>
            <p14:sldId id="409"/>
            <p14:sldId id="419"/>
            <p14:sldId id="420"/>
            <p14:sldId id="421"/>
            <p14:sldId id="422"/>
            <p14:sldId id="424"/>
            <p14:sldId id="426"/>
            <p14:sldId id="418"/>
            <p14:sldId id="448"/>
            <p14:sldId id="403"/>
          </p14:sldIdLst>
        </p14:section>
        <p14:section name="Business Data Understanding" id="{56EE4323-DFDF-459E-B304-DE273ECE9721}">
          <p14:sldIdLst>
            <p14:sldId id="427"/>
            <p14:sldId id="437"/>
            <p14:sldId id="438"/>
            <p14:sldId id="439"/>
            <p14:sldId id="440"/>
            <p14:sldId id="441"/>
          </p14:sldIdLst>
        </p14:section>
        <p14:section name="Business Data Preparation" id="{CEB4D4E3-AA14-4D54-A046-90611B8D391D}">
          <p14:sldIdLst>
            <p14:sldId id="428"/>
            <p14:sldId id="443"/>
            <p14:sldId id="445"/>
            <p14:sldId id="446"/>
            <p14:sldId id="442"/>
          </p14:sldIdLst>
        </p14:section>
        <p14:section name="Modelling" id="{E5A3FD30-FA2B-4509-9F2B-E7F7C6A937E2}">
          <p14:sldIdLst>
            <p14:sldId id="429"/>
            <p14:sldId id="557"/>
          </p14:sldIdLst>
        </p14:section>
        <p14:section name="Evaluation" id="{E14C9285-DB3E-4E90-ABE0-F5AB86798B46}">
          <p14:sldIdLst>
            <p14:sldId id="430"/>
            <p14:sldId id="447"/>
            <p14:sldId id="556"/>
            <p14:sldId id="435"/>
          </p14:sldIdLst>
        </p14:section>
        <p14:section name="Solution Deployement" id="{03309C11-CB4C-4005-9D3E-4E7169D92FB3}">
          <p14:sldIdLst>
            <p14:sldId id="431"/>
            <p14:sldId id="436"/>
          </p14:sldIdLst>
        </p14:section>
        <p14:section name="Misc" id="{0D792AF9-A257-4148-933F-2C88E9E4BCBC}">
          <p14:sldIdLst/>
        </p14:section>
      </p14:sectionLst>
    </p:ext>
    <p:ext uri="{EFAFB233-063F-42B5-8137-9DF3F51BA10A}">
      <p15:sldGuideLst xmlns:p15="http://schemas.microsoft.com/office/powerpoint/2012/main">
        <p15:guide id="1" orient="horz" pos="1412" userDrawn="1">
          <p15:clr>
            <a:srgbClr val="A4A3A4"/>
          </p15:clr>
        </p15:guide>
        <p15:guide id="2" pos="3840" userDrawn="1">
          <p15:clr>
            <a:srgbClr val="A4A3A4"/>
          </p15:clr>
        </p15:guide>
        <p15:guide id="3" orient="horz" pos="799" userDrawn="1">
          <p15:clr>
            <a:srgbClr val="A4A3A4"/>
          </p15:clr>
        </p15:guide>
        <p15:guide id="4" pos="23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93"/>
    <a:srgbClr val="D1E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76" autoAdjust="0"/>
    <p:restoredTop sz="94660"/>
  </p:normalViewPr>
  <p:slideViewPr>
    <p:cSldViewPr snapToGrid="0" showGuides="1">
      <p:cViewPr varScale="1">
        <p:scale>
          <a:sx n="59" d="100"/>
          <a:sy n="59" d="100"/>
        </p:scale>
        <p:origin x="1168" y="52"/>
      </p:cViewPr>
      <p:guideLst>
        <p:guide orient="horz" pos="1412"/>
        <p:guide pos="3840"/>
        <p:guide orient="horz" pos="799"/>
        <p:guide pos="234"/>
      </p:guideLst>
    </p:cSldViewPr>
  </p:slideViewPr>
  <p:notesTextViewPr>
    <p:cViewPr>
      <p:scale>
        <a:sx n="1" d="1"/>
        <a:sy n="1" d="1"/>
      </p:scale>
      <p:origin x="0" y="0"/>
    </p:cViewPr>
  </p:notesTextViewPr>
  <p:notesViewPr>
    <p:cSldViewPr snapToGrid="0" showGuides="1">
      <p:cViewPr varScale="1">
        <p:scale>
          <a:sx n="85" d="100"/>
          <a:sy n="85" d="100"/>
        </p:scale>
        <p:origin x="3804"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C9287D-3C70-48F0-8258-B0314A1C674E}" type="datetimeFigureOut">
              <a:rPr lang="de-DE" smtClean="0"/>
              <a:t>29.10.2024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1B193D-C8D8-491E-AB0C-EBA6C0A737C4}" type="slidenum">
              <a:rPr lang="de-DE" smtClean="0"/>
              <a:t>‹N°›</a:t>
            </a:fld>
            <a:endParaRPr lang="de-DE"/>
          </a:p>
        </p:txBody>
      </p:sp>
    </p:spTree>
    <p:extLst>
      <p:ext uri="{BB962C8B-B14F-4D97-AF65-F5344CB8AC3E}">
        <p14:creationId xmlns:p14="http://schemas.microsoft.com/office/powerpoint/2010/main" val="608777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F9A45B-D40B-447C-8549-28CAD8F56D49}"/>
              </a:ext>
            </a:extLst>
          </p:cNvPr>
          <p:cNvSpPr>
            <a:spLocks noGrp="1"/>
          </p:cNvSpPr>
          <p:nvPr>
            <p:ph type="ctrTitle"/>
          </p:nvPr>
        </p:nvSpPr>
        <p:spPr bwMode="gray">
          <a:xfrm>
            <a:off x="371474" y="1047600"/>
            <a:ext cx="7200000" cy="1080000"/>
          </a:xfrm>
          <a:solidFill>
            <a:schemeClr val="bg1"/>
          </a:solidFill>
        </p:spPr>
        <p:txBody>
          <a:bodyPr lIns="0" tIns="0" rIns="0" bIns="0" anchor="t"/>
          <a:lstStyle>
            <a:lvl1pPr algn="l">
              <a:defRPr sz="3600"/>
            </a:lvl1pPr>
          </a:lstStyle>
          <a:p>
            <a:r>
              <a:rPr lang="de-DE" dirty="0"/>
              <a:t>Mastertitelformat bearbeiten</a:t>
            </a:r>
          </a:p>
        </p:txBody>
      </p:sp>
      <p:sp>
        <p:nvSpPr>
          <p:cNvPr id="3" name="Untertitel 2">
            <a:extLst>
              <a:ext uri="{FF2B5EF4-FFF2-40B4-BE49-F238E27FC236}">
                <a16:creationId xmlns:a16="http://schemas.microsoft.com/office/drawing/2014/main" id="{FF17E8A1-13AA-4D0A-A6F2-57CBC491E2B8}"/>
              </a:ext>
            </a:extLst>
          </p:cNvPr>
          <p:cNvSpPr>
            <a:spLocks noGrp="1"/>
          </p:cNvSpPr>
          <p:nvPr>
            <p:ph type="subTitle" idx="1"/>
          </p:nvPr>
        </p:nvSpPr>
        <p:spPr bwMode="gray">
          <a:xfrm>
            <a:off x="371474" y="2448000"/>
            <a:ext cx="7200000" cy="1080000"/>
          </a:xfrm>
        </p:spPr>
        <p:txBody>
          <a:bodyPr lIns="0" tIns="0" rIns="0" bIns="0" anchor="t"/>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DE" dirty="0"/>
          </a:p>
        </p:txBody>
      </p:sp>
      <p:sp>
        <p:nvSpPr>
          <p:cNvPr id="4" name="Datumsplatzhalter 2">
            <a:extLst>
              <a:ext uri="{FF2B5EF4-FFF2-40B4-BE49-F238E27FC236}">
                <a16:creationId xmlns:a16="http://schemas.microsoft.com/office/drawing/2014/main" id="{134A6A66-500E-8F2E-90F1-AB1682E01610}"/>
              </a:ext>
            </a:extLst>
          </p:cNvPr>
          <p:cNvSpPr>
            <a:spLocks noGrp="1"/>
          </p:cNvSpPr>
          <p:nvPr>
            <p:ph type="dt" sz="half" idx="10"/>
          </p:nvPr>
        </p:nvSpPr>
        <p:spPr>
          <a:xfrm>
            <a:off x="838200" y="6356350"/>
            <a:ext cx="2743200" cy="365125"/>
          </a:xfrm>
        </p:spPr>
        <p:txBody>
          <a:bodyPr/>
          <a:lstStyle/>
          <a:p>
            <a:fld id="{EFCCF6A5-47C7-491E-B947-099193F749EC}" type="datetimeFigureOut">
              <a:rPr lang="de-DE" smtClean="0"/>
              <a:t>29.10.2024</a:t>
            </a:fld>
            <a:endParaRPr lang="de-DE" dirty="0"/>
          </a:p>
        </p:txBody>
      </p:sp>
      <p:sp>
        <p:nvSpPr>
          <p:cNvPr id="5" name="Fußzeilenplatzhalter 3">
            <a:extLst>
              <a:ext uri="{FF2B5EF4-FFF2-40B4-BE49-F238E27FC236}">
                <a16:creationId xmlns:a16="http://schemas.microsoft.com/office/drawing/2014/main" id="{984303B0-7439-F27D-BBDD-A867C481E088}"/>
              </a:ext>
            </a:extLst>
          </p:cNvPr>
          <p:cNvSpPr>
            <a:spLocks noGrp="1"/>
          </p:cNvSpPr>
          <p:nvPr>
            <p:ph type="ftr" sz="quarter" idx="11"/>
          </p:nvPr>
        </p:nvSpPr>
        <p:spPr>
          <a:xfrm>
            <a:off x="4038600" y="6356350"/>
            <a:ext cx="4114800" cy="365125"/>
          </a:xfrm>
        </p:spPr>
        <p:txBody>
          <a:bodyPr/>
          <a:lstStyle/>
          <a:p>
            <a:endParaRPr lang="de-DE" dirty="0"/>
          </a:p>
        </p:txBody>
      </p:sp>
      <p:sp>
        <p:nvSpPr>
          <p:cNvPr id="6" name="Foliennummernplatzhalter 4">
            <a:extLst>
              <a:ext uri="{FF2B5EF4-FFF2-40B4-BE49-F238E27FC236}">
                <a16:creationId xmlns:a16="http://schemas.microsoft.com/office/drawing/2014/main" id="{E6506A07-2457-A4F7-0E27-A2F4AFB7BE2C}"/>
              </a:ext>
            </a:extLst>
          </p:cNvPr>
          <p:cNvSpPr>
            <a:spLocks noGrp="1"/>
          </p:cNvSpPr>
          <p:nvPr>
            <p:ph type="sldNum" sz="quarter" idx="12"/>
          </p:nvPr>
        </p:nvSpPr>
        <p:spPr>
          <a:xfrm>
            <a:off x="8610600" y="6356350"/>
            <a:ext cx="2743200" cy="365125"/>
          </a:xfrm>
        </p:spPr>
        <p:txBody>
          <a:bodyPr/>
          <a:lstStyle/>
          <a:p>
            <a:fld id="{E0986F41-5F23-4622-9429-ABAAEBEA62E9}" type="slidenum">
              <a:rPr lang="de-DE" smtClean="0"/>
              <a:t>‹N°›</a:t>
            </a:fld>
            <a:endParaRPr lang="de-DE"/>
          </a:p>
        </p:txBody>
      </p:sp>
    </p:spTree>
    <p:extLst>
      <p:ext uri="{BB962C8B-B14F-4D97-AF65-F5344CB8AC3E}">
        <p14:creationId xmlns:p14="http://schemas.microsoft.com/office/powerpoint/2010/main" val="1131486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_1">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AD7D8CF1-F523-9C2B-6325-36997055BC0E}"/>
              </a:ext>
            </a:extLst>
          </p:cNvPr>
          <p:cNvSpPr>
            <a:spLocks noGrp="1"/>
          </p:cNvSpPr>
          <p:nvPr>
            <p:ph type="dt" sz="half" idx="10"/>
          </p:nvPr>
        </p:nvSpPr>
        <p:spPr/>
        <p:txBody>
          <a:bodyPr/>
          <a:lstStyle/>
          <a:p>
            <a:fld id="{EFCCF6A5-47C7-491E-B947-099193F749EC}" type="datetimeFigureOut">
              <a:rPr lang="de-DE" smtClean="0"/>
              <a:t>29.10.2024</a:t>
            </a:fld>
            <a:endParaRPr lang="de-DE"/>
          </a:p>
        </p:txBody>
      </p:sp>
      <p:sp>
        <p:nvSpPr>
          <p:cNvPr id="5" name="Fußzeilenplatzhalter 4">
            <a:extLst>
              <a:ext uri="{FF2B5EF4-FFF2-40B4-BE49-F238E27FC236}">
                <a16:creationId xmlns:a16="http://schemas.microsoft.com/office/drawing/2014/main" id="{2DA09FE3-4B4A-DA29-8D9E-F5DD21B3668A}"/>
              </a:ext>
            </a:extLst>
          </p:cNvPr>
          <p:cNvSpPr>
            <a:spLocks noGrp="1"/>
          </p:cNvSpPr>
          <p:nvPr>
            <p:ph type="ftr" sz="quarter" idx="11"/>
          </p:nvPr>
        </p:nvSpPr>
        <p:spPr/>
        <p:txBody>
          <a:bodyPr/>
          <a:lstStyle/>
          <a:p>
            <a:endParaRPr lang="de-DE" dirty="0"/>
          </a:p>
        </p:txBody>
      </p:sp>
      <p:sp>
        <p:nvSpPr>
          <p:cNvPr id="6" name="Foliennummernplatzhalter 5">
            <a:extLst>
              <a:ext uri="{FF2B5EF4-FFF2-40B4-BE49-F238E27FC236}">
                <a16:creationId xmlns:a16="http://schemas.microsoft.com/office/drawing/2014/main" id="{4B350A5C-6165-0BBA-C44E-E8A435DF71AE}"/>
              </a:ext>
            </a:extLst>
          </p:cNvPr>
          <p:cNvSpPr>
            <a:spLocks noGrp="1"/>
          </p:cNvSpPr>
          <p:nvPr>
            <p:ph type="sldNum" sz="quarter" idx="12"/>
          </p:nvPr>
        </p:nvSpPr>
        <p:spPr/>
        <p:txBody>
          <a:bodyPr/>
          <a:lstStyle/>
          <a:p>
            <a:fld id="{E0986F41-5F23-4622-9429-ABAAEBEA62E9}" type="slidenum">
              <a:rPr lang="de-DE" smtClean="0"/>
              <a:t>‹N°›</a:t>
            </a:fld>
            <a:endParaRPr lang="de-DE"/>
          </a:p>
        </p:txBody>
      </p:sp>
      <p:sp>
        <p:nvSpPr>
          <p:cNvPr id="8" name="Titel 1">
            <a:extLst>
              <a:ext uri="{FF2B5EF4-FFF2-40B4-BE49-F238E27FC236}">
                <a16:creationId xmlns:a16="http://schemas.microsoft.com/office/drawing/2014/main" id="{5FE8ABA8-584B-EF85-A252-1F6B2FEB93B2}"/>
              </a:ext>
            </a:extLst>
          </p:cNvPr>
          <p:cNvSpPr>
            <a:spLocks noGrp="1"/>
          </p:cNvSpPr>
          <p:nvPr>
            <p:ph type="title"/>
          </p:nvPr>
        </p:nvSpPr>
        <p:spPr bwMode="gray">
          <a:xfrm>
            <a:off x="371475" y="403200"/>
            <a:ext cx="11449050" cy="648000"/>
          </a:xfrm>
          <a:prstGeom prst="rect">
            <a:avLst/>
          </a:prstGeom>
        </p:spPr>
        <p:txBody>
          <a:bodyPr/>
          <a:lstStyle>
            <a:lvl1pPr>
              <a:defRPr sz="3600"/>
            </a:lvl1pPr>
          </a:lstStyle>
          <a:p>
            <a:r>
              <a:rPr lang="de-DE" dirty="0"/>
              <a:t>Mastertitelformat bearbeiten</a:t>
            </a:r>
          </a:p>
        </p:txBody>
      </p:sp>
      <p:sp>
        <p:nvSpPr>
          <p:cNvPr id="9" name="Inhaltsplatzhalter 3">
            <a:extLst>
              <a:ext uri="{FF2B5EF4-FFF2-40B4-BE49-F238E27FC236}">
                <a16:creationId xmlns:a16="http://schemas.microsoft.com/office/drawing/2014/main" id="{3ECD6FC8-176C-FB98-3A2D-80A23778D234}"/>
              </a:ext>
            </a:extLst>
          </p:cNvPr>
          <p:cNvSpPr>
            <a:spLocks noGrp="1"/>
          </p:cNvSpPr>
          <p:nvPr>
            <p:ph sz="quarter" idx="13"/>
          </p:nvPr>
        </p:nvSpPr>
        <p:spPr bwMode="gray">
          <a:xfrm>
            <a:off x="371475" y="1412875"/>
            <a:ext cx="11449050" cy="4464050"/>
          </a:xfrm>
          <a:prstGeom prst="rect">
            <a:avLst/>
          </a:prstGeo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9581165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2">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89603F39-6205-CCDC-ECB8-CC242E22B7B3}"/>
              </a:ext>
            </a:extLst>
          </p:cNvPr>
          <p:cNvSpPr>
            <a:spLocks noGrp="1"/>
          </p:cNvSpPr>
          <p:nvPr>
            <p:ph type="dt" sz="half" idx="10"/>
          </p:nvPr>
        </p:nvSpPr>
        <p:spPr/>
        <p:txBody>
          <a:bodyPr/>
          <a:lstStyle/>
          <a:p>
            <a:fld id="{EFCCF6A5-47C7-491E-B947-099193F749EC}" type="datetimeFigureOut">
              <a:rPr lang="de-DE" smtClean="0"/>
              <a:t>29.10.2024</a:t>
            </a:fld>
            <a:endParaRPr lang="de-DE" dirty="0"/>
          </a:p>
        </p:txBody>
      </p:sp>
      <p:sp>
        <p:nvSpPr>
          <p:cNvPr id="4" name="Fußzeilenplatzhalter 3">
            <a:extLst>
              <a:ext uri="{FF2B5EF4-FFF2-40B4-BE49-F238E27FC236}">
                <a16:creationId xmlns:a16="http://schemas.microsoft.com/office/drawing/2014/main" id="{8D4126C4-DAA5-DB3B-8678-1A37C0CCFF68}"/>
              </a:ext>
            </a:extLst>
          </p:cNvPr>
          <p:cNvSpPr>
            <a:spLocks noGrp="1"/>
          </p:cNvSpPr>
          <p:nvPr>
            <p:ph type="ftr" sz="quarter" idx="11"/>
          </p:nvPr>
        </p:nvSpPr>
        <p:spPr/>
        <p:txBody>
          <a:bodyPr/>
          <a:lstStyle/>
          <a:p>
            <a:endParaRPr lang="de-DE" dirty="0"/>
          </a:p>
        </p:txBody>
      </p:sp>
      <p:sp>
        <p:nvSpPr>
          <p:cNvPr id="5" name="Foliennummernplatzhalter 4">
            <a:extLst>
              <a:ext uri="{FF2B5EF4-FFF2-40B4-BE49-F238E27FC236}">
                <a16:creationId xmlns:a16="http://schemas.microsoft.com/office/drawing/2014/main" id="{D3111DCE-18C3-614C-6712-4B47E275BB26}"/>
              </a:ext>
            </a:extLst>
          </p:cNvPr>
          <p:cNvSpPr>
            <a:spLocks noGrp="1"/>
          </p:cNvSpPr>
          <p:nvPr>
            <p:ph type="sldNum" sz="quarter" idx="12"/>
          </p:nvPr>
        </p:nvSpPr>
        <p:spPr/>
        <p:txBody>
          <a:bodyPr/>
          <a:lstStyle/>
          <a:p>
            <a:fld id="{E0986F41-5F23-4622-9429-ABAAEBEA62E9}" type="slidenum">
              <a:rPr lang="de-DE" smtClean="0"/>
              <a:t>‹N°›</a:t>
            </a:fld>
            <a:endParaRPr lang="de-DE"/>
          </a:p>
        </p:txBody>
      </p:sp>
      <p:sp>
        <p:nvSpPr>
          <p:cNvPr id="7" name="Titel 1">
            <a:extLst>
              <a:ext uri="{FF2B5EF4-FFF2-40B4-BE49-F238E27FC236}">
                <a16:creationId xmlns:a16="http://schemas.microsoft.com/office/drawing/2014/main" id="{B98A7206-E7B8-9EE9-C4DD-4F94D8338DBE}"/>
              </a:ext>
            </a:extLst>
          </p:cNvPr>
          <p:cNvSpPr>
            <a:spLocks noGrp="1"/>
          </p:cNvSpPr>
          <p:nvPr>
            <p:ph type="title"/>
          </p:nvPr>
        </p:nvSpPr>
        <p:spPr bwMode="gray">
          <a:xfrm>
            <a:off x="371475" y="403200"/>
            <a:ext cx="11449050" cy="648000"/>
          </a:xfrm>
          <a:prstGeom prst="rect">
            <a:avLst/>
          </a:prstGeom>
        </p:spPr>
        <p:txBody>
          <a:bodyPr/>
          <a:lstStyle>
            <a:lvl1pPr>
              <a:defRPr sz="3600"/>
            </a:lvl1pPr>
          </a:lstStyle>
          <a:p>
            <a:r>
              <a:rPr lang="de-DE" dirty="0"/>
              <a:t>Mastertitelformat bearbeiten</a:t>
            </a:r>
          </a:p>
        </p:txBody>
      </p:sp>
    </p:spTree>
    <p:extLst>
      <p:ext uri="{BB962C8B-B14F-4D97-AF65-F5344CB8AC3E}">
        <p14:creationId xmlns:p14="http://schemas.microsoft.com/office/powerpoint/2010/main" val="1817044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content_3">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A1CADC3-12B9-708C-C0E5-E25A1AE6AB62}"/>
              </a:ext>
            </a:extLst>
          </p:cNvPr>
          <p:cNvSpPr>
            <a:spLocks noGrp="1"/>
          </p:cNvSpPr>
          <p:nvPr>
            <p:ph type="dt" sz="half" idx="10"/>
          </p:nvPr>
        </p:nvSpPr>
        <p:spPr/>
        <p:txBody>
          <a:bodyPr/>
          <a:lstStyle/>
          <a:p>
            <a:fld id="{EFCCF6A5-47C7-491E-B947-099193F749EC}" type="datetimeFigureOut">
              <a:rPr lang="de-DE" smtClean="0"/>
              <a:t>29.10.2024</a:t>
            </a:fld>
            <a:endParaRPr lang="de-DE"/>
          </a:p>
        </p:txBody>
      </p:sp>
      <p:sp>
        <p:nvSpPr>
          <p:cNvPr id="3" name="Fußzeilenplatzhalter 2">
            <a:extLst>
              <a:ext uri="{FF2B5EF4-FFF2-40B4-BE49-F238E27FC236}">
                <a16:creationId xmlns:a16="http://schemas.microsoft.com/office/drawing/2014/main" id="{803B9025-4C5A-C27B-8D0D-649F296EFD31}"/>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E0E48254-79E4-529A-041E-ECF7CCF9BD34}"/>
              </a:ext>
            </a:extLst>
          </p:cNvPr>
          <p:cNvSpPr>
            <a:spLocks noGrp="1"/>
          </p:cNvSpPr>
          <p:nvPr>
            <p:ph type="sldNum" sz="quarter" idx="12"/>
          </p:nvPr>
        </p:nvSpPr>
        <p:spPr/>
        <p:txBody>
          <a:bodyPr/>
          <a:lstStyle/>
          <a:p>
            <a:fld id="{E0986F41-5F23-4622-9429-ABAAEBEA62E9}" type="slidenum">
              <a:rPr lang="de-DE" smtClean="0"/>
              <a:t>‹N°›</a:t>
            </a:fld>
            <a:endParaRPr lang="de-DE"/>
          </a:p>
        </p:txBody>
      </p:sp>
    </p:spTree>
    <p:extLst>
      <p:ext uri="{BB962C8B-B14F-4D97-AF65-F5344CB8AC3E}">
        <p14:creationId xmlns:p14="http://schemas.microsoft.com/office/powerpoint/2010/main" val="195920173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_content_1">
    <p:spTree>
      <p:nvGrpSpPr>
        <p:cNvPr id="1" name=""/>
        <p:cNvGrpSpPr/>
        <p:nvPr/>
      </p:nvGrpSpPr>
      <p:grpSpPr>
        <a:xfrm>
          <a:off x="0" y="0"/>
          <a:ext cx="0" cy="0"/>
          <a:chOff x="0" y="0"/>
          <a:chExt cx="0" cy="0"/>
        </a:xfrm>
      </p:grpSpPr>
      <p:sp>
        <p:nvSpPr>
          <p:cNvPr id="2" name="date">
            <a:extLst>
              <a:ext uri="{FF2B5EF4-FFF2-40B4-BE49-F238E27FC236}">
                <a16:creationId xmlns:a16="http://schemas.microsoft.com/office/drawing/2014/main" id="{3A1CADC3-12B9-708C-C0E5-E25A1AE6AB62}"/>
              </a:ext>
            </a:extLst>
          </p:cNvPr>
          <p:cNvSpPr>
            <a:spLocks noGrp="1"/>
          </p:cNvSpPr>
          <p:nvPr>
            <p:ph type="dt" sz="half" idx="10"/>
          </p:nvPr>
        </p:nvSpPr>
        <p:spPr/>
        <p:txBody>
          <a:bodyPr/>
          <a:lstStyle/>
          <a:p>
            <a:fld id="{EFCCF6A5-47C7-491E-B947-099193F749EC}" type="datetimeFigureOut">
              <a:rPr lang="de-DE" smtClean="0"/>
              <a:t>29.10.2024</a:t>
            </a:fld>
            <a:endParaRPr lang="de-DE"/>
          </a:p>
        </p:txBody>
      </p:sp>
      <p:sp>
        <p:nvSpPr>
          <p:cNvPr id="3" name="footer">
            <a:extLst>
              <a:ext uri="{FF2B5EF4-FFF2-40B4-BE49-F238E27FC236}">
                <a16:creationId xmlns:a16="http://schemas.microsoft.com/office/drawing/2014/main" id="{803B9025-4C5A-C27B-8D0D-649F296EFD31}"/>
              </a:ext>
            </a:extLst>
          </p:cNvPr>
          <p:cNvSpPr>
            <a:spLocks noGrp="1"/>
          </p:cNvSpPr>
          <p:nvPr>
            <p:ph type="ftr" sz="quarter" idx="11"/>
          </p:nvPr>
        </p:nvSpPr>
        <p:spPr/>
        <p:txBody>
          <a:bodyPr/>
          <a:lstStyle/>
          <a:p>
            <a:endParaRPr lang="de-DE"/>
          </a:p>
        </p:txBody>
      </p:sp>
      <p:sp>
        <p:nvSpPr>
          <p:cNvPr id="4" name="nr">
            <a:extLst>
              <a:ext uri="{FF2B5EF4-FFF2-40B4-BE49-F238E27FC236}">
                <a16:creationId xmlns:a16="http://schemas.microsoft.com/office/drawing/2014/main" id="{E0E48254-79E4-529A-041E-ECF7CCF9BD34}"/>
              </a:ext>
            </a:extLst>
          </p:cNvPr>
          <p:cNvSpPr>
            <a:spLocks noGrp="1"/>
          </p:cNvSpPr>
          <p:nvPr>
            <p:ph type="sldNum" sz="quarter" idx="12"/>
          </p:nvPr>
        </p:nvSpPr>
        <p:spPr/>
        <p:txBody>
          <a:bodyPr/>
          <a:lstStyle/>
          <a:p>
            <a:fld id="{E0986F41-5F23-4622-9429-ABAAEBEA62E9}" type="slidenum">
              <a:rPr lang="de-DE" smtClean="0"/>
              <a:t>‹N°›</a:t>
            </a:fld>
            <a:endParaRPr lang="de-DE"/>
          </a:p>
        </p:txBody>
      </p:sp>
      <p:sp>
        <p:nvSpPr>
          <p:cNvPr id="5" name="plot">
            <a:extLst>
              <a:ext uri="{FF2B5EF4-FFF2-40B4-BE49-F238E27FC236}">
                <a16:creationId xmlns:a16="http://schemas.microsoft.com/office/drawing/2014/main" id="{5AADBCC1-108F-CC59-2F30-2E5F8FE8E0D6}"/>
              </a:ext>
            </a:extLst>
          </p:cNvPr>
          <p:cNvSpPr>
            <a:spLocks noGrp="1"/>
          </p:cNvSpPr>
          <p:nvPr>
            <p:ph type="pic" idx="1" hasCustomPrompt="1"/>
          </p:nvPr>
        </p:nvSpPr>
        <p:spPr>
          <a:xfrm>
            <a:off x="838200" y="1971675"/>
            <a:ext cx="5400000" cy="3960000"/>
          </a:xfrm>
          <a:prstGeom prst="rect">
            <a:avLst/>
          </a:prstGeom>
        </p:spPr>
        <p:txBody>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Plot</a:t>
            </a:r>
          </a:p>
        </p:txBody>
      </p:sp>
      <p:sp>
        <p:nvSpPr>
          <p:cNvPr id="6" name="title">
            <a:extLst>
              <a:ext uri="{FF2B5EF4-FFF2-40B4-BE49-F238E27FC236}">
                <a16:creationId xmlns:a16="http://schemas.microsoft.com/office/drawing/2014/main" id="{42076AED-B6FC-FE8D-18EF-5D21546E483D}"/>
              </a:ext>
            </a:extLst>
          </p:cNvPr>
          <p:cNvSpPr>
            <a:spLocks noGrp="1"/>
          </p:cNvSpPr>
          <p:nvPr>
            <p:ph type="title" hasCustomPrompt="1"/>
          </p:nvPr>
        </p:nvSpPr>
        <p:spPr>
          <a:xfrm>
            <a:off x="838200" y="365125"/>
            <a:ext cx="10515600" cy="1325563"/>
          </a:xfrm>
          <a:prstGeom prst="rect">
            <a:avLst/>
          </a:prstGeom>
        </p:spPr>
        <p:txBody>
          <a:bodyPr/>
          <a:lstStyle>
            <a:lvl1pPr>
              <a:defRPr/>
            </a:lvl1pPr>
          </a:lstStyle>
          <a:p>
            <a:r>
              <a:rPr lang="de-DE" dirty="0"/>
              <a:t>Title</a:t>
            </a:r>
          </a:p>
        </p:txBody>
      </p:sp>
      <p:sp>
        <p:nvSpPr>
          <p:cNvPr id="7" name="text">
            <a:extLst>
              <a:ext uri="{FF2B5EF4-FFF2-40B4-BE49-F238E27FC236}">
                <a16:creationId xmlns:a16="http://schemas.microsoft.com/office/drawing/2014/main" id="{362111E0-0064-550F-87E6-3356E5574F30}"/>
              </a:ext>
            </a:extLst>
          </p:cNvPr>
          <p:cNvSpPr>
            <a:spLocks noGrp="1"/>
          </p:cNvSpPr>
          <p:nvPr>
            <p:ph idx="13" hasCustomPrompt="1"/>
          </p:nvPr>
        </p:nvSpPr>
        <p:spPr>
          <a:xfrm>
            <a:off x="6457950" y="1971675"/>
            <a:ext cx="4895850" cy="3960000"/>
          </a:xfrm>
          <a:prstGeom prst="rect">
            <a:avLst/>
          </a:prstGeom>
        </p:spPr>
        <p:txBody>
          <a:bodyPr/>
          <a:lstStyle>
            <a:lvl1pPr marL="0" indent="0">
              <a:buNone/>
              <a:defRPr/>
            </a:lvl1pPr>
          </a:lstStyle>
          <a:p>
            <a:pPr lvl="0"/>
            <a:r>
              <a:rPr lang="de-DE" dirty="0"/>
              <a:t>Text</a:t>
            </a:r>
          </a:p>
        </p:txBody>
      </p:sp>
    </p:spTree>
    <p:extLst>
      <p:ext uri="{BB962C8B-B14F-4D97-AF65-F5344CB8AC3E}">
        <p14:creationId xmlns:p14="http://schemas.microsoft.com/office/powerpoint/2010/main" val="281076799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AE0070EA-83DB-2284-C41A-F37CD1447E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CF6A5-47C7-491E-B947-099193F749EC}" type="datetimeFigureOut">
              <a:rPr lang="de-DE" smtClean="0"/>
              <a:t>29.10.2024</a:t>
            </a:fld>
            <a:endParaRPr lang="de-DE"/>
          </a:p>
        </p:txBody>
      </p:sp>
      <p:sp>
        <p:nvSpPr>
          <p:cNvPr id="5" name="Fußzeilenplatzhalter 4">
            <a:extLst>
              <a:ext uri="{FF2B5EF4-FFF2-40B4-BE49-F238E27FC236}">
                <a16:creationId xmlns:a16="http://schemas.microsoft.com/office/drawing/2014/main" id="{37CCE3CB-C40B-A082-081B-FA50619371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185C69B-E022-FBC5-B77C-A6938ED4C5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986F41-5F23-4622-9429-ABAAEBEA62E9}" type="slidenum">
              <a:rPr lang="de-DE" smtClean="0"/>
              <a:t>‹N°›</a:t>
            </a:fld>
            <a:endParaRPr lang="de-DE"/>
          </a:p>
        </p:txBody>
      </p:sp>
      <p:sp>
        <p:nvSpPr>
          <p:cNvPr id="9" name="Titelplatzhalter 1">
            <a:extLst>
              <a:ext uri="{FF2B5EF4-FFF2-40B4-BE49-F238E27FC236}">
                <a16:creationId xmlns:a16="http://schemas.microsoft.com/office/drawing/2014/main" id="{C7B7DA0F-073C-9A72-C70E-315897709518}"/>
              </a:ext>
            </a:extLst>
          </p:cNvPr>
          <p:cNvSpPr>
            <a:spLocks noGrp="1"/>
          </p:cNvSpPr>
          <p:nvPr>
            <p:ph type="title"/>
          </p:nvPr>
        </p:nvSpPr>
        <p:spPr bwMode="gray">
          <a:xfrm>
            <a:off x="371475" y="403200"/>
            <a:ext cx="11449050" cy="648000"/>
          </a:xfrm>
          <a:prstGeom prst="rect">
            <a:avLst/>
          </a:prstGeom>
        </p:spPr>
        <p:txBody>
          <a:bodyPr vert="horz" lIns="0" tIns="0" rIns="0" bIns="0" rtlCol="0" anchor="t">
            <a:noAutofit/>
          </a:bodyPr>
          <a:lstStyle/>
          <a:p>
            <a:r>
              <a:rPr lang="de-DE" dirty="0"/>
              <a:t>Mastertitelformat bearbeiten</a:t>
            </a:r>
          </a:p>
        </p:txBody>
      </p:sp>
      <p:sp>
        <p:nvSpPr>
          <p:cNvPr id="10" name="Textplatzhalter 2">
            <a:extLst>
              <a:ext uri="{FF2B5EF4-FFF2-40B4-BE49-F238E27FC236}">
                <a16:creationId xmlns:a16="http://schemas.microsoft.com/office/drawing/2014/main" id="{27B2ACFC-22A5-0D33-459D-558E83611A81}"/>
              </a:ext>
            </a:extLst>
          </p:cNvPr>
          <p:cNvSpPr>
            <a:spLocks noGrp="1"/>
          </p:cNvSpPr>
          <p:nvPr>
            <p:ph type="body" idx="1"/>
          </p:nvPr>
        </p:nvSpPr>
        <p:spPr bwMode="gray">
          <a:xfrm>
            <a:off x="371475" y="1412875"/>
            <a:ext cx="11449050" cy="4464050"/>
          </a:xfrm>
          <a:prstGeom prst="rect">
            <a:avLst/>
          </a:prstGeom>
        </p:spPr>
        <p:txBody>
          <a:bodyPr vert="horz" lIns="0" tIns="0" rIns="0" bIns="0" rtlCol="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379462491"/>
      </p:ext>
    </p:extLst>
  </p:cSld>
  <p:clrMap bg1="lt1" tx1="dk1" bg2="lt2" tx2="dk2" accent1="accent1" accent2="accent2" accent3="accent3" accent4="accent4" accent5="accent5" accent6="accent6" hlink="hlink" folHlink="folHlink"/>
  <p:sldLayoutIdLst>
    <p:sldLayoutId id="2147483662" r:id="rId1"/>
    <p:sldLayoutId id="2147483650" r:id="rId2"/>
    <p:sldLayoutId id="2147483654" r:id="rId3"/>
    <p:sldLayoutId id="2147483655" r:id="rId4"/>
    <p:sldLayoutId id="2147483660"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97903A-CB7E-4810-BF07-803CCD28434D}"/>
              </a:ext>
            </a:extLst>
          </p:cNvPr>
          <p:cNvSpPr>
            <a:spLocks noGrp="1"/>
          </p:cNvSpPr>
          <p:nvPr>
            <p:ph type="ctrTitle"/>
          </p:nvPr>
        </p:nvSpPr>
        <p:spPr>
          <a:xfrm>
            <a:off x="371474" y="1047599"/>
            <a:ext cx="9712326" cy="1608974"/>
          </a:xfrm>
        </p:spPr>
        <p:txBody>
          <a:bodyPr/>
          <a:lstStyle/>
          <a:p>
            <a:r>
              <a:rPr lang="de-DE" sz="4000" b="1" dirty="0"/>
              <a:t>Business Data Analytics</a:t>
            </a:r>
            <a:br>
              <a:rPr lang="de-DE" dirty="0"/>
            </a:br>
            <a:r>
              <a:rPr lang="de-DE" dirty="0" err="1"/>
              <a:t>Powerpoint</a:t>
            </a:r>
            <a:r>
              <a:rPr lang="de-DE" dirty="0"/>
              <a:t> </a:t>
            </a:r>
            <a:r>
              <a:rPr lang="de-DE" dirty="0" err="1"/>
              <a:t>slides</a:t>
            </a:r>
            <a:r>
              <a:rPr lang="de-DE" dirty="0"/>
              <a:t> </a:t>
            </a:r>
            <a:r>
              <a:rPr lang="de-DE" dirty="0" err="1"/>
              <a:t>to</a:t>
            </a:r>
            <a:r>
              <a:rPr lang="de-DE" dirty="0"/>
              <a:t> support </a:t>
            </a:r>
            <a:r>
              <a:rPr lang="de-DE" dirty="0" err="1"/>
              <a:t>you</a:t>
            </a:r>
            <a:r>
              <a:rPr lang="de-DE" dirty="0"/>
              <a:t> </a:t>
            </a:r>
            <a:r>
              <a:rPr lang="de-DE" dirty="0" err="1"/>
              <a:t>during</a:t>
            </a:r>
            <a:r>
              <a:rPr lang="de-DE" dirty="0"/>
              <a:t> </a:t>
            </a:r>
            <a:r>
              <a:rPr lang="de-DE" dirty="0" err="1"/>
              <a:t>your</a:t>
            </a:r>
            <a:r>
              <a:rPr lang="de-DE" dirty="0"/>
              <a:t> </a:t>
            </a:r>
            <a:r>
              <a:rPr lang="de-DE" dirty="0" err="1"/>
              <a:t>business</a:t>
            </a:r>
            <a:r>
              <a:rPr lang="de-DE" dirty="0"/>
              <a:t> </a:t>
            </a:r>
            <a:r>
              <a:rPr lang="de-DE" dirty="0" err="1"/>
              <a:t>data</a:t>
            </a:r>
            <a:r>
              <a:rPr lang="de-DE" dirty="0"/>
              <a:t> </a:t>
            </a:r>
            <a:r>
              <a:rPr lang="de-DE" dirty="0" err="1"/>
              <a:t>analytics</a:t>
            </a:r>
            <a:r>
              <a:rPr lang="de-DE" dirty="0"/>
              <a:t> </a:t>
            </a:r>
            <a:r>
              <a:rPr lang="de-DE" dirty="0" err="1"/>
              <a:t>projects</a:t>
            </a:r>
            <a:endParaRPr lang="de-DE" dirty="0"/>
          </a:p>
        </p:txBody>
      </p:sp>
    </p:spTree>
    <p:extLst>
      <p:ext uri="{BB962C8B-B14F-4D97-AF65-F5344CB8AC3E}">
        <p14:creationId xmlns:p14="http://schemas.microsoft.com/office/powerpoint/2010/main" val="19953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5EA07-CDD1-50F5-6231-F3A5EFE3A13B}"/>
              </a:ext>
            </a:extLst>
          </p:cNvPr>
          <p:cNvSpPr>
            <a:spLocks noGrp="1"/>
          </p:cNvSpPr>
          <p:nvPr>
            <p:ph type="title"/>
          </p:nvPr>
        </p:nvSpPr>
        <p:spPr/>
        <p:txBody>
          <a:bodyPr>
            <a:normAutofit fontScale="90000"/>
          </a:bodyPr>
          <a:lstStyle/>
          <a:p>
            <a:r>
              <a:rPr lang="de-DE" dirty="0" err="1"/>
              <a:t>Define</a:t>
            </a:r>
            <a:r>
              <a:rPr lang="de-DE" dirty="0"/>
              <a:t> potential </a:t>
            </a:r>
            <a:r>
              <a:rPr lang="de-DE" dirty="0" err="1"/>
              <a:t>team</a:t>
            </a:r>
            <a:r>
              <a:rPr lang="de-DE" dirty="0"/>
              <a:t> </a:t>
            </a:r>
            <a:r>
              <a:rPr lang="de-DE" dirty="0" err="1"/>
              <a:t>members</a:t>
            </a:r>
            <a:r>
              <a:rPr lang="de-DE" dirty="0"/>
              <a:t>, </a:t>
            </a:r>
            <a:r>
              <a:rPr lang="de-DE" dirty="0" err="1"/>
              <a:t>tools</a:t>
            </a:r>
            <a:r>
              <a:rPr lang="de-DE" dirty="0"/>
              <a:t> and </a:t>
            </a:r>
            <a:r>
              <a:rPr lang="de-DE" dirty="0" err="1"/>
              <a:t>techniques</a:t>
            </a:r>
            <a:br>
              <a:rPr lang="de-DE" dirty="0"/>
            </a:br>
            <a:r>
              <a:rPr lang="en-US" sz="2000" b="0" dirty="0"/>
              <a:t>Initial assessment of a potential team providing tools and techniques that should be performed</a:t>
            </a:r>
            <a:endParaRPr lang="de-DE" sz="2000" b="0" dirty="0"/>
          </a:p>
        </p:txBody>
      </p:sp>
      <p:sp>
        <p:nvSpPr>
          <p:cNvPr id="9" name="Textplatzhalter 4">
            <a:extLst>
              <a:ext uri="{FF2B5EF4-FFF2-40B4-BE49-F238E27FC236}">
                <a16:creationId xmlns:a16="http://schemas.microsoft.com/office/drawing/2014/main" id="{16CE68DC-4756-DDD3-0C96-55DA1AA5831F}"/>
              </a:ext>
            </a:extLst>
          </p:cNvPr>
          <p:cNvSpPr txBox="1">
            <a:spLocks/>
          </p:cNvSpPr>
          <p:nvPr/>
        </p:nvSpPr>
        <p:spPr>
          <a:xfrm>
            <a:off x="742703" y="1398604"/>
            <a:ext cx="10878327" cy="649111"/>
          </a:xfrm>
          <a:prstGeom prst="rect">
            <a:avLst/>
          </a:prstGeom>
        </p:spPr>
        <p:txBody>
          <a:bodyPr/>
          <a:lstStyle>
            <a:lvl1pPr marL="0" marR="0" indent="0" algn="l" defTabSz="914400" rtl="0" eaLnBrk="1" fontAlgn="auto" latinLnBrk="0" hangingPunct="1">
              <a:lnSpc>
                <a:spcPct val="106000"/>
              </a:lnSpc>
              <a:spcBef>
                <a:spcPts val="0"/>
              </a:spcBef>
              <a:spcAft>
                <a:spcPts val="0"/>
              </a:spcAft>
              <a:buClr>
                <a:prstClr val="black"/>
              </a:buClr>
              <a:buSzPct val="90000"/>
              <a:buFontTx/>
              <a:buNone/>
              <a:tabLst/>
              <a:defRPr sz="1800" kern="1200">
                <a:solidFill>
                  <a:schemeClr val="tx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en-US" sz="1918" b="1" dirty="0"/>
              <a:t>What could a project team look like? Who do we need for it and what should be the skillset?</a:t>
            </a:r>
            <a:endParaRPr lang="de-DE" sz="2158" dirty="0"/>
          </a:p>
        </p:txBody>
      </p:sp>
      <p:sp>
        <p:nvSpPr>
          <p:cNvPr id="10" name="Shape 3828">
            <a:extLst>
              <a:ext uri="{FF2B5EF4-FFF2-40B4-BE49-F238E27FC236}">
                <a16:creationId xmlns:a16="http://schemas.microsoft.com/office/drawing/2014/main" id="{F4F0C450-2F30-FE62-D2BA-8E8C91309685}"/>
              </a:ext>
            </a:extLst>
          </p:cNvPr>
          <p:cNvSpPr/>
          <p:nvPr/>
        </p:nvSpPr>
        <p:spPr>
          <a:xfrm>
            <a:off x="426734" y="1426763"/>
            <a:ext cx="315969" cy="315975"/>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273"/>
                  <a:pt x="15023" y="819"/>
                </a:cubicBezTo>
                <a:cubicBezTo>
                  <a:pt x="16346" y="1365"/>
                  <a:pt x="17475" y="2144"/>
                  <a:pt x="18448" y="3119"/>
                </a:cubicBezTo>
                <a:cubicBezTo>
                  <a:pt x="19421" y="4133"/>
                  <a:pt x="20199" y="5264"/>
                  <a:pt x="20783" y="6589"/>
                </a:cubicBezTo>
                <a:cubicBezTo>
                  <a:pt x="21328" y="7915"/>
                  <a:pt x="21600" y="9318"/>
                  <a:pt x="21600" y="10800"/>
                </a:cubicBezTo>
                <a:cubicBezTo>
                  <a:pt x="21600" y="12282"/>
                  <a:pt x="21328" y="13685"/>
                  <a:pt x="20783" y="15011"/>
                </a:cubicBezTo>
                <a:cubicBezTo>
                  <a:pt x="20199" y="16336"/>
                  <a:pt x="19421" y="17467"/>
                  <a:pt x="18448" y="18481"/>
                </a:cubicBezTo>
                <a:cubicBezTo>
                  <a:pt x="17475" y="19456"/>
                  <a:pt x="16346" y="20235"/>
                  <a:pt x="15023" y="20781"/>
                </a:cubicBezTo>
                <a:cubicBezTo>
                  <a:pt x="13699" y="21327"/>
                  <a:pt x="12298" y="21600"/>
                  <a:pt x="10819" y="21600"/>
                </a:cubicBezTo>
                <a:cubicBezTo>
                  <a:pt x="9302" y="21600"/>
                  <a:pt x="7901" y="21327"/>
                  <a:pt x="6616" y="20781"/>
                </a:cubicBezTo>
                <a:cubicBezTo>
                  <a:pt x="5293" y="20235"/>
                  <a:pt x="4125" y="19456"/>
                  <a:pt x="3152" y="18481"/>
                </a:cubicBezTo>
                <a:cubicBezTo>
                  <a:pt x="2179" y="17467"/>
                  <a:pt x="1401" y="16336"/>
                  <a:pt x="856" y="15011"/>
                </a:cubicBezTo>
                <a:cubicBezTo>
                  <a:pt x="272" y="13685"/>
                  <a:pt x="0" y="12282"/>
                  <a:pt x="0" y="10800"/>
                </a:cubicBezTo>
                <a:cubicBezTo>
                  <a:pt x="0" y="9318"/>
                  <a:pt x="272" y="7915"/>
                  <a:pt x="856" y="6589"/>
                </a:cubicBezTo>
                <a:cubicBezTo>
                  <a:pt x="1401" y="5264"/>
                  <a:pt x="2179" y="4133"/>
                  <a:pt x="3152" y="3119"/>
                </a:cubicBezTo>
                <a:cubicBezTo>
                  <a:pt x="4125" y="2144"/>
                  <a:pt x="5293" y="1365"/>
                  <a:pt x="6616" y="819"/>
                </a:cubicBezTo>
                <a:cubicBezTo>
                  <a:pt x="7901" y="273"/>
                  <a:pt x="9302" y="0"/>
                  <a:pt x="10819" y="0"/>
                </a:cubicBezTo>
                <a:close/>
                <a:moveTo>
                  <a:pt x="10819" y="20742"/>
                </a:moveTo>
                <a:cubicBezTo>
                  <a:pt x="12182" y="20742"/>
                  <a:pt x="13466" y="20469"/>
                  <a:pt x="14672" y="19962"/>
                </a:cubicBezTo>
                <a:cubicBezTo>
                  <a:pt x="15879" y="19456"/>
                  <a:pt x="16930" y="18754"/>
                  <a:pt x="17864" y="17857"/>
                </a:cubicBezTo>
                <a:cubicBezTo>
                  <a:pt x="18720" y="16960"/>
                  <a:pt x="19421" y="15869"/>
                  <a:pt x="19965" y="14699"/>
                </a:cubicBezTo>
                <a:cubicBezTo>
                  <a:pt x="20471" y="13490"/>
                  <a:pt x="20744" y="12204"/>
                  <a:pt x="20744" y="10800"/>
                </a:cubicBezTo>
                <a:cubicBezTo>
                  <a:pt x="20744" y="9396"/>
                  <a:pt x="20471" y="8110"/>
                  <a:pt x="19965" y="6901"/>
                </a:cubicBezTo>
                <a:cubicBezTo>
                  <a:pt x="19421" y="5731"/>
                  <a:pt x="18720" y="4640"/>
                  <a:pt x="17864" y="3743"/>
                </a:cubicBezTo>
                <a:cubicBezTo>
                  <a:pt x="16930" y="2846"/>
                  <a:pt x="15879" y="2144"/>
                  <a:pt x="14672" y="1638"/>
                </a:cubicBezTo>
                <a:cubicBezTo>
                  <a:pt x="13466" y="1131"/>
                  <a:pt x="12182" y="858"/>
                  <a:pt x="10819" y="858"/>
                </a:cubicBezTo>
                <a:cubicBezTo>
                  <a:pt x="9418" y="858"/>
                  <a:pt x="8134" y="1131"/>
                  <a:pt x="6928" y="1638"/>
                </a:cubicBezTo>
                <a:cubicBezTo>
                  <a:pt x="5721" y="2144"/>
                  <a:pt x="4670" y="2846"/>
                  <a:pt x="3775" y="3743"/>
                </a:cubicBezTo>
                <a:cubicBezTo>
                  <a:pt x="2880" y="4640"/>
                  <a:pt x="2179" y="5731"/>
                  <a:pt x="1674" y="6901"/>
                </a:cubicBezTo>
                <a:cubicBezTo>
                  <a:pt x="1129" y="8110"/>
                  <a:pt x="856" y="9396"/>
                  <a:pt x="856" y="10800"/>
                </a:cubicBezTo>
                <a:cubicBezTo>
                  <a:pt x="856" y="12204"/>
                  <a:pt x="1129" y="13490"/>
                  <a:pt x="1674" y="14699"/>
                </a:cubicBezTo>
                <a:cubicBezTo>
                  <a:pt x="2179" y="15869"/>
                  <a:pt x="2880" y="16960"/>
                  <a:pt x="3775" y="17857"/>
                </a:cubicBezTo>
                <a:cubicBezTo>
                  <a:pt x="4670" y="18754"/>
                  <a:pt x="5721" y="19456"/>
                  <a:pt x="6928" y="19962"/>
                </a:cubicBezTo>
                <a:cubicBezTo>
                  <a:pt x="8134" y="20469"/>
                  <a:pt x="9418" y="20742"/>
                  <a:pt x="10819" y="20742"/>
                </a:cubicBezTo>
                <a:close/>
                <a:moveTo>
                  <a:pt x="10742" y="5108"/>
                </a:moveTo>
                <a:cubicBezTo>
                  <a:pt x="11209" y="5108"/>
                  <a:pt x="11598" y="5186"/>
                  <a:pt x="11987" y="5303"/>
                </a:cubicBezTo>
                <a:cubicBezTo>
                  <a:pt x="12337" y="5458"/>
                  <a:pt x="12649" y="5653"/>
                  <a:pt x="12921" y="5887"/>
                </a:cubicBezTo>
                <a:cubicBezTo>
                  <a:pt x="13194" y="6121"/>
                  <a:pt x="13427" y="6394"/>
                  <a:pt x="13583" y="6745"/>
                </a:cubicBezTo>
                <a:cubicBezTo>
                  <a:pt x="13777" y="7057"/>
                  <a:pt x="13855" y="7447"/>
                  <a:pt x="13855" y="7915"/>
                </a:cubicBezTo>
                <a:cubicBezTo>
                  <a:pt x="13855" y="8227"/>
                  <a:pt x="13816" y="8500"/>
                  <a:pt x="13738" y="8734"/>
                </a:cubicBezTo>
                <a:cubicBezTo>
                  <a:pt x="13661" y="8968"/>
                  <a:pt x="13583" y="9162"/>
                  <a:pt x="13505" y="9396"/>
                </a:cubicBezTo>
                <a:cubicBezTo>
                  <a:pt x="13349" y="9591"/>
                  <a:pt x="13232" y="9786"/>
                  <a:pt x="13077" y="9942"/>
                </a:cubicBezTo>
                <a:cubicBezTo>
                  <a:pt x="12921" y="10137"/>
                  <a:pt x="12726" y="10332"/>
                  <a:pt x="12532" y="10488"/>
                </a:cubicBezTo>
                <a:cubicBezTo>
                  <a:pt x="12221" y="10800"/>
                  <a:pt x="11987" y="11034"/>
                  <a:pt x="11831" y="11190"/>
                </a:cubicBezTo>
                <a:cubicBezTo>
                  <a:pt x="11676" y="11385"/>
                  <a:pt x="11598" y="11541"/>
                  <a:pt x="11520" y="11658"/>
                </a:cubicBezTo>
                <a:cubicBezTo>
                  <a:pt x="11442" y="11814"/>
                  <a:pt x="11403" y="12009"/>
                  <a:pt x="11403" y="12204"/>
                </a:cubicBezTo>
                <a:cubicBezTo>
                  <a:pt x="11364" y="12399"/>
                  <a:pt x="11364" y="12632"/>
                  <a:pt x="11364" y="12983"/>
                </a:cubicBezTo>
                <a:cubicBezTo>
                  <a:pt x="10352" y="12983"/>
                  <a:pt x="10352" y="12983"/>
                  <a:pt x="10352" y="12983"/>
                </a:cubicBezTo>
                <a:cubicBezTo>
                  <a:pt x="10391" y="12594"/>
                  <a:pt x="10430" y="12282"/>
                  <a:pt x="10469" y="12009"/>
                </a:cubicBezTo>
                <a:cubicBezTo>
                  <a:pt x="10547" y="11736"/>
                  <a:pt x="10586" y="11502"/>
                  <a:pt x="10703" y="11307"/>
                </a:cubicBezTo>
                <a:cubicBezTo>
                  <a:pt x="10858" y="11073"/>
                  <a:pt x="11014" y="10839"/>
                  <a:pt x="11170" y="10644"/>
                </a:cubicBezTo>
                <a:cubicBezTo>
                  <a:pt x="11364" y="10449"/>
                  <a:pt x="11637" y="10215"/>
                  <a:pt x="11909" y="9942"/>
                </a:cubicBezTo>
                <a:cubicBezTo>
                  <a:pt x="12065" y="9786"/>
                  <a:pt x="12182" y="9669"/>
                  <a:pt x="12298" y="9513"/>
                </a:cubicBezTo>
                <a:cubicBezTo>
                  <a:pt x="12415" y="9357"/>
                  <a:pt x="12532" y="9201"/>
                  <a:pt x="12649" y="9006"/>
                </a:cubicBezTo>
                <a:cubicBezTo>
                  <a:pt x="12688" y="8890"/>
                  <a:pt x="12765" y="8734"/>
                  <a:pt x="12804" y="8539"/>
                </a:cubicBezTo>
                <a:cubicBezTo>
                  <a:pt x="12843" y="8344"/>
                  <a:pt x="12882" y="8149"/>
                  <a:pt x="12882" y="7954"/>
                </a:cubicBezTo>
                <a:cubicBezTo>
                  <a:pt x="12882" y="7642"/>
                  <a:pt x="12843" y="7369"/>
                  <a:pt x="12688" y="7135"/>
                </a:cubicBezTo>
                <a:cubicBezTo>
                  <a:pt x="12571" y="6901"/>
                  <a:pt x="12415" y="6706"/>
                  <a:pt x="12221" y="6472"/>
                </a:cubicBezTo>
                <a:cubicBezTo>
                  <a:pt x="12065" y="6316"/>
                  <a:pt x="11831" y="6160"/>
                  <a:pt x="11559" y="6082"/>
                </a:cubicBezTo>
                <a:cubicBezTo>
                  <a:pt x="11286" y="5965"/>
                  <a:pt x="11014" y="5926"/>
                  <a:pt x="10703" y="5926"/>
                </a:cubicBezTo>
                <a:cubicBezTo>
                  <a:pt x="10314" y="5926"/>
                  <a:pt x="9963" y="6004"/>
                  <a:pt x="9652" y="6121"/>
                </a:cubicBezTo>
                <a:cubicBezTo>
                  <a:pt x="9341" y="6277"/>
                  <a:pt x="9068" y="6433"/>
                  <a:pt x="8874" y="6706"/>
                </a:cubicBezTo>
                <a:cubicBezTo>
                  <a:pt x="8679" y="6940"/>
                  <a:pt x="8523" y="7213"/>
                  <a:pt x="8406" y="7564"/>
                </a:cubicBezTo>
                <a:cubicBezTo>
                  <a:pt x="8329" y="7876"/>
                  <a:pt x="8290" y="8227"/>
                  <a:pt x="8290" y="8617"/>
                </a:cubicBezTo>
                <a:cubicBezTo>
                  <a:pt x="7317" y="8617"/>
                  <a:pt x="7317" y="8617"/>
                  <a:pt x="7317" y="8617"/>
                </a:cubicBezTo>
                <a:cubicBezTo>
                  <a:pt x="7356" y="8071"/>
                  <a:pt x="7434" y="7603"/>
                  <a:pt x="7589" y="7174"/>
                </a:cubicBezTo>
                <a:cubicBezTo>
                  <a:pt x="7745" y="6745"/>
                  <a:pt x="7939" y="6394"/>
                  <a:pt x="8212" y="6082"/>
                </a:cubicBezTo>
                <a:cubicBezTo>
                  <a:pt x="8523" y="5770"/>
                  <a:pt x="8874" y="5536"/>
                  <a:pt x="9302" y="5381"/>
                </a:cubicBezTo>
                <a:cubicBezTo>
                  <a:pt x="9730" y="5186"/>
                  <a:pt x="10197" y="5108"/>
                  <a:pt x="10742" y="5108"/>
                </a:cubicBezTo>
                <a:close/>
                <a:moveTo>
                  <a:pt x="10819" y="14699"/>
                </a:moveTo>
                <a:cubicBezTo>
                  <a:pt x="11053" y="14699"/>
                  <a:pt x="11248" y="14777"/>
                  <a:pt x="11403" y="14972"/>
                </a:cubicBezTo>
                <a:cubicBezTo>
                  <a:pt x="11598" y="15128"/>
                  <a:pt x="11676" y="15323"/>
                  <a:pt x="11676" y="15557"/>
                </a:cubicBezTo>
                <a:cubicBezTo>
                  <a:pt x="11676" y="15791"/>
                  <a:pt x="11598" y="16025"/>
                  <a:pt x="11403" y="16181"/>
                </a:cubicBezTo>
                <a:cubicBezTo>
                  <a:pt x="11248" y="16336"/>
                  <a:pt x="11053" y="16453"/>
                  <a:pt x="10819" y="16453"/>
                </a:cubicBezTo>
                <a:cubicBezTo>
                  <a:pt x="10586" y="16453"/>
                  <a:pt x="10352" y="16336"/>
                  <a:pt x="10197" y="16181"/>
                </a:cubicBezTo>
                <a:cubicBezTo>
                  <a:pt x="10041" y="16025"/>
                  <a:pt x="9963" y="15791"/>
                  <a:pt x="9963" y="15557"/>
                </a:cubicBezTo>
                <a:cubicBezTo>
                  <a:pt x="9963" y="15323"/>
                  <a:pt x="10041" y="15128"/>
                  <a:pt x="10197" y="14972"/>
                </a:cubicBezTo>
                <a:cubicBezTo>
                  <a:pt x="10352" y="14777"/>
                  <a:pt x="10586" y="14699"/>
                  <a:pt x="10819" y="14699"/>
                </a:cubicBezTo>
                <a:close/>
              </a:path>
            </a:pathLst>
          </a:custGeom>
          <a:ln/>
        </p:spPr>
        <p:style>
          <a:lnRef idx="2">
            <a:schemeClr val="dk1"/>
          </a:lnRef>
          <a:fillRef idx="1">
            <a:schemeClr val="lt1"/>
          </a:fillRef>
          <a:effectRef idx="0">
            <a:schemeClr val="dk1"/>
          </a:effectRef>
          <a:fontRef idx="minor">
            <a:schemeClr val="dk1"/>
          </a:fontRef>
        </p:style>
        <p:txBody>
          <a:bodyPr lIns="30480" rIns="3048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nSpc>
                <a:spcPct val="100000"/>
              </a:lnSpc>
              <a:defRPr sz="3000">
                <a:solidFill>
                  <a:srgbClr val="FFFFFF"/>
                </a:solidFill>
              </a:defRPr>
            </a:pPr>
            <a:endParaRPr lang="de-DE" sz="1999" dirty="0">
              <a:latin typeface="Porsche Next TT" panose="020B0504020101010102" pitchFamily="34" charset="0"/>
              <a:cs typeface="Porsche Next TT" panose="020B0504020101010102" pitchFamily="34" charset="0"/>
            </a:endParaRPr>
          </a:p>
        </p:txBody>
      </p:sp>
      <p:graphicFrame>
        <p:nvGraphicFramePr>
          <p:cNvPr id="4" name="Tabelle 4">
            <a:extLst>
              <a:ext uri="{FF2B5EF4-FFF2-40B4-BE49-F238E27FC236}">
                <a16:creationId xmlns:a16="http://schemas.microsoft.com/office/drawing/2014/main" id="{6DD7ED6F-E700-C9D0-57F8-5CF02D5EE998}"/>
              </a:ext>
            </a:extLst>
          </p:cNvPr>
          <p:cNvGraphicFramePr>
            <a:graphicFrameLocks noGrp="1"/>
          </p:cNvGraphicFramePr>
          <p:nvPr>
            <p:extLst>
              <p:ext uri="{D42A27DB-BD31-4B8C-83A1-F6EECF244321}">
                <p14:modId xmlns:p14="http://schemas.microsoft.com/office/powerpoint/2010/main" val="1689890908"/>
              </p:ext>
            </p:extLst>
          </p:nvPr>
        </p:nvGraphicFramePr>
        <p:xfrm>
          <a:off x="804015" y="1832417"/>
          <a:ext cx="11016509" cy="2966720"/>
        </p:xfrm>
        <a:graphic>
          <a:graphicData uri="http://schemas.openxmlformats.org/drawingml/2006/table">
            <a:tbl>
              <a:tblPr firstRow="1" bandRow="1">
                <a:tableStyleId>{5940675A-B579-460E-94D1-54222C63F5DA}</a:tableStyleId>
              </a:tblPr>
              <a:tblGrid>
                <a:gridCol w="1390545">
                  <a:extLst>
                    <a:ext uri="{9D8B030D-6E8A-4147-A177-3AD203B41FA5}">
                      <a16:colId xmlns:a16="http://schemas.microsoft.com/office/drawing/2014/main" val="3595361034"/>
                    </a:ext>
                  </a:extLst>
                </a:gridCol>
                <a:gridCol w="2595154">
                  <a:extLst>
                    <a:ext uri="{9D8B030D-6E8A-4147-A177-3AD203B41FA5}">
                      <a16:colId xmlns:a16="http://schemas.microsoft.com/office/drawing/2014/main" val="4227441520"/>
                    </a:ext>
                  </a:extLst>
                </a:gridCol>
                <a:gridCol w="1741715">
                  <a:extLst>
                    <a:ext uri="{9D8B030D-6E8A-4147-A177-3AD203B41FA5}">
                      <a16:colId xmlns:a16="http://schemas.microsoft.com/office/drawing/2014/main" val="684684705"/>
                    </a:ext>
                  </a:extLst>
                </a:gridCol>
                <a:gridCol w="5289095">
                  <a:extLst>
                    <a:ext uri="{9D8B030D-6E8A-4147-A177-3AD203B41FA5}">
                      <a16:colId xmlns:a16="http://schemas.microsoft.com/office/drawing/2014/main" val="3023096171"/>
                    </a:ext>
                  </a:extLst>
                </a:gridCol>
              </a:tblGrid>
              <a:tr h="370840">
                <a:tc>
                  <a:txBody>
                    <a:bodyPr/>
                    <a:lstStyle/>
                    <a:p>
                      <a:r>
                        <a:rPr lang="de-DE" b="1" dirty="0" err="1"/>
                        <a:t>Role</a:t>
                      </a:r>
                      <a:endParaRPr lang="de-DE" b="1" dirty="0"/>
                    </a:p>
                  </a:txBody>
                  <a:tcPr>
                    <a:solidFill>
                      <a:schemeClr val="bg1">
                        <a:lumMod val="85000"/>
                      </a:schemeClr>
                    </a:solidFill>
                  </a:tcPr>
                </a:tc>
                <a:tc>
                  <a:txBody>
                    <a:bodyPr/>
                    <a:lstStyle/>
                    <a:p>
                      <a:r>
                        <a:rPr lang="de-DE" b="1" dirty="0" err="1"/>
                        <a:t>Techniques</a:t>
                      </a:r>
                      <a:r>
                        <a:rPr lang="de-DE" b="1" dirty="0"/>
                        <a:t> and Skills</a:t>
                      </a:r>
                    </a:p>
                  </a:txBody>
                  <a:tcPr>
                    <a:solidFill>
                      <a:schemeClr val="bg1">
                        <a:lumMod val="85000"/>
                      </a:schemeClr>
                    </a:solidFill>
                  </a:tcPr>
                </a:tc>
                <a:tc>
                  <a:txBody>
                    <a:bodyPr/>
                    <a:lstStyle/>
                    <a:p>
                      <a:r>
                        <a:rPr lang="de-DE" sz="1800" b="1" kern="1200" noProof="0" dirty="0">
                          <a:solidFill>
                            <a:schemeClr val="tx1"/>
                          </a:solidFill>
                          <a:latin typeface="+mn-lt"/>
                          <a:ea typeface="+mn-ea"/>
                          <a:cs typeface="+mn-cs"/>
                        </a:rPr>
                        <a:t>Tool</a:t>
                      </a:r>
                      <a:endParaRPr lang="de-DE" sz="1800" b="1" kern="1200" dirty="0">
                        <a:solidFill>
                          <a:schemeClr val="tx1"/>
                        </a:solidFill>
                        <a:latin typeface="+mn-lt"/>
                        <a:ea typeface="+mn-ea"/>
                        <a:cs typeface="+mn-cs"/>
                      </a:endParaRPr>
                    </a:p>
                  </a:txBody>
                  <a:tcPr>
                    <a:solidFill>
                      <a:schemeClr val="bg1">
                        <a:lumMod val="85000"/>
                      </a:schemeClr>
                    </a:solidFill>
                  </a:tcPr>
                </a:tc>
                <a:tc>
                  <a:txBody>
                    <a:bodyPr/>
                    <a:lstStyle/>
                    <a:p>
                      <a:r>
                        <a:rPr lang="de-DE" b="1" dirty="0"/>
                        <a:t>Person</a:t>
                      </a:r>
                    </a:p>
                  </a:txBody>
                  <a:tcPr>
                    <a:solidFill>
                      <a:schemeClr val="bg1">
                        <a:lumMod val="85000"/>
                      </a:schemeClr>
                    </a:solidFill>
                  </a:tcPr>
                </a:tc>
                <a:extLst>
                  <a:ext uri="{0D108BD9-81ED-4DB2-BD59-A6C34878D82A}">
                    <a16:rowId xmlns:a16="http://schemas.microsoft.com/office/drawing/2014/main" val="2458077090"/>
                  </a:ext>
                </a:extLst>
              </a:tr>
              <a:tr h="370840">
                <a:tc>
                  <a:txBody>
                    <a:bodyPr/>
                    <a:lstStyle/>
                    <a:p>
                      <a:pPr marL="0" marR="0" lvl="0" indent="0" algn="l" defTabSz="914400" rtl="0" eaLnBrk="1" fontAlgn="auto" latinLnBrk="0" hangingPunct="1">
                        <a:lnSpc>
                          <a:spcPct val="110000"/>
                        </a:lnSpc>
                        <a:spcBef>
                          <a:spcPts val="600"/>
                        </a:spcBef>
                        <a:spcAft>
                          <a:spcPts val="0"/>
                        </a:spcAft>
                        <a:buClrTx/>
                        <a:buSzTx/>
                        <a:buFontTx/>
                        <a:buNone/>
                        <a:tabLst/>
                        <a:defRPr/>
                      </a:pPr>
                      <a:r>
                        <a:rPr lang="de-DE" sz="1300" kern="1200" dirty="0">
                          <a:solidFill>
                            <a:srgbClr val="2A4B6D"/>
                          </a:solidFill>
                          <a:latin typeface="+mn-lt"/>
                          <a:ea typeface="+mn-ea"/>
                          <a:cs typeface="+mn-cs"/>
                        </a:rPr>
                        <a:t>Data Scientist</a:t>
                      </a:r>
                    </a:p>
                  </a:txBody>
                  <a:tcPr>
                    <a:noFill/>
                  </a:tcPr>
                </a:tc>
                <a:tc>
                  <a:txBody>
                    <a:bodyPr/>
                    <a:lstStyle/>
                    <a:p>
                      <a:r>
                        <a:rPr lang="de-DE" sz="1300" kern="1200" dirty="0">
                          <a:solidFill>
                            <a:srgbClr val="2A4B6D"/>
                          </a:solidFill>
                          <a:latin typeface="+mn-lt"/>
                          <a:ea typeface="+mn-ea"/>
                          <a:cs typeface="+mn-cs"/>
                        </a:rPr>
                        <a:t>System design and </a:t>
                      </a:r>
                      <a:r>
                        <a:rPr lang="de-DE" sz="1300" kern="1200" dirty="0" err="1">
                          <a:solidFill>
                            <a:srgbClr val="2A4B6D"/>
                          </a:solidFill>
                          <a:latin typeface="+mn-lt"/>
                          <a:ea typeface="+mn-ea"/>
                          <a:cs typeface="+mn-cs"/>
                        </a:rPr>
                        <a:t>deployment</a:t>
                      </a:r>
                      <a:endParaRPr lang="de-DE" sz="1300" kern="1200" dirty="0">
                        <a:solidFill>
                          <a:srgbClr val="2A4B6D"/>
                        </a:solidFill>
                        <a:latin typeface="+mn-lt"/>
                        <a:ea typeface="+mn-ea"/>
                        <a:cs typeface="+mn-cs"/>
                      </a:endParaRPr>
                    </a:p>
                  </a:txBody>
                  <a:tcPr>
                    <a:noFill/>
                  </a:tcPr>
                </a:tc>
                <a:tc>
                  <a:txBody>
                    <a:bodyPr/>
                    <a:lstStyle/>
                    <a:p>
                      <a:r>
                        <a:rPr lang="de-DE" sz="1300" kern="1200" dirty="0">
                          <a:solidFill>
                            <a:srgbClr val="2A4B6D"/>
                          </a:solidFill>
                          <a:latin typeface="+mn-lt"/>
                          <a:ea typeface="+mn-ea"/>
                          <a:cs typeface="+mn-cs"/>
                        </a:rPr>
                        <a:t>R, </a:t>
                      </a:r>
                      <a:r>
                        <a:rPr lang="de-DE" sz="1300" kern="1200" dirty="0" err="1">
                          <a:solidFill>
                            <a:srgbClr val="2A4B6D"/>
                          </a:solidFill>
                          <a:latin typeface="+mn-lt"/>
                          <a:ea typeface="+mn-ea"/>
                          <a:cs typeface="+mn-cs"/>
                        </a:rPr>
                        <a:t>RShiny</a:t>
                      </a:r>
                      <a:endParaRPr lang="de-DE" sz="1300" kern="1200" dirty="0">
                        <a:solidFill>
                          <a:srgbClr val="2A4B6D"/>
                        </a:solidFill>
                        <a:latin typeface="+mn-lt"/>
                        <a:ea typeface="+mn-ea"/>
                        <a:cs typeface="+mn-cs"/>
                      </a:endParaRPr>
                    </a:p>
                  </a:txBody>
                  <a:tcPr>
                    <a:noFill/>
                  </a:tcPr>
                </a:tc>
                <a:tc>
                  <a:txBody>
                    <a:bodyPr/>
                    <a:lstStyle/>
                    <a:p>
                      <a:r>
                        <a:rPr lang="de-DE" sz="1300" kern="1200" dirty="0" err="1">
                          <a:solidFill>
                            <a:srgbClr val="2A4B6D"/>
                          </a:solidFill>
                          <a:latin typeface="+mn-lt"/>
                          <a:ea typeface="+mn-ea"/>
                          <a:cs typeface="+mn-cs"/>
                        </a:rPr>
                        <a:t>tbd</a:t>
                      </a:r>
                      <a:endParaRPr lang="de-DE" sz="1300" kern="1200" dirty="0">
                        <a:solidFill>
                          <a:srgbClr val="2A4B6D"/>
                        </a:solidFill>
                        <a:latin typeface="+mn-lt"/>
                        <a:ea typeface="+mn-ea"/>
                        <a:cs typeface="+mn-cs"/>
                      </a:endParaRPr>
                    </a:p>
                  </a:txBody>
                  <a:tcPr>
                    <a:noFill/>
                  </a:tcPr>
                </a:tc>
                <a:extLst>
                  <a:ext uri="{0D108BD9-81ED-4DB2-BD59-A6C34878D82A}">
                    <a16:rowId xmlns:a16="http://schemas.microsoft.com/office/drawing/2014/main" val="813340476"/>
                  </a:ext>
                </a:extLst>
              </a:tr>
              <a:tr h="370840">
                <a:tc>
                  <a:txBody>
                    <a:bodyPr/>
                    <a:lstStyle/>
                    <a:p>
                      <a:endParaRPr lang="de-DE" sz="1300" kern="1200" dirty="0">
                        <a:solidFill>
                          <a:srgbClr val="2A4B6D"/>
                        </a:solidFill>
                        <a:latin typeface="+mn-lt"/>
                        <a:ea typeface="+mn-ea"/>
                        <a:cs typeface="+mn-cs"/>
                      </a:endParaRPr>
                    </a:p>
                  </a:txBody>
                  <a:tcPr>
                    <a:noFill/>
                  </a:tcPr>
                </a:tc>
                <a:tc>
                  <a:txBody>
                    <a:bodyPr/>
                    <a:lstStyle/>
                    <a:p>
                      <a:endParaRPr lang="de-DE" sz="1300" kern="1200" dirty="0">
                        <a:solidFill>
                          <a:srgbClr val="2A4B6D"/>
                        </a:solidFill>
                        <a:latin typeface="+mn-lt"/>
                        <a:ea typeface="+mn-ea"/>
                        <a:cs typeface="+mn-cs"/>
                      </a:endParaRPr>
                    </a:p>
                  </a:txBody>
                  <a:tcPr>
                    <a:noFill/>
                  </a:tcPr>
                </a:tc>
                <a:tc>
                  <a:txBody>
                    <a:bodyPr/>
                    <a:lstStyle/>
                    <a:p>
                      <a:endParaRPr lang="de-DE" sz="1300" kern="1200" dirty="0">
                        <a:solidFill>
                          <a:srgbClr val="2A4B6D"/>
                        </a:solidFill>
                        <a:latin typeface="+mn-lt"/>
                        <a:ea typeface="+mn-ea"/>
                        <a:cs typeface="+mn-cs"/>
                      </a:endParaRPr>
                    </a:p>
                  </a:txBody>
                  <a:tcPr>
                    <a:noFill/>
                  </a:tcPr>
                </a:tc>
                <a:tc>
                  <a:txBody>
                    <a:bodyPr/>
                    <a:lstStyle/>
                    <a:p>
                      <a:endParaRPr lang="de-DE" sz="1300" kern="1200" dirty="0">
                        <a:solidFill>
                          <a:srgbClr val="2A4B6D"/>
                        </a:solidFill>
                        <a:latin typeface="+mn-lt"/>
                        <a:ea typeface="+mn-ea"/>
                        <a:cs typeface="+mn-cs"/>
                      </a:endParaRPr>
                    </a:p>
                  </a:txBody>
                  <a:tcPr>
                    <a:noFill/>
                  </a:tcPr>
                </a:tc>
                <a:extLst>
                  <a:ext uri="{0D108BD9-81ED-4DB2-BD59-A6C34878D82A}">
                    <a16:rowId xmlns:a16="http://schemas.microsoft.com/office/drawing/2014/main" val="1435155055"/>
                  </a:ext>
                </a:extLst>
              </a:tr>
              <a:tr h="370840">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extLst>
                  <a:ext uri="{0D108BD9-81ED-4DB2-BD59-A6C34878D82A}">
                    <a16:rowId xmlns:a16="http://schemas.microsoft.com/office/drawing/2014/main" val="4069926449"/>
                  </a:ext>
                </a:extLst>
              </a:tr>
              <a:tr h="370840">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extLst>
                  <a:ext uri="{0D108BD9-81ED-4DB2-BD59-A6C34878D82A}">
                    <a16:rowId xmlns:a16="http://schemas.microsoft.com/office/drawing/2014/main" val="3367419450"/>
                  </a:ext>
                </a:extLst>
              </a:tr>
              <a:tr h="370840">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extLst>
                  <a:ext uri="{0D108BD9-81ED-4DB2-BD59-A6C34878D82A}">
                    <a16:rowId xmlns:a16="http://schemas.microsoft.com/office/drawing/2014/main" val="4102931636"/>
                  </a:ext>
                </a:extLst>
              </a:tr>
              <a:tr h="370840">
                <a:tc>
                  <a:txBody>
                    <a:bodyPr/>
                    <a:lstStyle/>
                    <a:p>
                      <a:pPr marL="0" marR="0" lvl="0" indent="0" algn="l" defTabSz="914400" rtl="0" eaLnBrk="1" fontAlgn="auto" latinLnBrk="0" hangingPunct="1">
                        <a:lnSpc>
                          <a:spcPct val="110000"/>
                        </a:lnSpc>
                        <a:spcBef>
                          <a:spcPts val="600"/>
                        </a:spcBef>
                        <a:spcAft>
                          <a:spcPts val="0"/>
                        </a:spcAft>
                        <a:buClrTx/>
                        <a:buSzTx/>
                        <a:buFontTx/>
                        <a:buNone/>
                        <a:tabLst/>
                        <a:defRPr/>
                      </a:pPr>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extLst>
                  <a:ext uri="{0D108BD9-81ED-4DB2-BD59-A6C34878D82A}">
                    <a16:rowId xmlns:a16="http://schemas.microsoft.com/office/drawing/2014/main" val="3322041353"/>
                  </a:ext>
                </a:extLst>
              </a:tr>
              <a:tr h="370840">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extLst>
                  <a:ext uri="{0D108BD9-81ED-4DB2-BD59-A6C34878D82A}">
                    <a16:rowId xmlns:a16="http://schemas.microsoft.com/office/drawing/2014/main" val="3937527493"/>
                  </a:ext>
                </a:extLst>
              </a:tr>
            </a:tbl>
          </a:graphicData>
        </a:graphic>
      </p:graphicFrame>
      <p:sp>
        <p:nvSpPr>
          <p:cNvPr id="5" name="Textfeld 4">
            <a:extLst>
              <a:ext uri="{FF2B5EF4-FFF2-40B4-BE49-F238E27FC236}">
                <a16:creationId xmlns:a16="http://schemas.microsoft.com/office/drawing/2014/main" id="{57EE1489-1D76-D268-364B-E358F5D9E04A}"/>
              </a:ext>
            </a:extLst>
          </p:cNvPr>
          <p:cNvSpPr txBox="1"/>
          <p:nvPr/>
        </p:nvSpPr>
        <p:spPr bwMode="gray">
          <a:xfrm>
            <a:off x="672183" y="4992382"/>
            <a:ext cx="5784276" cy="363176"/>
          </a:xfrm>
          <a:prstGeom prst="rect">
            <a:avLst/>
          </a:prstGeom>
          <a:noFill/>
        </p:spPr>
        <p:txBody>
          <a:bodyPr wrap="square">
            <a:spAutoFit/>
          </a:bodyPr>
          <a:lstStyle/>
          <a:p>
            <a:pPr>
              <a:spcBef>
                <a:spcPts val="0"/>
              </a:spcBef>
            </a:pPr>
            <a:r>
              <a:rPr lang="en-US" sz="1600" b="1" dirty="0"/>
              <a:t>Which existing internal / external teams could we use?</a:t>
            </a:r>
            <a:endParaRPr lang="de-DE" sz="1600" b="1" dirty="0"/>
          </a:p>
        </p:txBody>
      </p:sp>
      <p:sp>
        <p:nvSpPr>
          <p:cNvPr id="7" name="Rechteck 6">
            <a:extLst>
              <a:ext uri="{FF2B5EF4-FFF2-40B4-BE49-F238E27FC236}">
                <a16:creationId xmlns:a16="http://schemas.microsoft.com/office/drawing/2014/main" id="{64C47E27-1E24-9ABC-3661-16823F3BF32D}"/>
              </a:ext>
            </a:extLst>
          </p:cNvPr>
          <p:cNvSpPr/>
          <p:nvPr/>
        </p:nvSpPr>
        <p:spPr>
          <a:xfrm>
            <a:off x="804015" y="5316734"/>
            <a:ext cx="11016510" cy="473663"/>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marL="285750" indent="-285750" algn="l">
              <a:lnSpc>
                <a:spcPct val="110000"/>
              </a:lnSpc>
              <a:spcBef>
                <a:spcPts val="600"/>
              </a:spcBef>
              <a:buFont typeface="Arial" panose="020B0604020202020204" pitchFamily="34" charset="0"/>
              <a:buChar char="•"/>
            </a:pPr>
            <a:r>
              <a:rPr lang="de-DE" sz="1400" dirty="0" err="1">
                <a:solidFill>
                  <a:srgbClr val="2A4B6D"/>
                </a:solidFill>
              </a:rPr>
              <a:t>tbd</a:t>
            </a:r>
            <a:endParaRPr lang="de-DE" sz="1400" dirty="0">
              <a:solidFill>
                <a:srgbClr val="2A4B6D"/>
              </a:solidFill>
            </a:endParaRPr>
          </a:p>
        </p:txBody>
      </p:sp>
    </p:spTree>
    <p:extLst>
      <p:ext uri="{BB962C8B-B14F-4D97-AF65-F5344CB8AC3E}">
        <p14:creationId xmlns:p14="http://schemas.microsoft.com/office/powerpoint/2010/main" val="2003387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6210D7-88D1-BCA9-1BA7-A4242D67B0CF}"/>
              </a:ext>
            </a:extLst>
          </p:cNvPr>
          <p:cNvSpPr>
            <a:spLocks noGrp="1"/>
          </p:cNvSpPr>
          <p:nvPr>
            <p:ph type="title"/>
          </p:nvPr>
        </p:nvSpPr>
        <p:spPr/>
        <p:txBody>
          <a:bodyPr/>
          <a:lstStyle/>
          <a:p>
            <a:r>
              <a:rPr kumimoji="0" lang="de-DE" sz="3200" b="0" i="0" u="none" strike="noStrike" kern="1200" cap="none" spc="0" normalizeH="0" baseline="0" noProof="0" dirty="0">
                <a:ln>
                  <a:noFill/>
                </a:ln>
                <a:solidFill>
                  <a:prstClr val="black"/>
                </a:solidFill>
                <a:effectLst/>
                <a:uLnTx/>
                <a:uFillTx/>
                <a:latin typeface="Calibri Light" panose="020F0302020204030204"/>
                <a:ea typeface="+mj-ea"/>
                <a:cs typeface="+mj-cs"/>
              </a:rPr>
              <a:t>Management </a:t>
            </a:r>
            <a:r>
              <a:rPr kumimoji="0" lang="de-DE" sz="3200" b="0" i="0" u="none" strike="noStrike" kern="1200" cap="none" spc="0" normalizeH="0" baseline="0" noProof="0" dirty="0" err="1">
                <a:ln>
                  <a:noFill/>
                </a:ln>
                <a:solidFill>
                  <a:prstClr val="black"/>
                </a:solidFill>
                <a:effectLst/>
                <a:uLnTx/>
                <a:uFillTx/>
                <a:latin typeface="Calibri Light" panose="020F0302020204030204"/>
                <a:ea typeface="+mj-ea"/>
                <a:cs typeface="+mj-cs"/>
              </a:rPr>
              <a:t>One</a:t>
            </a:r>
            <a:r>
              <a:rPr kumimoji="0" lang="de-DE" sz="3200" b="0" i="0" u="none" strike="noStrike" kern="1200" cap="none" spc="0" normalizeH="0" baseline="0" noProof="0" dirty="0">
                <a:ln>
                  <a:noFill/>
                </a:ln>
                <a:solidFill>
                  <a:prstClr val="black"/>
                </a:solidFill>
                <a:effectLst/>
                <a:uLnTx/>
                <a:uFillTx/>
                <a:latin typeface="Calibri Light" panose="020F0302020204030204"/>
                <a:ea typeface="+mj-ea"/>
                <a:cs typeface="+mj-cs"/>
              </a:rPr>
              <a:t>-Pager</a:t>
            </a:r>
            <a:br>
              <a:rPr kumimoji="0" lang="de-DE" sz="3200" b="0" i="0" u="none" strike="noStrike" kern="1200" cap="none" spc="0" normalizeH="0" baseline="0" noProof="0" dirty="0">
                <a:ln>
                  <a:noFill/>
                </a:ln>
                <a:solidFill>
                  <a:prstClr val="black"/>
                </a:solidFill>
                <a:effectLst/>
                <a:uLnTx/>
                <a:uFillTx/>
                <a:latin typeface="Calibri Light" panose="020F0302020204030204"/>
                <a:ea typeface="+mj-ea"/>
                <a:cs typeface="+mj-cs"/>
              </a:rPr>
            </a:br>
            <a:endParaRPr lang="de-DE" dirty="0"/>
          </a:p>
        </p:txBody>
      </p:sp>
      <p:sp>
        <p:nvSpPr>
          <p:cNvPr id="4" name="Rechteck 3">
            <a:extLst>
              <a:ext uri="{FF2B5EF4-FFF2-40B4-BE49-F238E27FC236}">
                <a16:creationId xmlns:a16="http://schemas.microsoft.com/office/drawing/2014/main" id="{8767BBDD-4A09-CBD8-07DE-BB0B5526D406}"/>
              </a:ext>
            </a:extLst>
          </p:cNvPr>
          <p:cNvSpPr/>
          <p:nvPr/>
        </p:nvSpPr>
        <p:spPr>
          <a:xfrm>
            <a:off x="6502186" y="3414089"/>
            <a:ext cx="5362331" cy="948362"/>
          </a:xfrm>
          <a:prstGeom prst="rect">
            <a:avLst/>
          </a:prstGeom>
          <a:solidFill>
            <a:schemeClr val="accent1">
              <a:lumMod val="20000"/>
              <a:lumOff val="80000"/>
            </a:schemeClr>
          </a:solidFill>
        </p:spPr>
        <p:txBody>
          <a:bodyPr lIns="72000" tIns="72000" rIns="36000" bIns="0">
            <a:noAutofit/>
          </a:bodyPr>
          <a:lstStyle/>
          <a:p>
            <a:pPr marL="108000" indent="-144000">
              <a:spcBef>
                <a:spcPts val="600"/>
              </a:spcBef>
              <a:buClr>
                <a:prstClr val="black"/>
              </a:buClr>
              <a:buSzPct val="90000"/>
              <a:buFont typeface="Wingdings" panose="05000000000000000000" pitchFamily="2" charset="2"/>
              <a:buChar char="§"/>
            </a:pPr>
            <a:endParaRPr lang="de-DE" sz="1050" dirty="0" err="1">
              <a:solidFill>
                <a:schemeClr val="tx1"/>
              </a:solidFill>
            </a:endParaRPr>
          </a:p>
        </p:txBody>
      </p:sp>
      <p:sp>
        <p:nvSpPr>
          <p:cNvPr id="5" name="Rechteck 4">
            <a:extLst>
              <a:ext uri="{FF2B5EF4-FFF2-40B4-BE49-F238E27FC236}">
                <a16:creationId xmlns:a16="http://schemas.microsoft.com/office/drawing/2014/main" id="{A8DEA38C-8661-EA34-B5CF-0AA9BE76A267}"/>
              </a:ext>
            </a:extLst>
          </p:cNvPr>
          <p:cNvSpPr/>
          <p:nvPr/>
        </p:nvSpPr>
        <p:spPr>
          <a:xfrm>
            <a:off x="3410382" y="3423557"/>
            <a:ext cx="2958040" cy="2440668"/>
          </a:xfrm>
          <a:prstGeom prst="rect">
            <a:avLst/>
          </a:prstGeom>
          <a:solidFill>
            <a:schemeClr val="accent1">
              <a:lumMod val="20000"/>
              <a:lumOff val="80000"/>
            </a:schemeClr>
          </a:solidFill>
        </p:spPr>
        <p:txBody>
          <a:bodyPr lIns="72000" tIns="72000" rIns="36000" bIns="0">
            <a:noAutofit/>
          </a:bodyPr>
          <a:lstStyle/>
          <a:p>
            <a:pPr marL="108000" indent="-144000">
              <a:spcBef>
                <a:spcPts val="600"/>
              </a:spcBef>
              <a:buClr>
                <a:prstClr val="black"/>
              </a:buClr>
              <a:buSzPct val="90000"/>
              <a:buFont typeface="Wingdings" panose="05000000000000000000" pitchFamily="2" charset="2"/>
              <a:buChar char="§"/>
            </a:pPr>
            <a:endParaRPr lang="de-DE" sz="1050" dirty="0" err="1">
              <a:solidFill>
                <a:schemeClr val="tx1"/>
              </a:solidFill>
            </a:endParaRPr>
          </a:p>
        </p:txBody>
      </p:sp>
      <p:sp>
        <p:nvSpPr>
          <p:cNvPr id="6" name="Rechteck 5">
            <a:extLst>
              <a:ext uri="{FF2B5EF4-FFF2-40B4-BE49-F238E27FC236}">
                <a16:creationId xmlns:a16="http://schemas.microsoft.com/office/drawing/2014/main" id="{6076BAED-7E4B-58D5-2BC8-B9A44EA5CCD6}"/>
              </a:ext>
            </a:extLst>
          </p:cNvPr>
          <p:cNvSpPr/>
          <p:nvPr/>
        </p:nvSpPr>
        <p:spPr>
          <a:xfrm>
            <a:off x="382464" y="3423557"/>
            <a:ext cx="2894154" cy="2440668"/>
          </a:xfrm>
          <a:prstGeom prst="rect">
            <a:avLst/>
          </a:prstGeom>
          <a:solidFill>
            <a:schemeClr val="accent1">
              <a:lumMod val="20000"/>
              <a:lumOff val="80000"/>
            </a:schemeClr>
          </a:solidFill>
        </p:spPr>
        <p:txBody>
          <a:bodyPr lIns="72000" tIns="72000" rIns="36000" bIns="0">
            <a:noAutofit/>
          </a:bodyPr>
          <a:lstStyle/>
          <a:p>
            <a:pPr marL="108000" indent="-144000">
              <a:spcBef>
                <a:spcPts val="600"/>
              </a:spcBef>
              <a:buClr>
                <a:prstClr val="black"/>
              </a:buClr>
              <a:buSzPct val="90000"/>
              <a:buFont typeface="Wingdings" panose="05000000000000000000" pitchFamily="2" charset="2"/>
              <a:buChar char="§"/>
            </a:pPr>
            <a:endParaRPr lang="de-DE" sz="1050" dirty="0" err="1"/>
          </a:p>
        </p:txBody>
      </p:sp>
      <p:sp>
        <p:nvSpPr>
          <p:cNvPr id="9" name="Textplatzhalter 3">
            <a:extLst>
              <a:ext uri="{FF2B5EF4-FFF2-40B4-BE49-F238E27FC236}">
                <a16:creationId xmlns:a16="http://schemas.microsoft.com/office/drawing/2014/main" id="{7B48FE16-3048-0FDE-5564-B779E77B4F74}"/>
              </a:ext>
            </a:extLst>
          </p:cNvPr>
          <p:cNvSpPr txBox="1">
            <a:spLocks/>
          </p:cNvSpPr>
          <p:nvPr/>
        </p:nvSpPr>
        <p:spPr>
          <a:xfrm>
            <a:off x="6639846" y="3407232"/>
            <a:ext cx="5160486" cy="869493"/>
          </a:xfrm>
          <a:prstGeom prst="rect">
            <a:avLst/>
          </a:prstGeom>
          <a:noFill/>
        </p:spPr>
        <p:txBody>
          <a:bodyPr lIns="72000" tIns="72000" rIns="36000" bIns="0">
            <a:noAutofit/>
          </a:bodyPr>
          <a:lstStyle>
            <a:defPPr>
              <a:defRPr lang="de-DE"/>
            </a:defPPr>
            <a:lvl1pPr marL="108000" marR="0" indent="-144000" fontAlgn="auto">
              <a:lnSpc>
                <a:spcPct val="100000"/>
              </a:lnSpc>
              <a:spcBef>
                <a:spcPts val="600"/>
              </a:spcBef>
              <a:spcAft>
                <a:spcPts val="0"/>
              </a:spcAft>
              <a:buClr>
                <a:prstClr val="black"/>
              </a:buClr>
              <a:buSzPct val="90000"/>
              <a:buFont typeface="Wingdings" panose="05000000000000000000" pitchFamily="2" charset="2"/>
              <a:buChar char="§"/>
              <a:tabLst/>
              <a:defRPr sz="1050" b="0"/>
            </a:lvl1pPr>
            <a:lvl2pPr marL="600642" marR="0" indent="-200214" fontAlgn="auto">
              <a:lnSpc>
                <a:spcPct val="106000"/>
              </a:lnSpc>
              <a:spcBef>
                <a:spcPts val="0"/>
              </a:spcBef>
              <a:spcAft>
                <a:spcPts val="0"/>
              </a:spcAft>
              <a:buClrTx/>
              <a:buSzPct val="90000"/>
              <a:buFont typeface="Wingdings" panose="05000000000000000000" pitchFamily="2" charset="2"/>
              <a:buChar char="§"/>
              <a:tabLst/>
              <a:defRPr sz="1557"/>
            </a:lvl2pPr>
            <a:lvl3pPr marL="1201284" marR="0" indent="-200214" defTabSz="358775" fontAlgn="auto">
              <a:lnSpc>
                <a:spcPct val="106000"/>
              </a:lnSpc>
              <a:spcBef>
                <a:spcPts val="0"/>
              </a:spcBef>
              <a:spcAft>
                <a:spcPts val="0"/>
              </a:spcAft>
              <a:buClrTx/>
              <a:buSzPct val="90000"/>
              <a:buFont typeface="Wingdings" panose="05000000000000000000" pitchFamily="2" charset="2"/>
              <a:buChar char="§"/>
              <a:tabLst/>
              <a:defRPr sz="1557"/>
            </a:lvl3pPr>
            <a:lvl4pPr marL="538163" marR="0" indent="-179388" defTabSz="538163" fontAlgn="auto">
              <a:lnSpc>
                <a:spcPct val="106000"/>
              </a:lnSpc>
              <a:spcBef>
                <a:spcPts val="0"/>
              </a:spcBef>
              <a:spcAft>
                <a:spcPts val="0"/>
              </a:spcAft>
              <a:buClrTx/>
              <a:buSzPct val="90000"/>
              <a:buFont typeface="Symbol" panose="05050102010706020507" pitchFamily="18" charset="2"/>
              <a:buChar char="-"/>
              <a:tabLst/>
              <a:defRPr sz="1557"/>
            </a:lvl4pPr>
            <a:lvl5pPr marL="720000" marR="0" indent="-179388" defTabSz="717550" fontAlgn="auto">
              <a:lnSpc>
                <a:spcPct val="106000"/>
              </a:lnSpc>
              <a:spcBef>
                <a:spcPts val="0"/>
              </a:spcBef>
              <a:spcAft>
                <a:spcPts val="0"/>
              </a:spcAft>
              <a:buClrTx/>
              <a:buSzPct val="90000"/>
              <a:buFont typeface="NewsGoth for Porsche Com" pitchFamily="34" charset="0"/>
              <a:buChar char="•"/>
              <a:tabLst/>
              <a:defRPr sz="1557"/>
            </a:lvl5pPr>
            <a:lvl6pPr marL="898525" marR="0" indent="-180975" fontAlgn="auto">
              <a:lnSpc>
                <a:spcPct val="106000"/>
              </a:lnSpc>
              <a:spcBef>
                <a:spcPts val="0"/>
              </a:spcBef>
              <a:spcAft>
                <a:spcPts val="0"/>
              </a:spcAft>
              <a:buClrTx/>
              <a:buSzPct val="90000"/>
              <a:buFont typeface="NewsGoth for Porsche Com" pitchFamily="34" charset="0"/>
              <a:buChar char="•"/>
              <a:tabLst/>
              <a:defRPr baseline="0"/>
            </a:lvl6pPr>
            <a:lvl7pPr marL="898525" marR="0" indent="-180975" fontAlgn="auto">
              <a:lnSpc>
                <a:spcPct val="106000"/>
              </a:lnSpc>
              <a:spcBef>
                <a:spcPts val="0"/>
              </a:spcBef>
              <a:spcAft>
                <a:spcPts val="0"/>
              </a:spcAft>
              <a:buClrTx/>
              <a:buSzPct val="90000"/>
              <a:buFont typeface="NewsGoth for Porsche Com" pitchFamily="34" charset="0"/>
              <a:buChar char="•"/>
              <a:tabLst/>
              <a:defRPr baseline="0"/>
            </a:lvl7pPr>
            <a:lvl8pPr marL="898525" marR="0" indent="-180975" fontAlgn="auto">
              <a:lnSpc>
                <a:spcPct val="106000"/>
              </a:lnSpc>
              <a:spcBef>
                <a:spcPts val="0"/>
              </a:spcBef>
              <a:spcAft>
                <a:spcPts val="0"/>
              </a:spcAft>
              <a:buClrTx/>
              <a:buSzPct val="90000"/>
              <a:buFont typeface="NewsGoth for Porsche Com" pitchFamily="34" charset="0"/>
              <a:buChar char="•"/>
              <a:tabLst/>
              <a:defRPr baseline="0"/>
            </a:lvl8pPr>
            <a:lvl9pPr marL="898525" marR="0" indent="-180975" fontAlgn="auto">
              <a:lnSpc>
                <a:spcPct val="106000"/>
              </a:lnSpc>
              <a:spcBef>
                <a:spcPts val="0"/>
              </a:spcBef>
              <a:spcAft>
                <a:spcPts val="0"/>
              </a:spcAft>
              <a:buClrTx/>
              <a:buSzPct val="90000"/>
              <a:buFont typeface="NewsGoth for Porsche Com" pitchFamily="34" charset="0"/>
              <a:buChar char="•"/>
              <a:tabLst/>
              <a:defRPr baseline="0"/>
            </a:lvl9pPr>
          </a:lstStyle>
          <a:p>
            <a:r>
              <a:rPr lang="de-DE" dirty="0" err="1"/>
              <a:t>How</a:t>
            </a:r>
            <a:r>
              <a:rPr lang="de-DE" dirty="0"/>
              <a:t> </a:t>
            </a:r>
            <a:r>
              <a:rPr lang="de-DE" dirty="0" err="1"/>
              <a:t>to</a:t>
            </a:r>
            <a:r>
              <a:rPr lang="de-DE" dirty="0"/>
              <a:t> </a:t>
            </a:r>
            <a:r>
              <a:rPr lang="de-DE" dirty="0" err="1"/>
              <a:t>measure</a:t>
            </a:r>
            <a:r>
              <a:rPr lang="de-DE" dirty="0"/>
              <a:t> </a:t>
            </a:r>
            <a:r>
              <a:rPr lang="de-DE" dirty="0" err="1"/>
              <a:t>success</a:t>
            </a:r>
            <a:r>
              <a:rPr lang="de-DE" dirty="0"/>
              <a:t>?</a:t>
            </a:r>
          </a:p>
        </p:txBody>
      </p:sp>
      <p:sp>
        <p:nvSpPr>
          <p:cNvPr id="10" name="Rechteck 9">
            <a:extLst>
              <a:ext uri="{FF2B5EF4-FFF2-40B4-BE49-F238E27FC236}">
                <a16:creationId xmlns:a16="http://schemas.microsoft.com/office/drawing/2014/main" id="{8FC3C426-21F0-9AA8-B874-FD22A7725B4E}"/>
              </a:ext>
            </a:extLst>
          </p:cNvPr>
          <p:cNvSpPr/>
          <p:nvPr/>
        </p:nvSpPr>
        <p:spPr>
          <a:xfrm>
            <a:off x="371476" y="1268413"/>
            <a:ext cx="4968626" cy="2763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00219" tIns="80088" rIns="120131" bIns="40044" rtlCol="0" anchor="ctr" anchorCtr="0">
            <a:normAutofit fontScale="92500" lnSpcReduction="20000"/>
          </a:bodyPr>
          <a:lstStyle/>
          <a:p>
            <a:pPr lvl="0"/>
            <a:endParaRPr lang="de-DE" sz="1335" b="1" dirty="0">
              <a:solidFill>
                <a:prstClr val="white"/>
              </a:solidFill>
            </a:endParaRPr>
          </a:p>
        </p:txBody>
      </p:sp>
      <p:sp>
        <p:nvSpPr>
          <p:cNvPr id="11" name="Rechteck 10">
            <a:extLst>
              <a:ext uri="{FF2B5EF4-FFF2-40B4-BE49-F238E27FC236}">
                <a16:creationId xmlns:a16="http://schemas.microsoft.com/office/drawing/2014/main" id="{F79FF598-8C7B-AE0C-383B-65052B7680B5}"/>
              </a:ext>
            </a:extLst>
          </p:cNvPr>
          <p:cNvSpPr/>
          <p:nvPr/>
        </p:nvSpPr>
        <p:spPr>
          <a:xfrm>
            <a:off x="371476" y="1544723"/>
            <a:ext cx="4968626" cy="1474718"/>
          </a:xfrm>
          <a:prstGeom prst="rect">
            <a:avLst/>
          </a:prstGeom>
          <a:solidFill>
            <a:schemeClr val="accent1">
              <a:lumMod val="20000"/>
              <a:lumOff val="80000"/>
            </a:schemeClr>
          </a:solidFill>
        </p:spPr>
        <p:txBody>
          <a:bodyPr lIns="72000" tIns="72000" rIns="36000" bIns="0">
            <a:noAutofit/>
          </a:bodyPr>
          <a:lstStyle/>
          <a:p>
            <a:pPr marL="108000" indent="-144000">
              <a:spcBef>
                <a:spcPts val="600"/>
              </a:spcBef>
              <a:buClr>
                <a:prstClr val="black"/>
              </a:buClr>
              <a:buSzPct val="90000"/>
              <a:buFont typeface="Wingdings" panose="05000000000000000000" pitchFamily="2" charset="2"/>
              <a:buChar char="§"/>
            </a:pPr>
            <a:endParaRPr lang="de-DE" sz="1050" dirty="0" err="1"/>
          </a:p>
        </p:txBody>
      </p:sp>
      <p:sp>
        <p:nvSpPr>
          <p:cNvPr id="12" name="Rechteck 11">
            <a:extLst>
              <a:ext uri="{FF2B5EF4-FFF2-40B4-BE49-F238E27FC236}">
                <a16:creationId xmlns:a16="http://schemas.microsoft.com/office/drawing/2014/main" id="{76DF6447-3628-B8C5-D9E4-B0187B3AB2E7}"/>
              </a:ext>
            </a:extLst>
          </p:cNvPr>
          <p:cNvSpPr/>
          <p:nvPr/>
        </p:nvSpPr>
        <p:spPr>
          <a:xfrm>
            <a:off x="5457825" y="1264440"/>
            <a:ext cx="6417929" cy="2763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00219" tIns="80088" rIns="120131" bIns="40044" rtlCol="0" anchor="ctr" anchorCtr="0">
            <a:normAutofit fontScale="92500" lnSpcReduction="20000"/>
          </a:bodyPr>
          <a:lstStyle/>
          <a:p>
            <a:endParaRPr lang="de-DE" sz="1335" b="1" dirty="0">
              <a:solidFill>
                <a:prstClr val="white"/>
              </a:solidFill>
            </a:endParaRPr>
          </a:p>
        </p:txBody>
      </p:sp>
      <p:sp>
        <p:nvSpPr>
          <p:cNvPr id="13" name="Rechteck 12">
            <a:extLst>
              <a:ext uri="{FF2B5EF4-FFF2-40B4-BE49-F238E27FC236}">
                <a16:creationId xmlns:a16="http://schemas.microsoft.com/office/drawing/2014/main" id="{951A24FE-95AA-6C11-C095-D8FCB56339CE}"/>
              </a:ext>
            </a:extLst>
          </p:cNvPr>
          <p:cNvSpPr/>
          <p:nvPr/>
        </p:nvSpPr>
        <p:spPr>
          <a:xfrm>
            <a:off x="5457825" y="1540749"/>
            <a:ext cx="6417929" cy="1469859"/>
          </a:xfrm>
          <a:prstGeom prst="rect">
            <a:avLst/>
          </a:prstGeom>
          <a:solidFill>
            <a:schemeClr val="accent1">
              <a:lumMod val="20000"/>
              <a:lumOff val="80000"/>
            </a:schemeClr>
          </a:solidFill>
        </p:spPr>
        <p:txBody>
          <a:bodyPr lIns="72000" tIns="72000" rIns="36000" bIns="0">
            <a:noAutofit/>
          </a:bodyPr>
          <a:lstStyle/>
          <a:p>
            <a:pPr marL="108000" indent="-144000">
              <a:spcBef>
                <a:spcPts val="600"/>
              </a:spcBef>
              <a:buClr>
                <a:prstClr val="black"/>
              </a:buClr>
              <a:buSzPct val="90000"/>
              <a:buFont typeface="Wingdings" panose="05000000000000000000" pitchFamily="2" charset="2"/>
              <a:buChar char="§"/>
            </a:pPr>
            <a:endParaRPr lang="de-DE" sz="1050" dirty="0" err="1">
              <a:solidFill>
                <a:schemeClr val="tx1"/>
              </a:solidFill>
            </a:endParaRPr>
          </a:p>
        </p:txBody>
      </p:sp>
      <p:sp>
        <p:nvSpPr>
          <p:cNvPr id="14" name="Rechteck 13">
            <a:extLst>
              <a:ext uri="{FF2B5EF4-FFF2-40B4-BE49-F238E27FC236}">
                <a16:creationId xmlns:a16="http://schemas.microsoft.com/office/drawing/2014/main" id="{6832156A-06D3-6E2C-B311-6DD64E3A4A08}"/>
              </a:ext>
            </a:extLst>
          </p:cNvPr>
          <p:cNvSpPr/>
          <p:nvPr/>
        </p:nvSpPr>
        <p:spPr>
          <a:xfrm>
            <a:off x="6502185" y="3151019"/>
            <a:ext cx="5362330" cy="2763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00219" tIns="80088" rIns="120131" bIns="40044" rtlCol="0" anchor="ctr" anchorCtr="0">
            <a:normAutofit fontScale="92500" lnSpcReduction="20000"/>
          </a:bodyPr>
          <a:lstStyle/>
          <a:p>
            <a:endParaRPr lang="de-DE" sz="1335" b="1" dirty="0">
              <a:solidFill>
                <a:prstClr val="white"/>
              </a:solidFill>
            </a:endParaRPr>
          </a:p>
        </p:txBody>
      </p:sp>
      <p:sp>
        <p:nvSpPr>
          <p:cNvPr id="15" name="Rechteck 14">
            <a:extLst>
              <a:ext uri="{FF2B5EF4-FFF2-40B4-BE49-F238E27FC236}">
                <a16:creationId xmlns:a16="http://schemas.microsoft.com/office/drawing/2014/main" id="{C32AAFF0-C0C3-A61C-E30F-26A26375C6B4}"/>
              </a:ext>
            </a:extLst>
          </p:cNvPr>
          <p:cNvSpPr/>
          <p:nvPr/>
        </p:nvSpPr>
        <p:spPr>
          <a:xfrm>
            <a:off x="3400084" y="3144972"/>
            <a:ext cx="2968339" cy="2763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00219" tIns="80088" rIns="120131" bIns="40044" rtlCol="0" anchor="ctr" anchorCtr="0">
            <a:normAutofit fontScale="92500" lnSpcReduction="20000"/>
          </a:bodyPr>
          <a:lstStyle/>
          <a:p>
            <a:endParaRPr lang="de-DE" sz="1335" b="1" dirty="0">
              <a:solidFill>
                <a:prstClr val="white"/>
              </a:solidFill>
            </a:endParaRPr>
          </a:p>
        </p:txBody>
      </p:sp>
      <p:sp>
        <p:nvSpPr>
          <p:cNvPr id="16" name="Rechteck 15">
            <a:extLst>
              <a:ext uri="{FF2B5EF4-FFF2-40B4-BE49-F238E27FC236}">
                <a16:creationId xmlns:a16="http://schemas.microsoft.com/office/drawing/2014/main" id="{6585ED91-502E-E50A-85A9-C51A4CBD4CFC}"/>
              </a:ext>
            </a:extLst>
          </p:cNvPr>
          <p:cNvSpPr/>
          <p:nvPr/>
        </p:nvSpPr>
        <p:spPr>
          <a:xfrm>
            <a:off x="382463" y="3144972"/>
            <a:ext cx="2893670" cy="2763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00219" tIns="80088" rIns="120131" bIns="40044" rtlCol="0" anchor="ctr" anchorCtr="0">
            <a:normAutofit fontScale="92500" lnSpcReduction="20000"/>
          </a:bodyPr>
          <a:lstStyle/>
          <a:p>
            <a:endParaRPr lang="de-DE" sz="1335" b="1" dirty="0">
              <a:solidFill>
                <a:prstClr val="white"/>
              </a:solidFill>
            </a:endParaRPr>
          </a:p>
        </p:txBody>
      </p:sp>
      <p:grpSp>
        <p:nvGrpSpPr>
          <p:cNvPr id="17" name="Gruppieren 16">
            <a:extLst>
              <a:ext uri="{FF2B5EF4-FFF2-40B4-BE49-F238E27FC236}">
                <a16:creationId xmlns:a16="http://schemas.microsoft.com/office/drawing/2014/main" id="{C30EAAE2-08E0-23A2-34A1-5C7B479125A1}"/>
              </a:ext>
            </a:extLst>
          </p:cNvPr>
          <p:cNvGrpSpPr/>
          <p:nvPr/>
        </p:nvGrpSpPr>
        <p:grpSpPr>
          <a:xfrm>
            <a:off x="3170405" y="3158828"/>
            <a:ext cx="2675440" cy="246221"/>
            <a:chOff x="357320" y="3043063"/>
            <a:chExt cx="2675440" cy="246221"/>
          </a:xfrm>
        </p:grpSpPr>
        <p:cxnSp>
          <p:nvCxnSpPr>
            <p:cNvPr id="18" name="Gerader Verbinder 17">
              <a:extLst>
                <a:ext uri="{FF2B5EF4-FFF2-40B4-BE49-F238E27FC236}">
                  <a16:creationId xmlns:a16="http://schemas.microsoft.com/office/drawing/2014/main" id="{A4BF1490-66F4-D5FA-FF2B-4F53885BCFF2}"/>
                </a:ext>
              </a:extLst>
            </p:cNvPr>
            <p:cNvCxnSpPr>
              <a:cxnSpLocks/>
            </p:cNvCxnSpPr>
            <p:nvPr/>
          </p:nvCxnSpPr>
          <p:spPr>
            <a:xfrm flipH="1" flipV="1">
              <a:off x="1029662" y="3043063"/>
              <a:ext cx="3423" cy="20241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platzhalter 4">
              <a:extLst>
                <a:ext uri="{FF2B5EF4-FFF2-40B4-BE49-F238E27FC236}">
                  <a16:creationId xmlns:a16="http://schemas.microsoft.com/office/drawing/2014/main" id="{79644AAB-6C2C-5DB4-8A3E-3A08AD14827D}"/>
                </a:ext>
              </a:extLst>
            </p:cNvPr>
            <p:cNvSpPr txBox="1">
              <a:spLocks/>
            </p:cNvSpPr>
            <p:nvPr/>
          </p:nvSpPr>
          <p:spPr>
            <a:xfrm>
              <a:off x="1119614" y="3056782"/>
              <a:ext cx="1913146" cy="215444"/>
            </a:xfrm>
            <a:prstGeom prst="rect">
              <a:avLst/>
            </a:prstGeom>
          </p:spPr>
          <p:txBody>
            <a:bodyPr wrap="square" lIns="0" tIns="0" rIns="0" bIns="0">
              <a:spAutoFit/>
            </a:bodyPr>
            <a:lstStyle>
              <a:lvl1pPr marL="0" marR="0" indent="0" algn="l" defTabSz="914400" rtl="0" eaLnBrk="1" fontAlgn="auto" latinLnBrk="0" hangingPunct="1">
                <a:lnSpc>
                  <a:spcPct val="100000"/>
                </a:lnSpc>
                <a:spcBef>
                  <a:spcPts val="0"/>
                </a:spcBef>
                <a:spcAft>
                  <a:spcPts val="0"/>
                </a:spcAft>
                <a:buClr>
                  <a:prstClr val="black"/>
                </a:buClr>
                <a:buSzPct val="90000"/>
                <a:buFontTx/>
                <a:buNone/>
                <a:tabLst/>
                <a:defRPr sz="1800" b="1" i="0" kern="1200" baseline="0">
                  <a:solidFill>
                    <a:schemeClr val="bg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de-DE" sz="1400" dirty="0" err="1"/>
                <a:t>Challenges</a:t>
              </a:r>
              <a:endParaRPr lang="de-DE" sz="1400" dirty="0"/>
            </a:p>
          </p:txBody>
        </p:sp>
        <p:sp>
          <p:nvSpPr>
            <p:cNvPr id="20" name="Textplatzhalter 4">
              <a:extLst>
                <a:ext uri="{FF2B5EF4-FFF2-40B4-BE49-F238E27FC236}">
                  <a16:creationId xmlns:a16="http://schemas.microsoft.com/office/drawing/2014/main" id="{83DFC211-E292-2AB8-F6D3-7BFB02E56343}"/>
                </a:ext>
              </a:extLst>
            </p:cNvPr>
            <p:cNvSpPr txBox="1">
              <a:spLocks/>
            </p:cNvSpPr>
            <p:nvPr/>
          </p:nvSpPr>
          <p:spPr>
            <a:xfrm>
              <a:off x="357320" y="3043063"/>
              <a:ext cx="548391" cy="246221"/>
            </a:xfrm>
            <a:prstGeom prst="rect">
              <a:avLst/>
            </a:prstGeom>
          </p:spPr>
          <p:txBody>
            <a:bodyPr wrap="square" lIns="0" tIns="0" rIns="0" bIns="0">
              <a:spAutoFit/>
            </a:bodyPr>
            <a:lstStyle>
              <a:lvl1pPr marL="0" marR="0" indent="0" algn="r" defTabSz="914400" rtl="0" eaLnBrk="1" fontAlgn="auto" latinLnBrk="0" hangingPunct="1">
                <a:lnSpc>
                  <a:spcPct val="100000"/>
                </a:lnSpc>
                <a:spcBef>
                  <a:spcPts val="0"/>
                </a:spcBef>
                <a:spcAft>
                  <a:spcPts val="0"/>
                </a:spcAft>
                <a:buClr>
                  <a:prstClr val="black"/>
                </a:buClr>
                <a:buSzPct val="90000"/>
                <a:buFontTx/>
                <a:buNone/>
                <a:tabLst/>
                <a:defRPr sz="2200" b="1" i="0" kern="1200" baseline="0">
                  <a:solidFill>
                    <a:schemeClr val="bg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de-DE" sz="1600" dirty="0"/>
                <a:t>03</a:t>
              </a:r>
            </a:p>
          </p:txBody>
        </p:sp>
      </p:grpSp>
      <p:grpSp>
        <p:nvGrpSpPr>
          <p:cNvPr id="21" name="Gruppieren 20">
            <a:extLst>
              <a:ext uri="{FF2B5EF4-FFF2-40B4-BE49-F238E27FC236}">
                <a16:creationId xmlns:a16="http://schemas.microsoft.com/office/drawing/2014/main" id="{C73EAE77-12D2-98A2-60DA-9609C12ECBBF}"/>
              </a:ext>
            </a:extLst>
          </p:cNvPr>
          <p:cNvGrpSpPr/>
          <p:nvPr/>
        </p:nvGrpSpPr>
        <p:grpSpPr>
          <a:xfrm>
            <a:off x="141168" y="3168353"/>
            <a:ext cx="2675440" cy="246221"/>
            <a:chOff x="201378" y="3043063"/>
            <a:chExt cx="2675440" cy="246221"/>
          </a:xfrm>
        </p:grpSpPr>
        <p:cxnSp>
          <p:nvCxnSpPr>
            <p:cNvPr id="22" name="Gerader Verbinder 21">
              <a:extLst>
                <a:ext uri="{FF2B5EF4-FFF2-40B4-BE49-F238E27FC236}">
                  <a16:creationId xmlns:a16="http://schemas.microsoft.com/office/drawing/2014/main" id="{2AEFFD64-6359-4B3B-283D-05FCFAD05388}"/>
                </a:ext>
              </a:extLst>
            </p:cNvPr>
            <p:cNvCxnSpPr>
              <a:cxnSpLocks/>
            </p:cNvCxnSpPr>
            <p:nvPr/>
          </p:nvCxnSpPr>
          <p:spPr>
            <a:xfrm flipH="1" flipV="1">
              <a:off x="873720" y="3043063"/>
              <a:ext cx="3423" cy="20241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platzhalter 4">
              <a:extLst>
                <a:ext uri="{FF2B5EF4-FFF2-40B4-BE49-F238E27FC236}">
                  <a16:creationId xmlns:a16="http://schemas.microsoft.com/office/drawing/2014/main" id="{1FD8E752-7B37-B589-08E8-1E72922A0B13}"/>
                </a:ext>
              </a:extLst>
            </p:cNvPr>
            <p:cNvSpPr txBox="1">
              <a:spLocks/>
            </p:cNvSpPr>
            <p:nvPr/>
          </p:nvSpPr>
          <p:spPr>
            <a:xfrm>
              <a:off x="963672" y="3056782"/>
              <a:ext cx="1913146" cy="215444"/>
            </a:xfrm>
            <a:prstGeom prst="rect">
              <a:avLst/>
            </a:prstGeom>
          </p:spPr>
          <p:txBody>
            <a:bodyPr wrap="square" lIns="0" tIns="0" rIns="0" bIns="0">
              <a:spAutoFit/>
            </a:bodyPr>
            <a:lstStyle>
              <a:lvl1pPr marL="0" marR="0" indent="0" algn="l" defTabSz="914400" rtl="0" eaLnBrk="1" fontAlgn="auto" latinLnBrk="0" hangingPunct="1">
                <a:lnSpc>
                  <a:spcPct val="100000"/>
                </a:lnSpc>
                <a:spcBef>
                  <a:spcPts val="0"/>
                </a:spcBef>
                <a:spcAft>
                  <a:spcPts val="0"/>
                </a:spcAft>
                <a:buClr>
                  <a:prstClr val="black"/>
                </a:buClr>
                <a:buSzPct val="90000"/>
                <a:buFontTx/>
                <a:buNone/>
                <a:tabLst/>
                <a:defRPr sz="1800" b="1" i="0" kern="1200" baseline="0">
                  <a:solidFill>
                    <a:schemeClr val="bg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de-DE" sz="1400" dirty="0" err="1"/>
                <a:t>Benefits</a:t>
              </a:r>
              <a:endParaRPr lang="de-DE" sz="1400" dirty="0"/>
            </a:p>
          </p:txBody>
        </p:sp>
        <p:sp>
          <p:nvSpPr>
            <p:cNvPr id="24" name="Textplatzhalter 4">
              <a:extLst>
                <a:ext uri="{FF2B5EF4-FFF2-40B4-BE49-F238E27FC236}">
                  <a16:creationId xmlns:a16="http://schemas.microsoft.com/office/drawing/2014/main" id="{43A1F634-B7E9-12DB-6747-BDC2DEEA3861}"/>
                </a:ext>
              </a:extLst>
            </p:cNvPr>
            <p:cNvSpPr txBox="1">
              <a:spLocks/>
            </p:cNvSpPr>
            <p:nvPr/>
          </p:nvSpPr>
          <p:spPr>
            <a:xfrm>
              <a:off x="201378" y="3043063"/>
              <a:ext cx="548391" cy="246221"/>
            </a:xfrm>
            <a:prstGeom prst="rect">
              <a:avLst/>
            </a:prstGeom>
          </p:spPr>
          <p:txBody>
            <a:bodyPr wrap="square" lIns="0" tIns="0" rIns="0" bIns="0">
              <a:spAutoFit/>
            </a:bodyPr>
            <a:lstStyle>
              <a:lvl1pPr marL="0" marR="0" indent="0" algn="r" defTabSz="914400" rtl="0" eaLnBrk="1" fontAlgn="auto" latinLnBrk="0" hangingPunct="1">
                <a:lnSpc>
                  <a:spcPct val="100000"/>
                </a:lnSpc>
                <a:spcBef>
                  <a:spcPts val="0"/>
                </a:spcBef>
                <a:spcAft>
                  <a:spcPts val="0"/>
                </a:spcAft>
                <a:buClr>
                  <a:prstClr val="black"/>
                </a:buClr>
                <a:buSzPct val="90000"/>
                <a:buFontTx/>
                <a:buNone/>
                <a:tabLst/>
                <a:defRPr sz="2200" b="1" i="0" kern="1200" baseline="0">
                  <a:solidFill>
                    <a:schemeClr val="bg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de-DE" sz="1600" dirty="0"/>
                <a:t>02</a:t>
              </a:r>
            </a:p>
          </p:txBody>
        </p:sp>
      </p:grpSp>
      <p:grpSp>
        <p:nvGrpSpPr>
          <p:cNvPr id="25" name="Gruppieren 24">
            <a:extLst>
              <a:ext uri="{FF2B5EF4-FFF2-40B4-BE49-F238E27FC236}">
                <a16:creationId xmlns:a16="http://schemas.microsoft.com/office/drawing/2014/main" id="{CEC84911-6F76-E88E-A8BB-ED1B71A5A7CA}"/>
              </a:ext>
            </a:extLst>
          </p:cNvPr>
          <p:cNvGrpSpPr/>
          <p:nvPr/>
        </p:nvGrpSpPr>
        <p:grpSpPr>
          <a:xfrm>
            <a:off x="5264257" y="1294925"/>
            <a:ext cx="2424520" cy="246221"/>
            <a:chOff x="357320" y="3043063"/>
            <a:chExt cx="2675440" cy="246221"/>
          </a:xfrm>
        </p:grpSpPr>
        <p:cxnSp>
          <p:nvCxnSpPr>
            <p:cNvPr id="26" name="Gerader Verbinder 25">
              <a:extLst>
                <a:ext uri="{FF2B5EF4-FFF2-40B4-BE49-F238E27FC236}">
                  <a16:creationId xmlns:a16="http://schemas.microsoft.com/office/drawing/2014/main" id="{A3EFFA4F-7470-EA09-3EC8-8DD09A1F875E}"/>
                </a:ext>
              </a:extLst>
            </p:cNvPr>
            <p:cNvCxnSpPr>
              <a:cxnSpLocks/>
            </p:cNvCxnSpPr>
            <p:nvPr/>
          </p:nvCxnSpPr>
          <p:spPr>
            <a:xfrm flipH="1" flipV="1">
              <a:off x="1029662" y="3043063"/>
              <a:ext cx="3423" cy="20241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Textplatzhalter 4">
              <a:extLst>
                <a:ext uri="{FF2B5EF4-FFF2-40B4-BE49-F238E27FC236}">
                  <a16:creationId xmlns:a16="http://schemas.microsoft.com/office/drawing/2014/main" id="{6495C6A9-1F1C-54F9-E612-22BD00B85F45}"/>
                </a:ext>
              </a:extLst>
            </p:cNvPr>
            <p:cNvSpPr txBox="1">
              <a:spLocks/>
            </p:cNvSpPr>
            <p:nvPr/>
          </p:nvSpPr>
          <p:spPr>
            <a:xfrm>
              <a:off x="1119614" y="3056782"/>
              <a:ext cx="1913146" cy="215444"/>
            </a:xfrm>
            <a:prstGeom prst="rect">
              <a:avLst/>
            </a:prstGeom>
          </p:spPr>
          <p:txBody>
            <a:bodyPr wrap="square" lIns="0" tIns="0" rIns="0" bIns="0">
              <a:spAutoFit/>
            </a:bodyPr>
            <a:lstStyle>
              <a:lvl1pPr marL="0" marR="0" indent="0" algn="l" defTabSz="914400" rtl="0" eaLnBrk="1" fontAlgn="auto" latinLnBrk="0" hangingPunct="1">
                <a:lnSpc>
                  <a:spcPct val="100000"/>
                </a:lnSpc>
                <a:spcBef>
                  <a:spcPts val="0"/>
                </a:spcBef>
                <a:spcAft>
                  <a:spcPts val="0"/>
                </a:spcAft>
                <a:buClr>
                  <a:prstClr val="black"/>
                </a:buClr>
                <a:buSzPct val="90000"/>
                <a:buFontTx/>
                <a:buNone/>
                <a:tabLst/>
                <a:defRPr sz="1800" b="1" i="0" kern="1200" baseline="0">
                  <a:solidFill>
                    <a:schemeClr val="bg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de-DE" sz="1400" dirty="0"/>
                <a:t>Data </a:t>
              </a:r>
              <a:r>
                <a:rPr lang="de-DE" sz="1400" dirty="0" err="1"/>
                <a:t>Sources</a:t>
              </a:r>
              <a:endParaRPr lang="de-DE" sz="1400" dirty="0"/>
            </a:p>
          </p:txBody>
        </p:sp>
        <p:sp>
          <p:nvSpPr>
            <p:cNvPr id="28" name="Textplatzhalter 4">
              <a:extLst>
                <a:ext uri="{FF2B5EF4-FFF2-40B4-BE49-F238E27FC236}">
                  <a16:creationId xmlns:a16="http://schemas.microsoft.com/office/drawing/2014/main" id="{F4C305FB-9AD2-9433-B0AD-3B9F627182F8}"/>
                </a:ext>
              </a:extLst>
            </p:cNvPr>
            <p:cNvSpPr txBox="1">
              <a:spLocks/>
            </p:cNvSpPr>
            <p:nvPr/>
          </p:nvSpPr>
          <p:spPr>
            <a:xfrm>
              <a:off x="357320" y="3043063"/>
              <a:ext cx="548391" cy="246221"/>
            </a:xfrm>
            <a:prstGeom prst="rect">
              <a:avLst/>
            </a:prstGeom>
          </p:spPr>
          <p:txBody>
            <a:bodyPr wrap="square" lIns="0" tIns="0" rIns="0" bIns="0">
              <a:spAutoFit/>
            </a:bodyPr>
            <a:lstStyle>
              <a:lvl1pPr marL="0" marR="0" indent="0" algn="r" defTabSz="914400" rtl="0" eaLnBrk="1" fontAlgn="auto" latinLnBrk="0" hangingPunct="1">
                <a:lnSpc>
                  <a:spcPct val="100000"/>
                </a:lnSpc>
                <a:spcBef>
                  <a:spcPts val="0"/>
                </a:spcBef>
                <a:spcAft>
                  <a:spcPts val="0"/>
                </a:spcAft>
                <a:buClr>
                  <a:prstClr val="black"/>
                </a:buClr>
                <a:buSzPct val="90000"/>
                <a:buFontTx/>
                <a:buNone/>
                <a:tabLst/>
                <a:defRPr sz="2200" b="1" i="0" kern="1200" baseline="0">
                  <a:solidFill>
                    <a:schemeClr val="bg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de-DE" sz="1600" dirty="0"/>
                <a:t>04</a:t>
              </a:r>
            </a:p>
          </p:txBody>
        </p:sp>
      </p:grpSp>
      <p:grpSp>
        <p:nvGrpSpPr>
          <p:cNvPr id="29" name="Gruppieren 28">
            <a:extLst>
              <a:ext uri="{FF2B5EF4-FFF2-40B4-BE49-F238E27FC236}">
                <a16:creationId xmlns:a16="http://schemas.microsoft.com/office/drawing/2014/main" id="{1A17CF43-4D0C-C570-72B5-6FF79D8327E4}"/>
              </a:ext>
            </a:extLst>
          </p:cNvPr>
          <p:cNvGrpSpPr/>
          <p:nvPr/>
        </p:nvGrpSpPr>
        <p:grpSpPr>
          <a:xfrm>
            <a:off x="6325190" y="3163766"/>
            <a:ext cx="2398294" cy="246221"/>
            <a:chOff x="357320" y="3043063"/>
            <a:chExt cx="2675440" cy="246221"/>
          </a:xfrm>
        </p:grpSpPr>
        <p:cxnSp>
          <p:nvCxnSpPr>
            <p:cNvPr id="30" name="Gerader Verbinder 29">
              <a:extLst>
                <a:ext uri="{FF2B5EF4-FFF2-40B4-BE49-F238E27FC236}">
                  <a16:creationId xmlns:a16="http://schemas.microsoft.com/office/drawing/2014/main" id="{909D0762-BCFF-2A32-07B5-7B01DC6B8CFF}"/>
                </a:ext>
              </a:extLst>
            </p:cNvPr>
            <p:cNvCxnSpPr>
              <a:cxnSpLocks/>
            </p:cNvCxnSpPr>
            <p:nvPr/>
          </p:nvCxnSpPr>
          <p:spPr>
            <a:xfrm flipH="1" flipV="1">
              <a:off x="1029662" y="3043063"/>
              <a:ext cx="3423" cy="20241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Textplatzhalter 4">
              <a:extLst>
                <a:ext uri="{FF2B5EF4-FFF2-40B4-BE49-F238E27FC236}">
                  <a16:creationId xmlns:a16="http://schemas.microsoft.com/office/drawing/2014/main" id="{EDD7041F-E0FD-E790-207F-1B76A8F982F1}"/>
                </a:ext>
              </a:extLst>
            </p:cNvPr>
            <p:cNvSpPr txBox="1">
              <a:spLocks/>
            </p:cNvSpPr>
            <p:nvPr/>
          </p:nvSpPr>
          <p:spPr>
            <a:xfrm>
              <a:off x="1119614" y="3056782"/>
              <a:ext cx="1913146" cy="215444"/>
            </a:xfrm>
            <a:prstGeom prst="rect">
              <a:avLst/>
            </a:prstGeom>
          </p:spPr>
          <p:txBody>
            <a:bodyPr wrap="square" lIns="0" tIns="0" rIns="0" bIns="0">
              <a:spAutoFit/>
            </a:bodyPr>
            <a:lstStyle>
              <a:lvl1pPr marL="0" marR="0" indent="0" algn="l" defTabSz="914400" rtl="0" eaLnBrk="1" fontAlgn="auto" latinLnBrk="0" hangingPunct="1">
                <a:lnSpc>
                  <a:spcPct val="100000"/>
                </a:lnSpc>
                <a:spcBef>
                  <a:spcPts val="0"/>
                </a:spcBef>
                <a:spcAft>
                  <a:spcPts val="0"/>
                </a:spcAft>
                <a:buClr>
                  <a:prstClr val="black"/>
                </a:buClr>
                <a:buSzPct val="90000"/>
                <a:buFontTx/>
                <a:buNone/>
                <a:tabLst/>
                <a:defRPr sz="1800" b="1" i="0" kern="1200" baseline="0">
                  <a:solidFill>
                    <a:schemeClr val="bg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de-DE" sz="1400" dirty="0"/>
                <a:t>Evaluation</a:t>
              </a:r>
            </a:p>
          </p:txBody>
        </p:sp>
        <p:sp>
          <p:nvSpPr>
            <p:cNvPr id="32" name="Textplatzhalter 4">
              <a:extLst>
                <a:ext uri="{FF2B5EF4-FFF2-40B4-BE49-F238E27FC236}">
                  <a16:creationId xmlns:a16="http://schemas.microsoft.com/office/drawing/2014/main" id="{8B87D48C-3DD9-5909-2DF8-488423570FD5}"/>
                </a:ext>
              </a:extLst>
            </p:cNvPr>
            <p:cNvSpPr txBox="1">
              <a:spLocks/>
            </p:cNvSpPr>
            <p:nvPr/>
          </p:nvSpPr>
          <p:spPr>
            <a:xfrm>
              <a:off x="357320" y="3043063"/>
              <a:ext cx="548391" cy="246221"/>
            </a:xfrm>
            <a:prstGeom prst="rect">
              <a:avLst/>
            </a:prstGeom>
          </p:spPr>
          <p:txBody>
            <a:bodyPr wrap="square" lIns="0" tIns="0" rIns="0" bIns="0">
              <a:spAutoFit/>
            </a:bodyPr>
            <a:lstStyle>
              <a:lvl1pPr marL="0" marR="0" indent="0" algn="r" defTabSz="914400" rtl="0" eaLnBrk="1" fontAlgn="auto" latinLnBrk="0" hangingPunct="1">
                <a:lnSpc>
                  <a:spcPct val="100000"/>
                </a:lnSpc>
                <a:spcBef>
                  <a:spcPts val="0"/>
                </a:spcBef>
                <a:spcAft>
                  <a:spcPts val="0"/>
                </a:spcAft>
                <a:buClr>
                  <a:prstClr val="black"/>
                </a:buClr>
                <a:buSzPct val="90000"/>
                <a:buFontTx/>
                <a:buNone/>
                <a:tabLst/>
                <a:defRPr sz="2200" b="1" i="0" kern="1200" baseline="0">
                  <a:solidFill>
                    <a:schemeClr val="bg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de-DE" sz="1600" dirty="0"/>
                <a:t>05</a:t>
              </a:r>
            </a:p>
          </p:txBody>
        </p:sp>
      </p:grpSp>
      <p:sp>
        <p:nvSpPr>
          <p:cNvPr id="33" name="Textplatzhalter 3">
            <a:extLst>
              <a:ext uri="{FF2B5EF4-FFF2-40B4-BE49-F238E27FC236}">
                <a16:creationId xmlns:a16="http://schemas.microsoft.com/office/drawing/2014/main" id="{42E82A15-B01F-3656-B0B4-63247C433192}"/>
              </a:ext>
            </a:extLst>
          </p:cNvPr>
          <p:cNvSpPr txBox="1">
            <a:spLocks/>
          </p:cNvSpPr>
          <p:nvPr/>
        </p:nvSpPr>
        <p:spPr>
          <a:xfrm>
            <a:off x="5461248" y="1527029"/>
            <a:ext cx="3207251" cy="1450411"/>
          </a:xfrm>
          <a:prstGeom prst="rect">
            <a:avLst/>
          </a:prstGeom>
          <a:noFill/>
        </p:spPr>
        <p:txBody>
          <a:bodyPr lIns="72000" tIns="72000" rIns="36000" bIns="0">
            <a:noAutofit/>
          </a:bodyPr>
          <a:lstStyle>
            <a:defPPr>
              <a:defRPr lang="de-DE"/>
            </a:defPPr>
            <a:lvl1pPr marL="108000" marR="0" indent="-144000" fontAlgn="auto">
              <a:lnSpc>
                <a:spcPct val="100000"/>
              </a:lnSpc>
              <a:spcBef>
                <a:spcPts val="600"/>
              </a:spcBef>
              <a:spcAft>
                <a:spcPts val="0"/>
              </a:spcAft>
              <a:buClr>
                <a:prstClr val="black"/>
              </a:buClr>
              <a:buSzPct val="90000"/>
              <a:buFont typeface="Wingdings" panose="05000000000000000000" pitchFamily="2" charset="2"/>
              <a:buChar char="§"/>
              <a:tabLst/>
              <a:defRPr sz="1050" b="0"/>
            </a:lvl1pPr>
            <a:lvl2pPr marL="600642" marR="0" indent="-200214" fontAlgn="auto">
              <a:lnSpc>
                <a:spcPct val="106000"/>
              </a:lnSpc>
              <a:spcBef>
                <a:spcPts val="0"/>
              </a:spcBef>
              <a:spcAft>
                <a:spcPts val="0"/>
              </a:spcAft>
              <a:buClrTx/>
              <a:buSzPct val="90000"/>
              <a:buFont typeface="Wingdings" panose="05000000000000000000" pitchFamily="2" charset="2"/>
              <a:buChar char="§"/>
              <a:tabLst/>
              <a:defRPr sz="1557"/>
            </a:lvl2pPr>
            <a:lvl3pPr marL="1201284" marR="0" indent="-200214" defTabSz="358775" fontAlgn="auto">
              <a:lnSpc>
                <a:spcPct val="106000"/>
              </a:lnSpc>
              <a:spcBef>
                <a:spcPts val="0"/>
              </a:spcBef>
              <a:spcAft>
                <a:spcPts val="0"/>
              </a:spcAft>
              <a:buClrTx/>
              <a:buSzPct val="90000"/>
              <a:buFont typeface="Wingdings" panose="05000000000000000000" pitchFamily="2" charset="2"/>
              <a:buChar char="§"/>
              <a:tabLst/>
              <a:defRPr sz="1557"/>
            </a:lvl3pPr>
            <a:lvl4pPr marL="538163" marR="0" indent="-179388" defTabSz="538163" fontAlgn="auto">
              <a:lnSpc>
                <a:spcPct val="106000"/>
              </a:lnSpc>
              <a:spcBef>
                <a:spcPts val="0"/>
              </a:spcBef>
              <a:spcAft>
                <a:spcPts val="0"/>
              </a:spcAft>
              <a:buClrTx/>
              <a:buSzPct val="90000"/>
              <a:buFont typeface="Symbol" panose="05050102010706020507" pitchFamily="18" charset="2"/>
              <a:buChar char="-"/>
              <a:tabLst/>
              <a:defRPr sz="1557"/>
            </a:lvl4pPr>
            <a:lvl5pPr marL="720000" marR="0" indent="-179388" defTabSz="717550" fontAlgn="auto">
              <a:lnSpc>
                <a:spcPct val="106000"/>
              </a:lnSpc>
              <a:spcBef>
                <a:spcPts val="0"/>
              </a:spcBef>
              <a:spcAft>
                <a:spcPts val="0"/>
              </a:spcAft>
              <a:buClrTx/>
              <a:buSzPct val="90000"/>
              <a:buFont typeface="NewsGoth for Porsche Com" pitchFamily="34" charset="0"/>
              <a:buChar char="•"/>
              <a:tabLst/>
              <a:defRPr sz="1557"/>
            </a:lvl5pPr>
            <a:lvl6pPr marL="898525" marR="0" indent="-180975" fontAlgn="auto">
              <a:lnSpc>
                <a:spcPct val="106000"/>
              </a:lnSpc>
              <a:spcBef>
                <a:spcPts val="0"/>
              </a:spcBef>
              <a:spcAft>
                <a:spcPts val="0"/>
              </a:spcAft>
              <a:buClrTx/>
              <a:buSzPct val="90000"/>
              <a:buFont typeface="NewsGoth for Porsche Com" pitchFamily="34" charset="0"/>
              <a:buChar char="•"/>
              <a:tabLst/>
              <a:defRPr baseline="0"/>
            </a:lvl6pPr>
            <a:lvl7pPr marL="898525" marR="0" indent="-180975" fontAlgn="auto">
              <a:lnSpc>
                <a:spcPct val="106000"/>
              </a:lnSpc>
              <a:spcBef>
                <a:spcPts val="0"/>
              </a:spcBef>
              <a:spcAft>
                <a:spcPts val="0"/>
              </a:spcAft>
              <a:buClrTx/>
              <a:buSzPct val="90000"/>
              <a:buFont typeface="NewsGoth for Porsche Com" pitchFamily="34" charset="0"/>
              <a:buChar char="•"/>
              <a:tabLst/>
              <a:defRPr baseline="0"/>
            </a:lvl7pPr>
            <a:lvl8pPr marL="898525" marR="0" indent="-180975" fontAlgn="auto">
              <a:lnSpc>
                <a:spcPct val="106000"/>
              </a:lnSpc>
              <a:spcBef>
                <a:spcPts val="0"/>
              </a:spcBef>
              <a:spcAft>
                <a:spcPts val="0"/>
              </a:spcAft>
              <a:buClrTx/>
              <a:buSzPct val="90000"/>
              <a:buFont typeface="NewsGoth for Porsche Com" pitchFamily="34" charset="0"/>
              <a:buChar char="•"/>
              <a:tabLst/>
              <a:defRPr baseline="0"/>
            </a:lvl8pPr>
            <a:lvl9pPr marL="898525" marR="0" indent="-180975" fontAlgn="auto">
              <a:lnSpc>
                <a:spcPct val="106000"/>
              </a:lnSpc>
              <a:spcBef>
                <a:spcPts val="0"/>
              </a:spcBef>
              <a:spcAft>
                <a:spcPts val="0"/>
              </a:spcAft>
              <a:buClrTx/>
              <a:buSzPct val="90000"/>
              <a:buFont typeface="NewsGoth for Porsche Com" pitchFamily="34" charset="0"/>
              <a:buChar char="•"/>
              <a:tabLst/>
              <a:defRPr baseline="0"/>
            </a:lvl9pPr>
          </a:lstStyle>
          <a:p>
            <a:r>
              <a:rPr lang="de-DE" dirty="0" err="1"/>
              <a:t>What</a:t>
            </a:r>
            <a:r>
              <a:rPr lang="de-DE" dirty="0"/>
              <a:t> </a:t>
            </a:r>
            <a:r>
              <a:rPr lang="de-DE" dirty="0" err="1"/>
              <a:t>data</a:t>
            </a:r>
            <a:r>
              <a:rPr lang="de-DE" dirty="0"/>
              <a:t> </a:t>
            </a:r>
            <a:r>
              <a:rPr lang="de-DE" dirty="0" err="1"/>
              <a:t>is</a:t>
            </a:r>
            <a:r>
              <a:rPr lang="de-DE" dirty="0"/>
              <a:t> </a:t>
            </a:r>
            <a:r>
              <a:rPr lang="de-DE" dirty="0" err="1"/>
              <a:t>used</a:t>
            </a:r>
            <a:r>
              <a:rPr lang="de-DE" dirty="0"/>
              <a:t> and </a:t>
            </a:r>
            <a:r>
              <a:rPr lang="de-DE" dirty="0" err="1"/>
              <a:t>what</a:t>
            </a:r>
            <a:r>
              <a:rPr lang="de-DE" dirty="0"/>
              <a:t> </a:t>
            </a:r>
            <a:r>
              <a:rPr lang="de-DE" dirty="0" err="1"/>
              <a:t>is</a:t>
            </a:r>
            <a:r>
              <a:rPr lang="de-DE" dirty="0"/>
              <a:t> </a:t>
            </a:r>
            <a:r>
              <a:rPr lang="de-DE" dirty="0" err="1"/>
              <a:t>the</a:t>
            </a:r>
            <a:r>
              <a:rPr lang="de-DE" dirty="0"/>
              <a:t> </a:t>
            </a:r>
            <a:r>
              <a:rPr lang="de-DE" dirty="0" err="1"/>
              <a:t>quality</a:t>
            </a:r>
            <a:r>
              <a:rPr lang="de-DE" dirty="0"/>
              <a:t>?</a:t>
            </a:r>
          </a:p>
        </p:txBody>
      </p:sp>
      <p:grpSp>
        <p:nvGrpSpPr>
          <p:cNvPr id="35" name="Gruppieren 42">
            <a:extLst>
              <a:ext uri="{FF2B5EF4-FFF2-40B4-BE49-F238E27FC236}">
                <a16:creationId xmlns:a16="http://schemas.microsoft.com/office/drawing/2014/main" id="{D7896426-2DC3-F572-DCD9-3B1000C4BBD3}"/>
              </a:ext>
            </a:extLst>
          </p:cNvPr>
          <p:cNvGrpSpPr/>
          <p:nvPr/>
        </p:nvGrpSpPr>
        <p:grpSpPr>
          <a:xfrm>
            <a:off x="141677" y="1295331"/>
            <a:ext cx="4136599" cy="246221"/>
            <a:chOff x="201378" y="3043063"/>
            <a:chExt cx="4136599" cy="246221"/>
          </a:xfrm>
        </p:grpSpPr>
        <p:cxnSp>
          <p:nvCxnSpPr>
            <p:cNvPr id="36" name="Gerader Verbinder 43">
              <a:extLst>
                <a:ext uri="{FF2B5EF4-FFF2-40B4-BE49-F238E27FC236}">
                  <a16:creationId xmlns:a16="http://schemas.microsoft.com/office/drawing/2014/main" id="{2827EB59-7528-B9B7-CF6F-3BD013A44491}"/>
                </a:ext>
              </a:extLst>
            </p:cNvPr>
            <p:cNvCxnSpPr>
              <a:cxnSpLocks/>
            </p:cNvCxnSpPr>
            <p:nvPr/>
          </p:nvCxnSpPr>
          <p:spPr>
            <a:xfrm flipH="1" flipV="1">
              <a:off x="873720" y="3043063"/>
              <a:ext cx="3423" cy="20241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Textplatzhalter 4">
              <a:extLst>
                <a:ext uri="{FF2B5EF4-FFF2-40B4-BE49-F238E27FC236}">
                  <a16:creationId xmlns:a16="http://schemas.microsoft.com/office/drawing/2014/main" id="{838CA229-DCA3-2085-FCC8-8EF7213F4DC1}"/>
                </a:ext>
              </a:extLst>
            </p:cNvPr>
            <p:cNvSpPr txBox="1">
              <a:spLocks/>
            </p:cNvSpPr>
            <p:nvPr/>
          </p:nvSpPr>
          <p:spPr>
            <a:xfrm>
              <a:off x="963671" y="3056782"/>
              <a:ext cx="3374306" cy="215444"/>
            </a:xfrm>
            <a:prstGeom prst="rect">
              <a:avLst/>
            </a:prstGeom>
          </p:spPr>
          <p:txBody>
            <a:bodyPr wrap="square" lIns="0" tIns="0" rIns="0" bIns="0">
              <a:spAutoFit/>
            </a:bodyPr>
            <a:lstStyle>
              <a:lvl1pPr marL="0" marR="0" indent="0" algn="l" defTabSz="914400" rtl="0" eaLnBrk="1" fontAlgn="auto" latinLnBrk="0" hangingPunct="1">
                <a:lnSpc>
                  <a:spcPct val="100000"/>
                </a:lnSpc>
                <a:spcBef>
                  <a:spcPts val="0"/>
                </a:spcBef>
                <a:spcAft>
                  <a:spcPts val="0"/>
                </a:spcAft>
                <a:buClr>
                  <a:prstClr val="black"/>
                </a:buClr>
                <a:buSzPct val="90000"/>
                <a:buFontTx/>
                <a:buNone/>
                <a:tabLst/>
                <a:defRPr sz="1800" b="1" i="0" kern="1200" baseline="0">
                  <a:solidFill>
                    <a:schemeClr val="bg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de-DE" sz="1400" dirty="0"/>
                <a:t>Description </a:t>
              </a:r>
              <a:r>
                <a:rPr lang="de-DE" sz="1400" dirty="0" err="1"/>
                <a:t>of</a:t>
              </a:r>
              <a:r>
                <a:rPr lang="de-DE" sz="1400" dirty="0"/>
                <a:t> </a:t>
              </a:r>
              <a:r>
                <a:rPr lang="de-DE" sz="1400" dirty="0" err="1"/>
                <a:t>the</a:t>
              </a:r>
              <a:r>
                <a:rPr lang="de-DE" sz="1400" dirty="0"/>
                <a:t> </a:t>
              </a:r>
              <a:r>
                <a:rPr lang="de-DE" sz="1400" dirty="0" err="1"/>
                <a:t>use</a:t>
              </a:r>
              <a:r>
                <a:rPr lang="de-DE" sz="1400" dirty="0"/>
                <a:t> </a:t>
              </a:r>
              <a:r>
                <a:rPr lang="de-DE" sz="1400" dirty="0" err="1"/>
                <a:t>case</a:t>
              </a:r>
              <a:r>
                <a:rPr lang="de-DE" sz="1400" dirty="0"/>
                <a:t>: </a:t>
              </a:r>
              <a:r>
                <a:rPr lang="de-DE" sz="1400" dirty="0" err="1"/>
                <a:t>cost</a:t>
              </a:r>
              <a:r>
                <a:rPr lang="de-DE" sz="1400" dirty="0"/>
                <a:t> </a:t>
              </a:r>
              <a:r>
                <a:rPr lang="de-DE" sz="1400" dirty="0" err="1"/>
                <a:t>estimation</a:t>
              </a:r>
              <a:endParaRPr lang="de-DE" sz="1400" dirty="0"/>
            </a:p>
          </p:txBody>
        </p:sp>
        <p:sp>
          <p:nvSpPr>
            <p:cNvPr id="38" name="Textplatzhalter 4">
              <a:extLst>
                <a:ext uri="{FF2B5EF4-FFF2-40B4-BE49-F238E27FC236}">
                  <a16:creationId xmlns:a16="http://schemas.microsoft.com/office/drawing/2014/main" id="{2AF14807-15C9-1DD7-9159-E58D91917655}"/>
                </a:ext>
              </a:extLst>
            </p:cNvPr>
            <p:cNvSpPr txBox="1">
              <a:spLocks/>
            </p:cNvSpPr>
            <p:nvPr/>
          </p:nvSpPr>
          <p:spPr>
            <a:xfrm>
              <a:off x="201378" y="3043063"/>
              <a:ext cx="548391" cy="246221"/>
            </a:xfrm>
            <a:prstGeom prst="rect">
              <a:avLst/>
            </a:prstGeom>
          </p:spPr>
          <p:txBody>
            <a:bodyPr wrap="square" lIns="0" tIns="0" rIns="0" bIns="0">
              <a:spAutoFit/>
            </a:bodyPr>
            <a:lstStyle>
              <a:lvl1pPr marL="0" marR="0" indent="0" algn="r" defTabSz="914400" rtl="0" eaLnBrk="1" fontAlgn="auto" latinLnBrk="0" hangingPunct="1">
                <a:lnSpc>
                  <a:spcPct val="100000"/>
                </a:lnSpc>
                <a:spcBef>
                  <a:spcPts val="0"/>
                </a:spcBef>
                <a:spcAft>
                  <a:spcPts val="0"/>
                </a:spcAft>
                <a:buClr>
                  <a:prstClr val="black"/>
                </a:buClr>
                <a:buSzPct val="90000"/>
                <a:buFontTx/>
                <a:buNone/>
                <a:tabLst/>
                <a:defRPr sz="2200" b="1" i="0" kern="1200" baseline="0">
                  <a:solidFill>
                    <a:schemeClr val="bg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de-DE" sz="1600" dirty="0"/>
                <a:t>01</a:t>
              </a:r>
            </a:p>
          </p:txBody>
        </p:sp>
      </p:grpSp>
      <p:sp>
        <p:nvSpPr>
          <p:cNvPr id="39" name="Textplatzhalter 3">
            <a:extLst>
              <a:ext uri="{FF2B5EF4-FFF2-40B4-BE49-F238E27FC236}">
                <a16:creationId xmlns:a16="http://schemas.microsoft.com/office/drawing/2014/main" id="{316658FD-1BA4-6A3C-12D8-5A39029C302A}"/>
              </a:ext>
            </a:extLst>
          </p:cNvPr>
          <p:cNvSpPr txBox="1">
            <a:spLocks/>
          </p:cNvSpPr>
          <p:nvPr/>
        </p:nvSpPr>
        <p:spPr>
          <a:xfrm>
            <a:off x="8725091" y="1537589"/>
            <a:ext cx="3094071" cy="1450411"/>
          </a:xfrm>
          <a:prstGeom prst="rect">
            <a:avLst/>
          </a:prstGeom>
          <a:noFill/>
        </p:spPr>
        <p:txBody>
          <a:bodyPr lIns="72000" tIns="72000" rIns="36000" bIns="0">
            <a:noAutofit/>
          </a:bodyPr>
          <a:lstStyle>
            <a:defPPr>
              <a:defRPr lang="de-DE"/>
            </a:defPPr>
            <a:lvl1pPr marL="108000" marR="0" indent="-144000" fontAlgn="auto">
              <a:lnSpc>
                <a:spcPct val="100000"/>
              </a:lnSpc>
              <a:spcBef>
                <a:spcPts val="600"/>
              </a:spcBef>
              <a:spcAft>
                <a:spcPts val="0"/>
              </a:spcAft>
              <a:buClr>
                <a:prstClr val="black"/>
              </a:buClr>
              <a:buSzPct val="90000"/>
              <a:buFont typeface="Wingdings" panose="05000000000000000000" pitchFamily="2" charset="2"/>
              <a:buChar char="§"/>
              <a:tabLst/>
              <a:defRPr sz="1050" b="0"/>
            </a:lvl1pPr>
            <a:lvl2pPr marL="600642" marR="0" indent="-200214" fontAlgn="auto">
              <a:lnSpc>
                <a:spcPct val="106000"/>
              </a:lnSpc>
              <a:spcBef>
                <a:spcPts val="0"/>
              </a:spcBef>
              <a:spcAft>
                <a:spcPts val="0"/>
              </a:spcAft>
              <a:buClrTx/>
              <a:buSzPct val="90000"/>
              <a:buFont typeface="Wingdings" panose="05000000000000000000" pitchFamily="2" charset="2"/>
              <a:buChar char="§"/>
              <a:tabLst/>
              <a:defRPr sz="1557"/>
            </a:lvl2pPr>
            <a:lvl3pPr marL="1201284" marR="0" indent="-200214" defTabSz="358775" fontAlgn="auto">
              <a:lnSpc>
                <a:spcPct val="106000"/>
              </a:lnSpc>
              <a:spcBef>
                <a:spcPts val="0"/>
              </a:spcBef>
              <a:spcAft>
                <a:spcPts val="0"/>
              </a:spcAft>
              <a:buClrTx/>
              <a:buSzPct val="90000"/>
              <a:buFont typeface="Wingdings" panose="05000000000000000000" pitchFamily="2" charset="2"/>
              <a:buChar char="§"/>
              <a:tabLst/>
              <a:defRPr sz="1557"/>
            </a:lvl3pPr>
            <a:lvl4pPr marL="538163" marR="0" indent="-179388" defTabSz="538163" fontAlgn="auto">
              <a:lnSpc>
                <a:spcPct val="106000"/>
              </a:lnSpc>
              <a:spcBef>
                <a:spcPts val="0"/>
              </a:spcBef>
              <a:spcAft>
                <a:spcPts val="0"/>
              </a:spcAft>
              <a:buClrTx/>
              <a:buSzPct val="90000"/>
              <a:buFont typeface="Symbol" panose="05050102010706020507" pitchFamily="18" charset="2"/>
              <a:buChar char="-"/>
              <a:tabLst/>
              <a:defRPr sz="1557"/>
            </a:lvl4pPr>
            <a:lvl5pPr marL="720000" marR="0" indent="-179388" defTabSz="717550" fontAlgn="auto">
              <a:lnSpc>
                <a:spcPct val="106000"/>
              </a:lnSpc>
              <a:spcBef>
                <a:spcPts val="0"/>
              </a:spcBef>
              <a:spcAft>
                <a:spcPts val="0"/>
              </a:spcAft>
              <a:buClrTx/>
              <a:buSzPct val="90000"/>
              <a:buFont typeface="NewsGoth for Porsche Com" pitchFamily="34" charset="0"/>
              <a:buChar char="•"/>
              <a:tabLst/>
              <a:defRPr sz="1557"/>
            </a:lvl5pPr>
            <a:lvl6pPr marL="898525" marR="0" indent="-180975" fontAlgn="auto">
              <a:lnSpc>
                <a:spcPct val="106000"/>
              </a:lnSpc>
              <a:spcBef>
                <a:spcPts val="0"/>
              </a:spcBef>
              <a:spcAft>
                <a:spcPts val="0"/>
              </a:spcAft>
              <a:buClrTx/>
              <a:buSzPct val="90000"/>
              <a:buFont typeface="NewsGoth for Porsche Com" pitchFamily="34" charset="0"/>
              <a:buChar char="•"/>
              <a:tabLst/>
              <a:defRPr baseline="0"/>
            </a:lvl6pPr>
            <a:lvl7pPr marL="898525" marR="0" indent="-180975" fontAlgn="auto">
              <a:lnSpc>
                <a:spcPct val="106000"/>
              </a:lnSpc>
              <a:spcBef>
                <a:spcPts val="0"/>
              </a:spcBef>
              <a:spcAft>
                <a:spcPts val="0"/>
              </a:spcAft>
              <a:buClrTx/>
              <a:buSzPct val="90000"/>
              <a:buFont typeface="NewsGoth for Porsche Com" pitchFamily="34" charset="0"/>
              <a:buChar char="•"/>
              <a:tabLst/>
              <a:defRPr baseline="0"/>
            </a:lvl7pPr>
            <a:lvl8pPr marL="898525" marR="0" indent="-180975" fontAlgn="auto">
              <a:lnSpc>
                <a:spcPct val="106000"/>
              </a:lnSpc>
              <a:spcBef>
                <a:spcPts val="0"/>
              </a:spcBef>
              <a:spcAft>
                <a:spcPts val="0"/>
              </a:spcAft>
              <a:buClrTx/>
              <a:buSzPct val="90000"/>
              <a:buFont typeface="NewsGoth for Porsche Com" pitchFamily="34" charset="0"/>
              <a:buChar char="•"/>
              <a:tabLst/>
              <a:defRPr baseline="0"/>
            </a:lvl8pPr>
            <a:lvl9pPr marL="898525" marR="0" indent="-180975" fontAlgn="auto">
              <a:lnSpc>
                <a:spcPct val="106000"/>
              </a:lnSpc>
              <a:spcBef>
                <a:spcPts val="0"/>
              </a:spcBef>
              <a:spcAft>
                <a:spcPts val="0"/>
              </a:spcAft>
              <a:buClrTx/>
              <a:buSzPct val="90000"/>
              <a:buFont typeface="NewsGoth for Porsche Com" pitchFamily="34" charset="0"/>
              <a:buChar char="•"/>
              <a:tabLst/>
              <a:defRPr baseline="0"/>
            </a:lvl9pPr>
          </a:lstStyle>
          <a:p>
            <a:r>
              <a:rPr lang="de-DE" dirty="0" err="1"/>
              <a:t>tbd</a:t>
            </a:r>
            <a:endParaRPr lang="de-DE" dirty="0"/>
          </a:p>
        </p:txBody>
      </p:sp>
      <p:sp>
        <p:nvSpPr>
          <p:cNvPr id="40" name="Textplatzhalter 3">
            <a:extLst>
              <a:ext uri="{FF2B5EF4-FFF2-40B4-BE49-F238E27FC236}">
                <a16:creationId xmlns:a16="http://schemas.microsoft.com/office/drawing/2014/main" id="{95D18A33-7FE4-3DC3-DFB7-C24C4468F52D}"/>
              </a:ext>
            </a:extLst>
          </p:cNvPr>
          <p:cNvSpPr txBox="1">
            <a:spLocks/>
          </p:cNvSpPr>
          <p:nvPr/>
        </p:nvSpPr>
        <p:spPr>
          <a:xfrm>
            <a:off x="382463" y="3418060"/>
            <a:ext cx="2765425" cy="1791469"/>
          </a:xfrm>
          <a:prstGeom prst="rect">
            <a:avLst/>
          </a:prstGeom>
          <a:noFill/>
        </p:spPr>
        <p:txBody>
          <a:bodyPr lIns="72000" tIns="72000" rIns="36000" bIns="0">
            <a:noAutofit/>
          </a:bodyPr>
          <a:lstStyle>
            <a:defPPr>
              <a:defRPr lang="de-DE"/>
            </a:defPPr>
            <a:lvl1pPr marL="108000" marR="0" indent="-144000" fontAlgn="auto">
              <a:lnSpc>
                <a:spcPct val="100000"/>
              </a:lnSpc>
              <a:spcBef>
                <a:spcPts val="600"/>
              </a:spcBef>
              <a:spcAft>
                <a:spcPts val="0"/>
              </a:spcAft>
              <a:buClr>
                <a:prstClr val="black"/>
              </a:buClr>
              <a:buSzPct val="90000"/>
              <a:buFont typeface="Wingdings" panose="05000000000000000000" pitchFamily="2" charset="2"/>
              <a:buChar char="§"/>
              <a:tabLst/>
              <a:defRPr sz="1200" b="0"/>
            </a:lvl1pPr>
            <a:lvl2pPr marL="600642" marR="0" indent="-200214" fontAlgn="auto">
              <a:lnSpc>
                <a:spcPct val="106000"/>
              </a:lnSpc>
              <a:spcBef>
                <a:spcPts val="0"/>
              </a:spcBef>
              <a:spcAft>
                <a:spcPts val="0"/>
              </a:spcAft>
              <a:buClrTx/>
              <a:buSzPct val="90000"/>
              <a:buFont typeface="Wingdings" panose="05000000000000000000" pitchFamily="2" charset="2"/>
              <a:buChar char="§"/>
              <a:tabLst/>
              <a:defRPr sz="1557"/>
            </a:lvl2pPr>
            <a:lvl3pPr marL="1201284" marR="0" indent="-200214" defTabSz="358775" fontAlgn="auto">
              <a:lnSpc>
                <a:spcPct val="106000"/>
              </a:lnSpc>
              <a:spcBef>
                <a:spcPts val="0"/>
              </a:spcBef>
              <a:spcAft>
                <a:spcPts val="0"/>
              </a:spcAft>
              <a:buClrTx/>
              <a:buSzPct val="90000"/>
              <a:buFont typeface="Wingdings" panose="05000000000000000000" pitchFamily="2" charset="2"/>
              <a:buChar char="§"/>
              <a:tabLst/>
              <a:defRPr sz="1557"/>
            </a:lvl3pPr>
            <a:lvl4pPr marL="538163" marR="0" indent="-179388" defTabSz="538163" fontAlgn="auto">
              <a:lnSpc>
                <a:spcPct val="106000"/>
              </a:lnSpc>
              <a:spcBef>
                <a:spcPts val="0"/>
              </a:spcBef>
              <a:spcAft>
                <a:spcPts val="0"/>
              </a:spcAft>
              <a:buClrTx/>
              <a:buSzPct val="90000"/>
              <a:buFont typeface="Symbol" panose="05050102010706020507" pitchFamily="18" charset="2"/>
              <a:buChar char="-"/>
              <a:tabLst/>
              <a:defRPr sz="1557"/>
            </a:lvl4pPr>
            <a:lvl5pPr marL="720000" marR="0" indent="-179388" defTabSz="717550" fontAlgn="auto">
              <a:lnSpc>
                <a:spcPct val="106000"/>
              </a:lnSpc>
              <a:spcBef>
                <a:spcPts val="0"/>
              </a:spcBef>
              <a:spcAft>
                <a:spcPts val="0"/>
              </a:spcAft>
              <a:buClrTx/>
              <a:buSzPct val="90000"/>
              <a:buFont typeface="NewsGoth for Porsche Com" pitchFamily="34" charset="0"/>
              <a:buChar char="•"/>
              <a:tabLst/>
              <a:defRPr sz="1557"/>
            </a:lvl5pPr>
            <a:lvl6pPr marL="898525" marR="0" indent="-180975" fontAlgn="auto">
              <a:lnSpc>
                <a:spcPct val="106000"/>
              </a:lnSpc>
              <a:spcBef>
                <a:spcPts val="0"/>
              </a:spcBef>
              <a:spcAft>
                <a:spcPts val="0"/>
              </a:spcAft>
              <a:buClrTx/>
              <a:buSzPct val="90000"/>
              <a:buFont typeface="NewsGoth for Porsche Com" pitchFamily="34" charset="0"/>
              <a:buChar char="•"/>
              <a:tabLst/>
              <a:defRPr baseline="0"/>
            </a:lvl6pPr>
            <a:lvl7pPr marL="898525" marR="0" indent="-180975" fontAlgn="auto">
              <a:lnSpc>
                <a:spcPct val="106000"/>
              </a:lnSpc>
              <a:spcBef>
                <a:spcPts val="0"/>
              </a:spcBef>
              <a:spcAft>
                <a:spcPts val="0"/>
              </a:spcAft>
              <a:buClrTx/>
              <a:buSzPct val="90000"/>
              <a:buFont typeface="NewsGoth for Porsche Com" pitchFamily="34" charset="0"/>
              <a:buChar char="•"/>
              <a:tabLst/>
              <a:defRPr baseline="0"/>
            </a:lvl7pPr>
            <a:lvl8pPr marL="898525" marR="0" indent="-180975" fontAlgn="auto">
              <a:lnSpc>
                <a:spcPct val="106000"/>
              </a:lnSpc>
              <a:spcBef>
                <a:spcPts val="0"/>
              </a:spcBef>
              <a:spcAft>
                <a:spcPts val="0"/>
              </a:spcAft>
              <a:buClrTx/>
              <a:buSzPct val="90000"/>
              <a:buFont typeface="NewsGoth for Porsche Com" pitchFamily="34" charset="0"/>
              <a:buChar char="•"/>
              <a:tabLst/>
              <a:defRPr baseline="0"/>
            </a:lvl8pPr>
            <a:lvl9pPr marL="898525" marR="0" indent="-180975" fontAlgn="auto">
              <a:lnSpc>
                <a:spcPct val="106000"/>
              </a:lnSpc>
              <a:spcBef>
                <a:spcPts val="0"/>
              </a:spcBef>
              <a:spcAft>
                <a:spcPts val="0"/>
              </a:spcAft>
              <a:buClrTx/>
              <a:buSzPct val="90000"/>
              <a:buFont typeface="NewsGoth for Porsche Com" pitchFamily="34" charset="0"/>
              <a:buChar char="•"/>
              <a:tabLst/>
              <a:defRPr baseline="0"/>
            </a:lvl9pPr>
          </a:lstStyle>
          <a:p>
            <a:r>
              <a:rPr lang="de-DE" sz="1050" dirty="0" err="1"/>
              <a:t>What</a:t>
            </a:r>
            <a:r>
              <a:rPr lang="de-DE" sz="1050" dirty="0"/>
              <a:t> </a:t>
            </a:r>
            <a:r>
              <a:rPr lang="de-DE" sz="1050" dirty="0" err="1"/>
              <a:t>are</a:t>
            </a:r>
            <a:r>
              <a:rPr lang="de-DE" sz="1050" dirty="0"/>
              <a:t> </a:t>
            </a:r>
            <a:r>
              <a:rPr lang="de-DE" sz="1050" dirty="0" err="1"/>
              <a:t>the</a:t>
            </a:r>
            <a:r>
              <a:rPr lang="de-DE" sz="1050" dirty="0"/>
              <a:t> </a:t>
            </a:r>
            <a:r>
              <a:rPr lang="de-DE" sz="1050" dirty="0" err="1"/>
              <a:t>benefits</a:t>
            </a:r>
            <a:r>
              <a:rPr lang="de-DE" sz="1050" dirty="0"/>
              <a:t>?</a:t>
            </a:r>
          </a:p>
          <a:p>
            <a:pPr marL="288000" lvl="2" indent="-144000">
              <a:lnSpc>
                <a:spcPct val="100000"/>
              </a:lnSpc>
              <a:spcBef>
                <a:spcPts val="600"/>
              </a:spcBef>
              <a:buClr>
                <a:prstClr val="black"/>
              </a:buClr>
            </a:pPr>
            <a:r>
              <a:rPr lang="de-DE" sz="1050" dirty="0" err="1"/>
              <a:t>Monetary</a:t>
            </a:r>
            <a:endParaRPr lang="de-DE" sz="1050" dirty="0"/>
          </a:p>
          <a:p>
            <a:pPr marL="288000" lvl="2" indent="-144000">
              <a:lnSpc>
                <a:spcPct val="100000"/>
              </a:lnSpc>
              <a:spcBef>
                <a:spcPts val="600"/>
              </a:spcBef>
              <a:buClr>
                <a:prstClr val="black"/>
              </a:buClr>
            </a:pPr>
            <a:r>
              <a:rPr lang="de-DE" sz="1050" dirty="0"/>
              <a:t>Time </a:t>
            </a:r>
            <a:r>
              <a:rPr lang="de-DE" sz="1050" dirty="0" err="1"/>
              <a:t>effort</a:t>
            </a:r>
            <a:r>
              <a:rPr lang="de-DE" sz="1050" dirty="0"/>
              <a:t> </a:t>
            </a:r>
            <a:r>
              <a:rPr lang="de-DE" sz="1050" dirty="0" err="1"/>
              <a:t>gains</a:t>
            </a:r>
            <a:endParaRPr lang="de-DE" sz="1050" dirty="0"/>
          </a:p>
          <a:p>
            <a:pPr marL="288000" lvl="2" indent="-144000">
              <a:lnSpc>
                <a:spcPct val="100000"/>
              </a:lnSpc>
              <a:spcBef>
                <a:spcPts val="600"/>
              </a:spcBef>
              <a:buClr>
                <a:prstClr val="black"/>
              </a:buClr>
            </a:pPr>
            <a:r>
              <a:rPr lang="de-DE" sz="1050" dirty="0"/>
              <a:t>Non Tangible</a:t>
            </a:r>
          </a:p>
        </p:txBody>
      </p:sp>
      <p:sp>
        <p:nvSpPr>
          <p:cNvPr id="41" name="Textplatzhalter 3">
            <a:extLst>
              <a:ext uri="{FF2B5EF4-FFF2-40B4-BE49-F238E27FC236}">
                <a16:creationId xmlns:a16="http://schemas.microsoft.com/office/drawing/2014/main" id="{B8AB773A-2FB7-4990-365D-5D9750F11A92}"/>
              </a:ext>
            </a:extLst>
          </p:cNvPr>
          <p:cNvSpPr txBox="1">
            <a:spLocks/>
          </p:cNvSpPr>
          <p:nvPr/>
        </p:nvSpPr>
        <p:spPr>
          <a:xfrm>
            <a:off x="3424091" y="3422432"/>
            <a:ext cx="2944331" cy="1793256"/>
          </a:xfrm>
          <a:prstGeom prst="rect">
            <a:avLst/>
          </a:prstGeom>
          <a:noFill/>
        </p:spPr>
        <p:txBody>
          <a:bodyPr lIns="72000" tIns="72000" rIns="36000" bIns="0">
            <a:noAutofit/>
          </a:bodyPr>
          <a:lstStyle>
            <a:defPPr>
              <a:defRPr lang="de-DE"/>
            </a:defPPr>
            <a:lvl1pPr marL="108000" marR="0" indent="-144000" fontAlgn="auto">
              <a:lnSpc>
                <a:spcPct val="100000"/>
              </a:lnSpc>
              <a:spcBef>
                <a:spcPts val="600"/>
              </a:spcBef>
              <a:spcAft>
                <a:spcPts val="0"/>
              </a:spcAft>
              <a:buClr>
                <a:prstClr val="black"/>
              </a:buClr>
              <a:buSzPct val="90000"/>
              <a:buFont typeface="Wingdings" panose="05000000000000000000" pitchFamily="2" charset="2"/>
              <a:buChar char="§"/>
              <a:tabLst/>
              <a:defRPr sz="1050" b="0"/>
            </a:lvl1pPr>
            <a:lvl2pPr marL="600642" marR="0" indent="-200214" fontAlgn="auto">
              <a:lnSpc>
                <a:spcPct val="106000"/>
              </a:lnSpc>
              <a:spcBef>
                <a:spcPts val="0"/>
              </a:spcBef>
              <a:spcAft>
                <a:spcPts val="0"/>
              </a:spcAft>
              <a:buClrTx/>
              <a:buSzPct val="90000"/>
              <a:buFont typeface="Wingdings" panose="05000000000000000000" pitchFamily="2" charset="2"/>
              <a:buChar char="§"/>
              <a:tabLst/>
              <a:defRPr sz="1557"/>
            </a:lvl2pPr>
            <a:lvl3pPr marL="288000" marR="0" lvl="2" indent="-144000" defTabSz="358775" fontAlgn="auto">
              <a:lnSpc>
                <a:spcPct val="100000"/>
              </a:lnSpc>
              <a:spcBef>
                <a:spcPts val="600"/>
              </a:spcBef>
              <a:spcAft>
                <a:spcPts val="0"/>
              </a:spcAft>
              <a:buClr>
                <a:prstClr val="black"/>
              </a:buClr>
              <a:buSzPct val="90000"/>
              <a:buFont typeface="Wingdings" panose="05000000000000000000" pitchFamily="2" charset="2"/>
              <a:buChar char="§"/>
              <a:tabLst/>
              <a:defRPr sz="1050"/>
            </a:lvl3pPr>
            <a:lvl4pPr marL="538163" marR="0" indent="-179388" defTabSz="538163" fontAlgn="auto">
              <a:lnSpc>
                <a:spcPct val="106000"/>
              </a:lnSpc>
              <a:spcBef>
                <a:spcPts val="0"/>
              </a:spcBef>
              <a:spcAft>
                <a:spcPts val="0"/>
              </a:spcAft>
              <a:buClrTx/>
              <a:buSzPct val="90000"/>
              <a:buFont typeface="Symbol" panose="05050102010706020507" pitchFamily="18" charset="2"/>
              <a:buChar char="-"/>
              <a:tabLst/>
              <a:defRPr sz="1557"/>
            </a:lvl4pPr>
            <a:lvl5pPr marL="720000" marR="0" indent="-179388" defTabSz="717550" fontAlgn="auto">
              <a:lnSpc>
                <a:spcPct val="106000"/>
              </a:lnSpc>
              <a:spcBef>
                <a:spcPts val="0"/>
              </a:spcBef>
              <a:spcAft>
                <a:spcPts val="0"/>
              </a:spcAft>
              <a:buClrTx/>
              <a:buSzPct val="90000"/>
              <a:buFont typeface="NewsGoth for Porsche Com" pitchFamily="34" charset="0"/>
              <a:buChar char="•"/>
              <a:tabLst/>
              <a:defRPr sz="1557"/>
            </a:lvl5pPr>
            <a:lvl6pPr marL="898525" marR="0" indent="-180975" fontAlgn="auto">
              <a:lnSpc>
                <a:spcPct val="106000"/>
              </a:lnSpc>
              <a:spcBef>
                <a:spcPts val="0"/>
              </a:spcBef>
              <a:spcAft>
                <a:spcPts val="0"/>
              </a:spcAft>
              <a:buClrTx/>
              <a:buSzPct val="90000"/>
              <a:buFont typeface="NewsGoth for Porsche Com" pitchFamily="34" charset="0"/>
              <a:buChar char="•"/>
              <a:tabLst/>
              <a:defRPr baseline="0"/>
            </a:lvl6pPr>
            <a:lvl7pPr marL="898525" marR="0" indent="-180975" fontAlgn="auto">
              <a:lnSpc>
                <a:spcPct val="106000"/>
              </a:lnSpc>
              <a:spcBef>
                <a:spcPts val="0"/>
              </a:spcBef>
              <a:spcAft>
                <a:spcPts val="0"/>
              </a:spcAft>
              <a:buClrTx/>
              <a:buSzPct val="90000"/>
              <a:buFont typeface="NewsGoth for Porsche Com" pitchFamily="34" charset="0"/>
              <a:buChar char="•"/>
              <a:tabLst/>
              <a:defRPr baseline="0"/>
            </a:lvl7pPr>
            <a:lvl8pPr marL="898525" marR="0" indent="-180975" fontAlgn="auto">
              <a:lnSpc>
                <a:spcPct val="106000"/>
              </a:lnSpc>
              <a:spcBef>
                <a:spcPts val="0"/>
              </a:spcBef>
              <a:spcAft>
                <a:spcPts val="0"/>
              </a:spcAft>
              <a:buClrTx/>
              <a:buSzPct val="90000"/>
              <a:buFont typeface="NewsGoth for Porsche Com" pitchFamily="34" charset="0"/>
              <a:buChar char="•"/>
              <a:tabLst/>
              <a:defRPr baseline="0"/>
            </a:lvl8pPr>
            <a:lvl9pPr marL="898525" marR="0" indent="-180975" fontAlgn="auto">
              <a:lnSpc>
                <a:spcPct val="106000"/>
              </a:lnSpc>
              <a:spcBef>
                <a:spcPts val="0"/>
              </a:spcBef>
              <a:spcAft>
                <a:spcPts val="0"/>
              </a:spcAft>
              <a:buClrTx/>
              <a:buSzPct val="90000"/>
              <a:buFont typeface="NewsGoth for Porsche Com" pitchFamily="34" charset="0"/>
              <a:buChar char="•"/>
              <a:tabLst/>
              <a:defRPr baseline="0"/>
            </a:lvl9pPr>
          </a:lstStyle>
          <a:p>
            <a:r>
              <a:rPr lang="de-DE" dirty="0" err="1"/>
              <a:t>What</a:t>
            </a:r>
            <a:r>
              <a:rPr lang="de-DE" dirty="0"/>
              <a:t> </a:t>
            </a:r>
            <a:r>
              <a:rPr lang="de-DE" dirty="0" err="1"/>
              <a:t>might</a:t>
            </a:r>
            <a:r>
              <a:rPr lang="de-DE" dirty="0"/>
              <a:t> </a:t>
            </a:r>
            <a:r>
              <a:rPr lang="de-DE" dirty="0" err="1"/>
              <a:t>jeopardize</a:t>
            </a:r>
            <a:r>
              <a:rPr lang="de-DE" dirty="0"/>
              <a:t> </a:t>
            </a:r>
            <a:r>
              <a:rPr lang="de-DE" dirty="0" err="1"/>
              <a:t>the</a:t>
            </a:r>
            <a:r>
              <a:rPr lang="de-DE" dirty="0"/>
              <a:t> </a:t>
            </a:r>
            <a:r>
              <a:rPr lang="de-DE" dirty="0" err="1"/>
              <a:t>success</a:t>
            </a:r>
            <a:endParaRPr lang="de-DE" dirty="0"/>
          </a:p>
          <a:p>
            <a:pPr marL="288000" lvl="2" indent="-144000">
              <a:lnSpc>
                <a:spcPct val="100000"/>
              </a:lnSpc>
              <a:spcBef>
                <a:spcPts val="600"/>
              </a:spcBef>
              <a:buClr>
                <a:prstClr val="black"/>
              </a:buClr>
            </a:pPr>
            <a:r>
              <a:rPr lang="de-DE" sz="1050" dirty="0"/>
              <a:t>Data </a:t>
            </a:r>
            <a:r>
              <a:rPr lang="de-DE" sz="1050" dirty="0" err="1"/>
              <a:t>availability</a:t>
            </a:r>
            <a:endParaRPr lang="de-DE" sz="1050" dirty="0"/>
          </a:p>
          <a:p>
            <a:pPr marL="288000" lvl="2" indent="-144000">
              <a:lnSpc>
                <a:spcPct val="100000"/>
              </a:lnSpc>
              <a:spcBef>
                <a:spcPts val="600"/>
              </a:spcBef>
              <a:buClr>
                <a:prstClr val="black"/>
              </a:buClr>
            </a:pPr>
            <a:r>
              <a:rPr lang="de-DE" dirty="0"/>
              <a:t>Political </a:t>
            </a:r>
            <a:r>
              <a:rPr lang="de-DE" dirty="0" err="1"/>
              <a:t>issues</a:t>
            </a:r>
            <a:endParaRPr lang="de-DE" sz="1050" dirty="0"/>
          </a:p>
          <a:p>
            <a:endParaRPr lang="de-DE" dirty="0"/>
          </a:p>
        </p:txBody>
      </p:sp>
      <p:sp>
        <p:nvSpPr>
          <p:cNvPr id="42" name="Rechteck 41">
            <a:extLst>
              <a:ext uri="{FF2B5EF4-FFF2-40B4-BE49-F238E27FC236}">
                <a16:creationId xmlns:a16="http://schemas.microsoft.com/office/drawing/2014/main" id="{D4DFF5BE-6F8E-A0FF-6C49-5B1856A487D1}"/>
              </a:ext>
            </a:extLst>
          </p:cNvPr>
          <p:cNvSpPr/>
          <p:nvPr/>
        </p:nvSpPr>
        <p:spPr>
          <a:xfrm>
            <a:off x="6515895" y="4765932"/>
            <a:ext cx="5362331" cy="1098294"/>
          </a:xfrm>
          <a:prstGeom prst="rect">
            <a:avLst/>
          </a:prstGeom>
          <a:solidFill>
            <a:schemeClr val="accent1">
              <a:lumMod val="20000"/>
              <a:lumOff val="80000"/>
            </a:schemeClr>
          </a:solidFill>
        </p:spPr>
        <p:txBody>
          <a:bodyPr lIns="72000" tIns="72000" rIns="36000" bIns="0">
            <a:noAutofit/>
          </a:bodyPr>
          <a:lstStyle/>
          <a:p>
            <a:pPr marL="108000" indent="-144000">
              <a:spcBef>
                <a:spcPts val="600"/>
              </a:spcBef>
              <a:buClr>
                <a:prstClr val="black"/>
              </a:buClr>
              <a:buSzPct val="90000"/>
              <a:buFont typeface="Wingdings" panose="05000000000000000000" pitchFamily="2" charset="2"/>
              <a:buChar char="§"/>
            </a:pPr>
            <a:endParaRPr lang="de-DE" sz="1050" dirty="0" err="1">
              <a:solidFill>
                <a:schemeClr val="tx1"/>
              </a:solidFill>
            </a:endParaRPr>
          </a:p>
        </p:txBody>
      </p:sp>
      <p:sp>
        <p:nvSpPr>
          <p:cNvPr id="43" name="Textplatzhalter 3">
            <a:extLst>
              <a:ext uri="{FF2B5EF4-FFF2-40B4-BE49-F238E27FC236}">
                <a16:creationId xmlns:a16="http://schemas.microsoft.com/office/drawing/2014/main" id="{B6EA52DC-5236-05A3-A305-1140DAA75B77}"/>
              </a:ext>
            </a:extLst>
          </p:cNvPr>
          <p:cNvSpPr txBox="1">
            <a:spLocks/>
          </p:cNvSpPr>
          <p:nvPr/>
        </p:nvSpPr>
        <p:spPr>
          <a:xfrm>
            <a:off x="6653555" y="4759075"/>
            <a:ext cx="5160486" cy="869493"/>
          </a:xfrm>
          <a:prstGeom prst="rect">
            <a:avLst/>
          </a:prstGeom>
          <a:noFill/>
        </p:spPr>
        <p:txBody>
          <a:bodyPr lIns="72000" tIns="72000" rIns="36000" bIns="0">
            <a:noAutofit/>
          </a:bodyPr>
          <a:lstStyle>
            <a:defPPr>
              <a:defRPr lang="de-DE"/>
            </a:defPPr>
            <a:lvl1pPr marL="108000" marR="0" indent="-144000" fontAlgn="auto">
              <a:lnSpc>
                <a:spcPct val="100000"/>
              </a:lnSpc>
              <a:spcBef>
                <a:spcPts val="600"/>
              </a:spcBef>
              <a:spcAft>
                <a:spcPts val="0"/>
              </a:spcAft>
              <a:buClr>
                <a:prstClr val="black"/>
              </a:buClr>
              <a:buSzPct val="90000"/>
              <a:buFont typeface="Wingdings" panose="05000000000000000000" pitchFamily="2" charset="2"/>
              <a:buChar char="§"/>
              <a:tabLst/>
              <a:defRPr sz="1050" b="0"/>
            </a:lvl1pPr>
            <a:lvl2pPr marL="600642" marR="0" indent="-200214" fontAlgn="auto">
              <a:lnSpc>
                <a:spcPct val="106000"/>
              </a:lnSpc>
              <a:spcBef>
                <a:spcPts val="0"/>
              </a:spcBef>
              <a:spcAft>
                <a:spcPts val="0"/>
              </a:spcAft>
              <a:buClrTx/>
              <a:buSzPct val="90000"/>
              <a:buFont typeface="Wingdings" panose="05000000000000000000" pitchFamily="2" charset="2"/>
              <a:buChar char="§"/>
              <a:tabLst/>
              <a:defRPr sz="1557"/>
            </a:lvl2pPr>
            <a:lvl3pPr marL="1201284" marR="0" indent="-200214" defTabSz="358775" fontAlgn="auto">
              <a:lnSpc>
                <a:spcPct val="106000"/>
              </a:lnSpc>
              <a:spcBef>
                <a:spcPts val="0"/>
              </a:spcBef>
              <a:spcAft>
                <a:spcPts val="0"/>
              </a:spcAft>
              <a:buClrTx/>
              <a:buSzPct val="90000"/>
              <a:buFont typeface="Wingdings" panose="05000000000000000000" pitchFamily="2" charset="2"/>
              <a:buChar char="§"/>
              <a:tabLst/>
              <a:defRPr sz="1557"/>
            </a:lvl3pPr>
            <a:lvl4pPr marL="538163" marR="0" indent="-179388" defTabSz="538163" fontAlgn="auto">
              <a:lnSpc>
                <a:spcPct val="106000"/>
              </a:lnSpc>
              <a:spcBef>
                <a:spcPts val="0"/>
              </a:spcBef>
              <a:spcAft>
                <a:spcPts val="0"/>
              </a:spcAft>
              <a:buClrTx/>
              <a:buSzPct val="90000"/>
              <a:buFont typeface="Symbol" panose="05050102010706020507" pitchFamily="18" charset="2"/>
              <a:buChar char="-"/>
              <a:tabLst/>
              <a:defRPr sz="1557"/>
            </a:lvl4pPr>
            <a:lvl5pPr marL="720000" marR="0" indent="-179388" defTabSz="717550" fontAlgn="auto">
              <a:lnSpc>
                <a:spcPct val="106000"/>
              </a:lnSpc>
              <a:spcBef>
                <a:spcPts val="0"/>
              </a:spcBef>
              <a:spcAft>
                <a:spcPts val="0"/>
              </a:spcAft>
              <a:buClrTx/>
              <a:buSzPct val="90000"/>
              <a:buFont typeface="NewsGoth for Porsche Com" pitchFamily="34" charset="0"/>
              <a:buChar char="•"/>
              <a:tabLst/>
              <a:defRPr sz="1557"/>
            </a:lvl5pPr>
            <a:lvl6pPr marL="898525" marR="0" indent="-180975" fontAlgn="auto">
              <a:lnSpc>
                <a:spcPct val="106000"/>
              </a:lnSpc>
              <a:spcBef>
                <a:spcPts val="0"/>
              </a:spcBef>
              <a:spcAft>
                <a:spcPts val="0"/>
              </a:spcAft>
              <a:buClrTx/>
              <a:buSzPct val="90000"/>
              <a:buFont typeface="NewsGoth for Porsche Com" pitchFamily="34" charset="0"/>
              <a:buChar char="•"/>
              <a:tabLst/>
              <a:defRPr baseline="0"/>
            </a:lvl6pPr>
            <a:lvl7pPr marL="898525" marR="0" indent="-180975" fontAlgn="auto">
              <a:lnSpc>
                <a:spcPct val="106000"/>
              </a:lnSpc>
              <a:spcBef>
                <a:spcPts val="0"/>
              </a:spcBef>
              <a:spcAft>
                <a:spcPts val="0"/>
              </a:spcAft>
              <a:buClrTx/>
              <a:buSzPct val="90000"/>
              <a:buFont typeface="NewsGoth for Porsche Com" pitchFamily="34" charset="0"/>
              <a:buChar char="•"/>
              <a:tabLst/>
              <a:defRPr baseline="0"/>
            </a:lvl7pPr>
            <a:lvl8pPr marL="898525" marR="0" indent="-180975" fontAlgn="auto">
              <a:lnSpc>
                <a:spcPct val="106000"/>
              </a:lnSpc>
              <a:spcBef>
                <a:spcPts val="0"/>
              </a:spcBef>
              <a:spcAft>
                <a:spcPts val="0"/>
              </a:spcAft>
              <a:buClrTx/>
              <a:buSzPct val="90000"/>
              <a:buFont typeface="NewsGoth for Porsche Com" pitchFamily="34" charset="0"/>
              <a:buChar char="•"/>
              <a:tabLst/>
              <a:defRPr baseline="0"/>
            </a:lvl8pPr>
            <a:lvl9pPr marL="898525" marR="0" indent="-180975" fontAlgn="auto">
              <a:lnSpc>
                <a:spcPct val="106000"/>
              </a:lnSpc>
              <a:spcBef>
                <a:spcPts val="0"/>
              </a:spcBef>
              <a:spcAft>
                <a:spcPts val="0"/>
              </a:spcAft>
              <a:buClrTx/>
              <a:buSzPct val="90000"/>
              <a:buFont typeface="NewsGoth for Porsche Com" pitchFamily="34" charset="0"/>
              <a:buChar char="•"/>
              <a:tabLst/>
              <a:defRPr baseline="0"/>
            </a:lvl9pPr>
          </a:lstStyle>
          <a:p>
            <a:r>
              <a:rPr lang="de-DE" dirty="0"/>
              <a:t>Possible </a:t>
            </a:r>
            <a:r>
              <a:rPr lang="de-DE" dirty="0" err="1"/>
              <a:t>team</a:t>
            </a:r>
            <a:r>
              <a:rPr lang="de-DE" dirty="0"/>
              <a:t> </a:t>
            </a:r>
            <a:r>
              <a:rPr lang="de-DE" dirty="0" err="1"/>
              <a:t>members</a:t>
            </a:r>
            <a:endParaRPr lang="de-DE" dirty="0"/>
          </a:p>
        </p:txBody>
      </p:sp>
      <p:sp>
        <p:nvSpPr>
          <p:cNvPr id="44" name="Rechteck 43">
            <a:extLst>
              <a:ext uri="{FF2B5EF4-FFF2-40B4-BE49-F238E27FC236}">
                <a16:creationId xmlns:a16="http://schemas.microsoft.com/office/drawing/2014/main" id="{3B410F33-88B3-0BE8-4F2F-3B9DE85D4693}"/>
              </a:ext>
            </a:extLst>
          </p:cNvPr>
          <p:cNvSpPr/>
          <p:nvPr/>
        </p:nvSpPr>
        <p:spPr>
          <a:xfrm>
            <a:off x="6515894" y="4502862"/>
            <a:ext cx="5362330" cy="2763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00219" tIns="80088" rIns="120131" bIns="40044" rtlCol="0" anchor="ctr" anchorCtr="0">
            <a:normAutofit fontScale="92500" lnSpcReduction="20000"/>
          </a:bodyPr>
          <a:lstStyle/>
          <a:p>
            <a:endParaRPr lang="de-DE" sz="1335" b="1" dirty="0">
              <a:solidFill>
                <a:prstClr val="white"/>
              </a:solidFill>
            </a:endParaRPr>
          </a:p>
        </p:txBody>
      </p:sp>
      <p:grpSp>
        <p:nvGrpSpPr>
          <p:cNvPr id="45" name="Gruppieren 44">
            <a:extLst>
              <a:ext uri="{FF2B5EF4-FFF2-40B4-BE49-F238E27FC236}">
                <a16:creationId xmlns:a16="http://schemas.microsoft.com/office/drawing/2014/main" id="{A7EAE930-4922-0AD6-76BF-3C00A451AFCB}"/>
              </a:ext>
            </a:extLst>
          </p:cNvPr>
          <p:cNvGrpSpPr/>
          <p:nvPr/>
        </p:nvGrpSpPr>
        <p:grpSpPr>
          <a:xfrm>
            <a:off x="6338899" y="4515609"/>
            <a:ext cx="1960758" cy="246221"/>
            <a:chOff x="357320" y="3043063"/>
            <a:chExt cx="2187342" cy="246221"/>
          </a:xfrm>
        </p:grpSpPr>
        <p:sp>
          <p:nvSpPr>
            <p:cNvPr id="47" name="Textplatzhalter 4">
              <a:extLst>
                <a:ext uri="{FF2B5EF4-FFF2-40B4-BE49-F238E27FC236}">
                  <a16:creationId xmlns:a16="http://schemas.microsoft.com/office/drawing/2014/main" id="{04B391B4-92B0-D853-89C4-51EC028C3631}"/>
                </a:ext>
              </a:extLst>
            </p:cNvPr>
            <p:cNvSpPr txBox="1">
              <a:spLocks/>
            </p:cNvSpPr>
            <p:nvPr/>
          </p:nvSpPr>
          <p:spPr>
            <a:xfrm>
              <a:off x="631516" y="3056296"/>
              <a:ext cx="1913146" cy="215444"/>
            </a:xfrm>
            <a:prstGeom prst="rect">
              <a:avLst/>
            </a:prstGeom>
          </p:spPr>
          <p:txBody>
            <a:bodyPr wrap="square" lIns="0" tIns="0" rIns="0" bIns="0">
              <a:spAutoFit/>
            </a:bodyPr>
            <a:lstStyle>
              <a:lvl1pPr marL="0" marR="0" indent="0" algn="l" defTabSz="914400" rtl="0" eaLnBrk="1" fontAlgn="auto" latinLnBrk="0" hangingPunct="1">
                <a:lnSpc>
                  <a:spcPct val="100000"/>
                </a:lnSpc>
                <a:spcBef>
                  <a:spcPts val="0"/>
                </a:spcBef>
                <a:spcAft>
                  <a:spcPts val="0"/>
                </a:spcAft>
                <a:buClr>
                  <a:prstClr val="black"/>
                </a:buClr>
                <a:buSzPct val="90000"/>
                <a:buFontTx/>
                <a:buNone/>
                <a:tabLst/>
                <a:defRPr sz="1800" b="1" i="0" kern="1200" baseline="0">
                  <a:solidFill>
                    <a:schemeClr val="bg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de-DE" sz="1400" dirty="0"/>
                <a:t>Project </a:t>
              </a:r>
              <a:r>
                <a:rPr lang="de-DE" sz="1400" dirty="0" err="1"/>
                <a:t>team</a:t>
              </a:r>
              <a:endParaRPr lang="de-DE" sz="1400" dirty="0"/>
            </a:p>
          </p:txBody>
        </p:sp>
        <p:sp>
          <p:nvSpPr>
            <p:cNvPr id="48" name="Textplatzhalter 4">
              <a:extLst>
                <a:ext uri="{FF2B5EF4-FFF2-40B4-BE49-F238E27FC236}">
                  <a16:creationId xmlns:a16="http://schemas.microsoft.com/office/drawing/2014/main" id="{A1A2F1DF-99D3-8AD1-4C9A-A1851B527131}"/>
                </a:ext>
              </a:extLst>
            </p:cNvPr>
            <p:cNvSpPr txBox="1">
              <a:spLocks/>
            </p:cNvSpPr>
            <p:nvPr/>
          </p:nvSpPr>
          <p:spPr>
            <a:xfrm>
              <a:off x="357320" y="3043063"/>
              <a:ext cx="548391" cy="246221"/>
            </a:xfrm>
            <a:prstGeom prst="rect">
              <a:avLst/>
            </a:prstGeom>
          </p:spPr>
          <p:txBody>
            <a:bodyPr wrap="square" lIns="0" tIns="0" rIns="0" bIns="0">
              <a:spAutoFit/>
            </a:bodyPr>
            <a:lstStyle>
              <a:lvl1pPr marL="0" marR="0" indent="0" algn="r" defTabSz="914400" rtl="0" eaLnBrk="1" fontAlgn="auto" latinLnBrk="0" hangingPunct="1">
                <a:lnSpc>
                  <a:spcPct val="100000"/>
                </a:lnSpc>
                <a:spcBef>
                  <a:spcPts val="0"/>
                </a:spcBef>
                <a:spcAft>
                  <a:spcPts val="0"/>
                </a:spcAft>
                <a:buClr>
                  <a:prstClr val="black"/>
                </a:buClr>
                <a:buSzPct val="90000"/>
                <a:buFontTx/>
                <a:buNone/>
                <a:tabLst/>
                <a:defRPr sz="2200" b="1" i="0" kern="1200" baseline="0">
                  <a:solidFill>
                    <a:schemeClr val="bg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endParaRPr lang="de-DE" sz="1600" dirty="0"/>
            </a:p>
          </p:txBody>
        </p:sp>
      </p:grpSp>
      <p:sp>
        <p:nvSpPr>
          <p:cNvPr id="49" name="Rechteck 17">
            <a:extLst>
              <a:ext uri="{FF2B5EF4-FFF2-40B4-BE49-F238E27FC236}">
                <a16:creationId xmlns:a16="http://schemas.microsoft.com/office/drawing/2014/main" id="{E17B649E-DC7D-839F-DB27-E96E94E6A848}"/>
              </a:ext>
            </a:extLst>
          </p:cNvPr>
          <p:cNvSpPr/>
          <p:nvPr/>
        </p:nvSpPr>
        <p:spPr>
          <a:xfrm>
            <a:off x="2733676" y="5978368"/>
            <a:ext cx="9130840" cy="633588"/>
          </a:xfrm>
          <a:prstGeom prst="rect">
            <a:avLst/>
          </a:prstGeom>
          <a:solidFill>
            <a:schemeClr val="accent1">
              <a:lumMod val="20000"/>
              <a:lumOff val="80000"/>
            </a:schemeClr>
          </a:solidFill>
        </p:spPr>
        <p:txBody>
          <a:bodyPr lIns="72000" tIns="72000" rIns="36000" bIns="0">
            <a:noAutofit/>
          </a:bodyPr>
          <a:lstStyle/>
          <a:p>
            <a:pPr marL="108000" indent="-144000">
              <a:spcBef>
                <a:spcPts val="600"/>
              </a:spcBef>
              <a:buClr>
                <a:prstClr val="black"/>
              </a:buClr>
              <a:buSzPct val="90000"/>
              <a:buFont typeface="Wingdings" panose="05000000000000000000" pitchFamily="2" charset="2"/>
              <a:buChar char="§"/>
            </a:pPr>
            <a:endParaRPr lang="de-DE" sz="1050" dirty="0" err="1">
              <a:solidFill>
                <a:schemeClr val="tx1"/>
              </a:solidFill>
            </a:endParaRPr>
          </a:p>
        </p:txBody>
      </p:sp>
      <p:sp>
        <p:nvSpPr>
          <p:cNvPr id="50" name="Rechteck 18">
            <a:extLst>
              <a:ext uri="{FF2B5EF4-FFF2-40B4-BE49-F238E27FC236}">
                <a16:creationId xmlns:a16="http://schemas.microsoft.com/office/drawing/2014/main" id="{0527AF4E-CE1E-4E5A-6620-9EB95AB4B5B8}"/>
              </a:ext>
            </a:extLst>
          </p:cNvPr>
          <p:cNvSpPr/>
          <p:nvPr/>
        </p:nvSpPr>
        <p:spPr>
          <a:xfrm>
            <a:off x="371475" y="5978368"/>
            <a:ext cx="2238375" cy="6335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72000" rIns="108000" bIns="36000" rtlCol="0" anchor="ctr" anchorCtr="0">
            <a:normAutofit/>
          </a:bodyPr>
          <a:lstStyle/>
          <a:p>
            <a:pPr algn="ctr"/>
            <a:r>
              <a:rPr lang="de-DE" sz="1335" b="1" dirty="0"/>
              <a:t>Vision</a:t>
            </a:r>
          </a:p>
        </p:txBody>
      </p:sp>
      <p:sp>
        <p:nvSpPr>
          <p:cNvPr id="51" name="Textplatzhalter 3">
            <a:extLst>
              <a:ext uri="{FF2B5EF4-FFF2-40B4-BE49-F238E27FC236}">
                <a16:creationId xmlns:a16="http://schemas.microsoft.com/office/drawing/2014/main" id="{4A79D818-1A0F-240E-5F77-4C786C32DAEE}"/>
              </a:ext>
            </a:extLst>
          </p:cNvPr>
          <p:cNvSpPr txBox="1">
            <a:spLocks/>
          </p:cNvSpPr>
          <p:nvPr/>
        </p:nvSpPr>
        <p:spPr>
          <a:xfrm>
            <a:off x="4884253" y="6116335"/>
            <a:ext cx="5160486" cy="375265"/>
          </a:xfrm>
          <a:prstGeom prst="rect">
            <a:avLst/>
          </a:prstGeom>
          <a:noFill/>
        </p:spPr>
        <p:txBody>
          <a:bodyPr lIns="72000" tIns="72000" rIns="36000" bIns="0">
            <a:noAutofit/>
          </a:bodyPr>
          <a:lstStyle>
            <a:defPPr>
              <a:defRPr lang="de-DE"/>
            </a:defPPr>
            <a:lvl1pPr marL="108000" marR="0" indent="-144000" fontAlgn="auto">
              <a:lnSpc>
                <a:spcPct val="100000"/>
              </a:lnSpc>
              <a:spcBef>
                <a:spcPts val="600"/>
              </a:spcBef>
              <a:spcAft>
                <a:spcPts val="0"/>
              </a:spcAft>
              <a:buClr>
                <a:prstClr val="black"/>
              </a:buClr>
              <a:buSzPct val="90000"/>
              <a:buFont typeface="Wingdings" panose="05000000000000000000" pitchFamily="2" charset="2"/>
              <a:buChar char="§"/>
              <a:tabLst/>
              <a:defRPr sz="1050" b="0"/>
            </a:lvl1pPr>
            <a:lvl2pPr marL="600642" marR="0" indent="-200214" fontAlgn="auto">
              <a:lnSpc>
                <a:spcPct val="106000"/>
              </a:lnSpc>
              <a:spcBef>
                <a:spcPts val="0"/>
              </a:spcBef>
              <a:spcAft>
                <a:spcPts val="0"/>
              </a:spcAft>
              <a:buClrTx/>
              <a:buSzPct val="90000"/>
              <a:buFont typeface="Wingdings" panose="05000000000000000000" pitchFamily="2" charset="2"/>
              <a:buChar char="§"/>
              <a:tabLst/>
              <a:defRPr sz="1557"/>
            </a:lvl2pPr>
            <a:lvl3pPr marL="1201284" marR="0" indent="-200214" defTabSz="358775" fontAlgn="auto">
              <a:lnSpc>
                <a:spcPct val="106000"/>
              </a:lnSpc>
              <a:spcBef>
                <a:spcPts val="0"/>
              </a:spcBef>
              <a:spcAft>
                <a:spcPts val="0"/>
              </a:spcAft>
              <a:buClrTx/>
              <a:buSzPct val="90000"/>
              <a:buFont typeface="Wingdings" panose="05000000000000000000" pitchFamily="2" charset="2"/>
              <a:buChar char="§"/>
              <a:tabLst/>
              <a:defRPr sz="1557"/>
            </a:lvl3pPr>
            <a:lvl4pPr marL="538163" marR="0" indent="-179388" defTabSz="538163" fontAlgn="auto">
              <a:lnSpc>
                <a:spcPct val="106000"/>
              </a:lnSpc>
              <a:spcBef>
                <a:spcPts val="0"/>
              </a:spcBef>
              <a:spcAft>
                <a:spcPts val="0"/>
              </a:spcAft>
              <a:buClrTx/>
              <a:buSzPct val="90000"/>
              <a:buFont typeface="Symbol" panose="05050102010706020507" pitchFamily="18" charset="2"/>
              <a:buChar char="-"/>
              <a:tabLst/>
              <a:defRPr sz="1557"/>
            </a:lvl4pPr>
            <a:lvl5pPr marL="720000" marR="0" indent="-179388" defTabSz="717550" fontAlgn="auto">
              <a:lnSpc>
                <a:spcPct val="106000"/>
              </a:lnSpc>
              <a:spcBef>
                <a:spcPts val="0"/>
              </a:spcBef>
              <a:spcAft>
                <a:spcPts val="0"/>
              </a:spcAft>
              <a:buClrTx/>
              <a:buSzPct val="90000"/>
              <a:buFont typeface="NewsGoth for Porsche Com" pitchFamily="34" charset="0"/>
              <a:buChar char="•"/>
              <a:tabLst/>
              <a:defRPr sz="1557"/>
            </a:lvl5pPr>
            <a:lvl6pPr marL="898525" marR="0" indent="-180975" fontAlgn="auto">
              <a:lnSpc>
                <a:spcPct val="106000"/>
              </a:lnSpc>
              <a:spcBef>
                <a:spcPts val="0"/>
              </a:spcBef>
              <a:spcAft>
                <a:spcPts val="0"/>
              </a:spcAft>
              <a:buClrTx/>
              <a:buSzPct val="90000"/>
              <a:buFont typeface="NewsGoth for Porsche Com" pitchFamily="34" charset="0"/>
              <a:buChar char="•"/>
              <a:tabLst/>
              <a:defRPr baseline="0"/>
            </a:lvl6pPr>
            <a:lvl7pPr marL="898525" marR="0" indent="-180975" fontAlgn="auto">
              <a:lnSpc>
                <a:spcPct val="106000"/>
              </a:lnSpc>
              <a:spcBef>
                <a:spcPts val="0"/>
              </a:spcBef>
              <a:spcAft>
                <a:spcPts val="0"/>
              </a:spcAft>
              <a:buClrTx/>
              <a:buSzPct val="90000"/>
              <a:buFont typeface="NewsGoth for Porsche Com" pitchFamily="34" charset="0"/>
              <a:buChar char="•"/>
              <a:tabLst/>
              <a:defRPr baseline="0"/>
            </a:lvl7pPr>
            <a:lvl8pPr marL="898525" marR="0" indent="-180975" fontAlgn="auto">
              <a:lnSpc>
                <a:spcPct val="106000"/>
              </a:lnSpc>
              <a:spcBef>
                <a:spcPts val="0"/>
              </a:spcBef>
              <a:spcAft>
                <a:spcPts val="0"/>
              </a:spcAft>
              <a:buClrTx/>
              <a:buSzPct val="90000"/>
              <a:buFont typeface="NewsGoth for Porsche Com" pitchFamily="34" charset="0"/>
              <a:buChar char="•"/>
              <a:tabLst/>
              <a:defRPr baseline="0"/>
            </a:lvl8pPr>
            <a:lvl9pPr marL="898525" marR="0" indent="-180975" fontAlgn="auto">
              <a:lnSpc>
                <a:spcPct val="106000"/>
              </a:lnSpc>
              <a:spcBef>
                <a:spcPts val="0"/>
              </a:spcBef>
              <a:spcAft>
                <a:spcPts val="0"/>
              </a:spcAft>
              <a:buClrTx/>
              <a:buSzPct val="90000"/>
              <a:buFont typeface="NewsGoth for Porsche Com" pitchFamily="34" charset="0"/>
              <a:buChar char="•"/>
              <a:tabLst/>
              <a:defRPr baseline="0"/>
            </a:lvl9pPr>
          </a:lstStyle>
          <a:p>
            <a:pPr marL="0" indent="0" algn="ctr">
              <a:buNone/>
            </a:pPr>
            <a:r>
              <a:rPr lang="de-DE" sz="1200" dirty="0" err="1"/>
              <a:t>Define</a:t>
            </a:r>
            <a:r>
              <a:rPr lang="de-DE" sz="1200" dirty="0"/>
              <a:t> Vision / Purpose / </a:t>
            </a:r>
            <a:r>
              <a:rPr lang="de-DE" sz="1200" dirty="0" err="1"/>
              <a:t>Objective</a:t>
            </a:r>
            <a:endParaRPr lang="de-DE" sz="1200" dirty="0"/>
          </a:p>
        </p:txBody>
      </p:sp>
      <p:sp>
        <p:nvSpPr>
          <p:cNvPr id="52" name="Textplatzhalter 3">
            <a:extLst>
              <a:ext uri="{FF2B5EF4-FFF2-40B4-BE49-F238E27FC236}">
                <a16:creationId xmlns:a16="http://schemas.microsoft.com/office/drawing/2014/main" id="{220D7F1A-9C5E-510F-91CC-7D5FAA55A4C4}"/>
              </a:ext>
            </a:extLst>
          </p:cNvPr>
          <p:cNvSpPr txBox="1">
            <a:spLocks/>
          </p:cNvSpPr>
          <p:nvPr/>
        </p:nvSpPr>
        <p:spPr>
          <a:xfrm>
            <a:off x="371475" y="1547412"/>
            <a:ext cx="4972049" cy="1467170"/>
          </a:xfrm>
          <a:prstGeom prst="rect">
            <a:avLst/>
          </a:prstGeom>
          <a:noFill/>
        </p:spPr>
        <p:txBody>
          <a:bodyPr lIns="72000" tIns="72000" rIns="36000" bIns="0">
            <a:noAutofit/>
          </a:bodyPr>
          <a:lstStyle>
            <a:lvl1pPr marL="192205" marR="0" indent="-192205" algn="l" defTabSz="914400" rtl="0" eaLnBrk="1" fontAlgn="auto" latinLnBrk="0" hangingPunct="1">
              <a:lnSpc>
                <a:spcPct val="106000"/>
              </a:lnSpc>
              <a:spcBef>
                <a:spcPts val="667"/>
              </a:spcBef>
              <a:spcAft>
                <a:spcPts val="0"/>
              </a:spcAft>
              <a:buClr>
                <a:prstClr val="black"/>
              </a:buClr>
              <a:buSzPct val="90000"/>
              <a:buFontTx/>
              <a:buBlip>
                <a:blip r:embed="rId2"/>
              </a:buBlip>
              <a:tabLst/>
              <a:defRPr sz="1200" b="0" kern="1200">
                <a:solidFill>
                  <a:schemeClr val="tx1"/>
                </a:solidFill>
                <a:latin typeface="+mn-lt"/>
                <a:ea typeface="+mn-ea"/>
                <a:cs typeface="+mn-cs"/>
              </a:defRPr>
            </a:lvl1pPr>
            <a:lvl2pPr marL="600642" marR="0" indent="-200214"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557" kern="1200">
                <a:solidFill>
                  <a:schemeClr val="tx1"/>
                </a:solidFill>
                <a:latin typeface="+mn-lt"/>
                <a:ea typeface="+mn-ea"/>
                <a:cs typeface="+mn-cs"/>
              </a:defRPr>
            </a:lvl2pPr>
            <a:lvl3pPr marL="1201284" marR="0" indent="-200214" algn="l" defTabSz="358775" rtl="0" eaLnBrk="1" fontAlgn="auto" latinLnBrk="0" hangingPunct="1">
              <a:lnSpc>
                <a:spcPct val="106000"/>
              </a:lnSpc>
              <a:spcBef>
                <a:spcPts val="0"/>
              </a:spcBef>
              <a:spcAft>
                <a:spcPts val="0"/>
              </a:spcAft>
              <a:buClrTx/>
              <a:buSzPct val="90000"/>
              <a:buFont typeface="Wingdings" panose="05000000000000000000" pitchFamily="2" charset="2"/>
              <a:buChar char="§"/>
              <a:tabLst/>
              <a:defRPr sz="1557"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557"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557"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pPr marL="108000" indent="-144000">
              <a:lnSpc>
                <a:spcPct val="100000"/>
              </a:lnSpc>
              <a:spcBef>
                <a:spcPts val="600"/>
              </a:spcBef>
              <a:buFont typeface="Wingdings" panose="05000000000000000000" pitchFamily="2" charset="2"/>
              <a:buChar char="§"/>
            </a:pPr>
            <a:r>
              <a:rPr lang="de-DE" sz="1050" dirty="0"/>
              <a:t>Problem </a:t>
            </a:r>
            <a:r>
              <a:rPr lang="de-DE" sz="1050" dirty="0" err="1"/>
              <a:t>definition</a:t>
            </a:r>
            <a:endParaRPr lang="de-DE" sz="1050" dirty="0"/>
          </a:p>
          <a:p>
            <a:pPr marL="108000" indent="-144000">
              <a:lnSpc>
                <a:spcPct val="100000"/>
              </a:lnSpc>
              <a:spcBef>
                <a:spcPts val="600"/>
              </a:spcBef>
              <a:buFont typeface="Wingdings" panose="05000000000000000000" pitchFamily="2" charset="2"/>
              <a:buChar char="§"/>
            </a:pPr>
            <a:r>
              <a:rPr lang="de-DE" sz="1050" dirty="0"/>
              <a:t>Goal</a:t>
            </a:r>
          </a:p>
          <a:p>
            <a:pPr marL="108000" indent="-144000">
              <a:lnSpc>
                <a:spcPct val="100000"/>
              </a:lnSpc>
              <a:spcBef>
                <a:spcPts val="600"/>
              </a:spcBef>
              <a:buFont typeface="Wingdings" panose="05000000000000000000" pitchFamily="2" charset="2"/>
              <a:buChar char="§"/>
            </a:pPr>
            <a:r>
              <a:rPr lang="de-DE" sz="1050" dirty="0"/>
              <a:t>Deskription </a:t>
            </a:r>
            <a:r>
              <a:rPr lang="de-DE" sz="1050" dirty="0" err="1"/>
              <a:t>of</a:t>
            </a:r>
            <a:r>
              <a:rPr lang="de-DE" sz="1050" dirty="0"/>
              <a:t> </a:t>
            </a:r>
            <a:r>
              <a:rPr lang="de-DE" sz="1050" dirty="0" err="1"/>
              <a:t>proposed</a:t>
            </a:r>
            <a:r>
              <a:rPr lang="de-DE" sz="1050" dirty="0"/>
              <a:t> </a:t>
            </a:r>
            <a:r>
              <a:rPr lang="de-DE" sz="1050" dirty="0" err="1"/>
              <a:t>solution</a:t>
            </a:r>
            <a:endParaRPr lang="de-DE" sz="1050" dirty="0"/>
          </a:p>
          <a:p>
            <a:pPr marL="108000" indent="-144000">
              <a:lnSpc>
                <a:spcPct val="100000"/>
              </a:lnSpc>
              <a:spcBef>
                <a:spcPts val="600"/>
              </a:spcBef>
              <a:buFont typeface="Wingdings" panose="05000000000000000000" pitchFamily="2" charset="2"/>
              <a:buChar char="§"/>
            </a:pPr>
            <a:r>
              <a:rPr lang="de-DE" sz="1050" dirty="0" err="1"/>
              <a:t>Results</a:t>
            </a:r>
            <a:endParaRPr lang="de-DE" sz="1050" dirty="0"/>
          </a:p>
        </p:txBody>
      </p:sp>
    </p:spTree>
    <p:extLst>
      <p:ext uri="{BB962C8B-B14F-4D97-AF65-F5344CB8AC3E}">
        <p14:creationId xmlns:p14="http://schemas.microsoft.com/office/powerpoint/2010/main" val="341762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B3BD256-25C2-DB26-28B8-73E47A9D427D}"/>
              </a:ext>
            </a:extLst>
          </p:cNvPr>
          <p:cNvSpPr>
            <a:spLocks noGrp="1"/>
          </p:cNvSpPr>
          <p:nvPr>
            <p:ph type="title"/>
          </p:nvPr>
        </p:nvSpPr>
        <p:spPr/>
        <p:txBody>
          <a:bodyPr/>
          <a:lstStyle/>
          <a:p>
            <a:r>
              <a:rPr lang="de-DE" dirty="0"/>
              <a:t>Outlook and </a:t>
            </a:r>
            <a:r>
              <a:rPr lang="de-DE" dirty="0" err="1"/>
              <a:t>next</a:t>
            </a:r>
            <a:r>
              <a:rPr lang="de-DE" dirty="0"/>
              <a:t> </a:t>
            </a:r>
            <a:r>
              <a:rPr lang="de-DE" dirty="0" err="1"/>
              <a:t>steps</a:t>
            </a:r>
            <a:endParaRPr lang="de-DE" dirty="0"/>
          </a:p>
        </p:txBody>
      </p:sp>
      <p:sp>
        <p:nvSpPr>
          <p:cNvPr id="7" name="Textplatzhalter 4">
            <a:extLst>
              <a:ext uri="{FF2B5EF4-FFF2-40B4-BE49-F238E27FC236}">
                <a16:creationId xmlns:a16="http://schemas.microsoft.com/office/drawing/2014/main" id="{C6C95033-3F3B-E471-7FCB-6D930834EB60}"/>
              </a:ext>
            </a:extLst>
          </p:cNvPr>
          <p:cNvSpPr txBox="1">
            <a:spLocks/>
          </p:cNvSpPr>
          <p:nvPr/>
        </p:nvSpPr>
        <p:spPr>
          <a:xfrm>
            <a:off x="742703" y="1398604"/>
            <a:ext cx="10878327" cy="649111"/>
          </a:xfrm>
          <a:prstGeom prst="rect">
            <a:avLst/>
          </a:prstGeom>
        </p:spPr>
        <p:txBody>
          <a:bodyPr/>
          <a:lstStyle>
            <a:lvl1pPr marL="0" marR="0" indent="0" algn="l" defTabSz="914400" rtl="0" eaLnBrk="1" fontAlgn="auto" latinLnBrk="0" hangingPunct="1">
              <a:lnSpc>
                <a:spcPct val="106000"/>
              </a:lnSpc>
              <a:spcBef>
                <a:spcPts val="0"/>
              </a:spcBef>
              <a:spcAft>
                <a:spcPts val="0"/>
              </a:spcAft>
              <a:buClr>
                <a:prstClr val="black"/>
              </a:buClr>
              <a:buSzPct val="90000"/>
              <a:buFontTx/>
              <a:buNone/>
              <a:tabLst/>
              <a:defRPr sz="1800" kern="1200">
                <a:solidFill>
                  <a:schemeClr val="tx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en-US" sz="1918" b="1" dirty="0"/>
              <a:t>What are our next steps? How do we proceed?</a:t>
            </a:r>
            <a:endParaRPr lang="de-DE" sz="2158" dirty="0"/>
          </a:p>
        </p:txBody>
      </p:sp>
      <p:sp>
        <p:nvSpPr>
          <p:cNvPr id="8" name="Shape 3828">
            <a:extLst>
              <a:ext uri="{FF2B5EF4-FFF2-40B4-BE49-F238E27FC236}">
                <a16:creationId xmlns:a16="http://schemas.microsoft.com/office/drawing/2014/main" id="{067F65F2-7358-F15B-0B7F-05DA317E3F24}"/>
              </a:ext>
            </a:extLst>
          </p:cNvPr>
          <p:cNvSpPr/>
          <p:nvPr/>
        </p:nvSpPr>
        <p:spPr>
          <a:xfrm>
            <a:off x="426734" y="1426763"/>
            <a:ext cx="315969" cy="315975"/>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273"/>
                  <a:pt x="15023" y="819"/>
                </a:cubicBezTo>
                <a:cubicBezTo>
                  <a:pt x="16346" y="1365"/>
                  <a:pt x="17475" y="2144"/>
                  <a:pt x="18448" y="3119"/>
                </a:cubicBezTo>
                <a:cubicBezTo>
                  <a:pt x="19421" y="4133"/>
                  <a:pt x="20199" y="5264"/>
                  <a:pt x="20783" y="6589"/>
                </a:cubicBezTo>
                <a:cubicBezTo>
                  <a:pt x="21328" y="7915"/>
                  <a:pt x="21600" y="9318"/>
                  <a:pt x="21600" y="10800"/>
                </a:cubicBezTo>
                <a:cubicBezTo>
                  <a:pt x="21600" y="12282"/>
                  <a:pt x="21328" y="13685"/>
                  <a:pt x="20783" y="15011"/>
                </a:cubicBezTo>
                <a:cubicBezTo>
                  <a:pt x="20199" y="16336"/>
                  <a:pt x="19421" y="17467"/>
                  <a:pt x="18448" y="18481"/>
                </a:cubicBezTo>
                <a:cubicBezTo>
                  <a:pt x="17475" y="19456"/>
                  <a:pt x="16346" y="20235"/>
                  <a:pt x="15023" y="20781"/>
                </a:cubicBezTo>
                <a:cubicBezTo>
                  <a:pt x="13699" y="21327"/>
                  <a:pt x="12298" y="21600"/>
                  <a:pt x="10819" y="21600"/>
                </a:cubicBezTo>
                <a:cubicBezTo>
                  <a:pt x="9302" y="21600"/>
                  <a:pt x="7901" y="21327"/>
                  <a:pt x="6616" y="20781"/>
                </a:cubicBezTo>
                <a:cubicBezTo>
                  <a:pt x="5293" y="20235"/>
                  <a:pt x="4125" y="19456"/>
                  <a:pt x="3152" y="18481"/>
                </a:cubicBezTo>
                <a:cubicBezTo>
                  <a:pt x="2179" y="17467"/>
                  <a:pt x="1401" y="16336"/>
                  <a:pt x="856" y="15011"/>
                </a:cubicBezTo>
                <a:cubicBezTo>
                  <a:pt x="272" y="13685"/>
                  <a:pt x="0" y="12282"/>
                  <a:pt x="0" y="10800"/>
                </a:cubicBezTo>
                <a:cubicBezTo>
                  <a:pt x="0" y="9318"/>
                  <a:pt x="272" y="7915"/>
                  <a:pt x="856" y="6589"/>
                </a:cubicBezTo>
                <a:cubicBezTo>
                  <a:pt x="1401" y="5264"/>
                  <a:pt x="2179" y="4133"/>
                  <a:pt x="3152" y="3119"/>
                </a:cubicBezTo>
                <a:cubicBezTo>
                  <a:pt x="4125" y="2144"/>
                  <a:pt x="5293" y="1365"/>
                  <a:pt x="6616" y="819"/>
                </a:cubicBezTo>
                <a:cubicBezTo>
                  <a:pt x="7901" y="273"/>
                  <a:pt x="9302" y="0"/>
                  <a:pt x="10819" y="0"/>
                </a:cubicBezTo>
                <a:close/>
                <a:moveTo>
                  <a:pt x="10819" y="20742"/>
                </a:moveTo>
                <a:cubicBezTo>
                  <a:pt x="12182" y="20742"/>
                  <a:pt x="13466" y="20469"/>
                  <a:pt x="14672" y="19962"/>
                </a:cubicBezTo>
                <a:cubicBezTo>
                  <a:pt x="15879" y="19456"/>
                  <a:pt x="16930" y="18754"/>
                  <a:pt x="17864" y="17857"/>
                </a:cubicBezTo>
                <a:cubicBezTo>
                  <a:pt x="18720" y="16960"/>
                  <a:pt x="19421" y="15869"/>
                  <a:pt x="19965" y="14699"/>
                </a:cubicBezTo>
                <a:cubicBezTo>
                  <a:pt x="20471" y="13490"/>
                  <a:pt x="20744" y="12204"/>
                  <a:pt x="20744" y="10800"/>
                </a:cubicBezTo>
                <a:cubicBezTo>
                  <a:pt x="20744" y="9396"/>
                  <a:pt x="20471" y="8110"/>
                  <a:pt x="19965" y="6901"/>
                </a:cubicBezTo>
                <a:cubicBezTo>
                  <a:pt x="19421" y="5731"/>
                  <a:pt x="18720" y="4640"/>
                  <a:pt x="17864" y="3743"/>
                </a:cubicBezTo>
                <a:cubicBezTo>
                  <a:pt x="16930" y="2846"/>
                  <a:pt x="15879" y="2144"/>
                  <a:pt x="14672" y="1638"/>
                </a:cubicBezTo>
                <a:cubicBezTo>
                  <a:pt x="13466" y="1131"/>
                  <a:pt x="12182" y="858"/>
                  <a:pt x="10819" y="858"/>
                </a:cubicBezTo>
                <a:cubicBezTo>
                  <a:pt x="9418" y="858"/>
                  <a:pt x="8134" y="1131"/>
                  <a:pt x="6928" y="1638"/>
                </a:cubicBezTo>
                <a:cubicBezTo>
                  <a:pt x="5721" y="2144"/>
                  <a:pt x="4670" y="2846"/>
                  <a:pt x="3775" y="3743"/>
                </a:cubicBezTo>
                <a:cubicBezTo>
                  <a:pt x="2880" y="4640"/>
                  <a:pt x="2179" y="5731"/>
                  <a:pt x="1674" y="6901"/>
                </a:cubicBezTo>
                <a:cubicBezTo>
                  <a:pt x="1129" y="8110"/>
                  <a:pt x="856" y="9396"/>
                  <a:pt x="856" y="10800"/>
                </a:cubicBezTo>
                <a:cubicBezTo>
                  <a:pt x="856" y="12204"/>
                  <a:pt x="1129" y="13490"/>
                  <a:pt x="1674" y="14699"/>
                </a:cubicBezTo>
                <a:cubicBezTo>
                  <a:pt x="2179" y="15869"/>
                  <a:pt x="2880" y="16960"/>
                  <a:pt x="3775" y="17857"/>
                </a:cubicBezTo>
                <a:cubicBezTo>
                  <a:pt x="4670" y="18754"/>
                  <a:pt x="5721" y="19456"/>
                  <a:pt x="6928" y="19962"/>
                </a:cubicBezTo>
                <a:cubicBezTo>
                  <a:pt x="8134" y="20469"/>
                  <a:pt x="9418" y="20742"/>
                  <a:pt x="10819" y="20742"/>
                </a:cubicBezTo>
                <a:close/>
                <a:moveTo>
                  <a:pt x="10742" y="5108"/>
                </a:moveTo>
                <a:cubicBezTo>
                  <a:pt x="11209" y="5108"/>
                  <a:pt x="11598" y="5186"/>
                  <a:pt x="11987" y="5303"/>
                </a:cubicBezTo>
                <a:cubicBezTo>
                  <a:pt x="12337" y="5458"/>
                  <a:pt x="12649" y="5653"/>
                  <a:pt x="12921" y="5887"/>
                </a:cubicBezTo>
                <a:cubicBezTo>
                  <a:pt x="13194" y="6121"/>
                  <a:pt x="13427" y="6394"/>
                  <a:pt x="13583" y="6745"/>
                </a:cubicBezTo>
                <a:cubicBezTo>
                  <a:pt x="13777" y="7057"/>
                  <a:pt x="13855" y="7447"/>
                  <a:pt x="13855" y="7915"/>
                </a:cubicBezTo>
                <a:cubicBezTo>
                  <a:pt x="13855" y="8227"/>
                  <a:pt x="13816" y="8500"/>
                  <a:pt x="13738" y="8734"/>
                </a:cubicBezTo>
                <a:cubicBezTo>
                  <a:pt x="13661" y="8968"/>
                  <a:pt x="13583" y="9162"/>
                  <a:pt x="13505" y="9396"/>
                </a:cubicBezTo>
                <a:cubicBezTo>
                  <a:pt x="13349" y="9591"/>
                  <a:pt x="13232" y="9786"/>
                  <a:pt x="13077" y="9942"/>
                </a:cubicBezTo>
                <a:cubicBezTo>
                  <a:pt x="12921" y="10137"/>
                  <a:pt x="12726" y="10332"/>
                  <a:pt x="12532" y="10488"/>
                </a:cubicBezTo>
                <a:cubicBezTo>
                  <a:pt x="12221" y="10800"/>
                  <a:pt x="11987" y="11034"/>
                  <a:pt x="11831" y="11190"/>
                </a:cubicBezTo>
                <a:cubicBezTo>
                  <a:pt x="11676" y="11385"/>
                  <a:pt x="11598" y="11541"/>
                  <a:pt x="11520" y="11658"/>
                </a:cubicBezTo>
                <a:cubicBezTo>
                  <a:pt x="11442" y="11814"/>
                  <a:pt x="11403" y="12009"/>
                  <a:pt x="11403" y="12204"/>
                </a:cubicBezTo>
                <a:cubicBezTo>
                  <a:pt x="11364" y="12399"/>
                  <a:pt x="11364" y="12632"/>
                  <a:pt x="11364" y="12983"/>
                </a:cubicBezTo>
                <a:cubicBezTo>
                  <a:pt x="10352" y="12983"/>
                  <a:pt x="10352" y="12983"/>
                  <a:pt x="10352" y="12983"/>
                </a:cubicBezTo>
                <a:cubicBezTo>
                  <a:pt x="10391" y="12594"/>
                  <a:pt x="10430" y="12282"/>
                  <a:pt x="10469" y="12009"/>
                </a:cubicBezTo>
                <a:cubicBezTo>
                  <a:pt x="10547" y="11736"/>
                  <a:pt x="10586" y="11502"/>
                  <a:pt x="10703" y="11307"/>
                </a:cubicBezTo>
                <a:cubicBezTo>
                  <a:pt x="10858" y="11073"/>
                  <a:pt x="11014" y="10839"/>
                  <a:pt x="11170" y="10644"/>
                </a:cubicBezTo>
                <a:cubicBezTo>
                  <a:pt x="11364" y="10449"/>
                  <a:pt x="11637" y="10215"/>
                  <a:pt x="11909" y="9942"/>
                </a:cubicBezTo>
                <a:cubicBezTo>
                  <a:pt x="12065" y="9786"/>
                  <a:pt x="12182" y="9669"/>
                  <a:pt x="12298" y="9513"/>
                </a:cubicBezTo>
                <a:cubicBezTo>
                  <a:pt x="12415" y="9357"/>
                  <a:pt x="12532" y="9201"/>
                  <a:pt x="12649" y="9006"/>
                </a:cubicBezTo>
                <a:cubicBezTo>
                  <a:pt x="12688" y="8890"/>
                  <a:pt x="12765" y="8734"/>
                  <a:pt x="12804" y="8539"/>
                </a:cubicBezTo>
                <a:cubicBezTo>
                  <a:pt x="12843" y="8344"/>
                  <a:pt x="12882" y="8149"/>
                  <a:pt x="12882" y="7954"/>
                </a:cubicBezTo>
                <a:cubicBezTo>
                  <a:pt x="12882" y="7642"/>
                  <a:pt x="12843" y="7369"/>
                  <a:pt x="12688" y="7135"/>
                </a:cubicBezTo>
                <a:cubicBezTo>
                  <a:pt x="12571" y="6901"/>
                  <a:pt x="12415" y="6706"/>
                  <a:pt x="12221" y="6472"/>
                </a:cubicBezTo>
                <a:cubicBezTo>
                  <a:pt x="12065" y="6316"/>
                  <a:pt x="11831" y="6160"/>
                  <a:pt x="11559" y="6082"/>
                </a:cubicBezTo>
                <a:cubicBezTo>
                  <a:pt x="11286" y="5965"/>
                  <a:pt x="11014" y="5926"/>
                  <a:pt x="10703" y="5926"/>
                </a:cubicBezTo>
                <a:cubicBezTo>
                  <a:pt x="10314" y="5926"/>
                  <a:pt x="9963" y="6004"/>
                  <a:pt x="9652" y="6121"/>
                </a:cubicBezTo>
                <a:cubicBezTo>
                  <a:pt x="9341" y="6277"/>
                  <a:pt x="9068" y="6433"/>
                  <a:pt x="8874" y="6706"/>
                </a:cubicBezTo>
                <a:cubicBezTo>
                  <a:pt x="8679" y="6940"/>
                  <a:pt x="8523" y="7213"/>
                  <a:pt x="8406" y="7564"/>
                </a:cubicBezTo>
                <a:cubicBezTo>
                  <a:pt x="8329" y="7876"/>
                  <a:pt x="8290" y="8227"/>
                  <a:pt x="8290" y="8617"/>
                </a:cubicBezTo>
                <a:cubicBezTo>
                  <a:pt x="7317" y="8617"/>
                  <a:pt x="7317" y="8617"/>
                  <a:pt x="7317" y="8617"/>
                </a:cubicBezTo>
                <a:cubicBezTo>
                  <a:pt x="7356" y="8071"/>
                  <a:pt x="7434" y="7603"/>
                  <a:pt x="7589" y="7174"/>
                </a:cubicBezTo>
                <a:cubicBezTo>
                  <a:pt x="7745" y="6745"/>
                  <a:pt x="7939" y="6394"/>
                  <a:pt x="8212" y="6082"/>
                </a:cubicBezTo>
                <a:cubicBezTo>
                  <a:pt x="8523" y="5770"/>
                  <a:pt x="8874" y="5536"/>
                  <a:pt x="9302" y="5381"/>
                </a:cubicBezTo>
                <a:cubicBezTo>
                  <a:pt x="9730" y="5186"/>
                  <a:pt x="10197" y="5108"/>
                  <a:pt x="10742" y="5108"/>
                </a:cubicBezTo>
                <a:close/>
                <a:moveTo>
                  <a:pt x="10819" y="14699"/>
                </a:moveTo>
                <a:cubicBezTo>
                  <a:pt x="11053" y="14699"/>
                  <a:pt x="11248" y="14777"/>
                  <a:pt x="11403" y="14972"/>
                </a:cubicBezTo>
                <a:cubicBezTo>
                  <a:pt x="11598" y="15128"/>
                  <a:pt x="11676" y="15323"/>
                  <a:pt x="11676" y="15557"/>
                </a:cubicBezTo>
                <a:cubicBezTo>
                  <a:pt x="11676" y="15791"/>
                  <a:pt x="11598" y="16025"/>
                  <a:pt x="11403" y="16181"/>
                </a:cubicBezTo>
                <a:cubicBezTo>
                  <a:pt x="11248" y="16336"/>
                  <a:pt x="11053" y="16453"/>
                  <a:pt x="10819" y="16453"/>
                </a:cubicBezTo>
                <a:cubicBezTo>
                  <a:pt x="10586" y="16453"/>
                  <a:pt x="10352" y="16336"/>
                  <a:pt x="10197" y="16181"/>
                </a:cubicBezTo>
                <a:cubicBezTo>
                  <a:pt x="10041" y="16025"/>
                  <a:pt x="9963" y="15791"/>
                  <a:pt x="9963" y="15557"/>
                </a:cubicBezTo>
                <a:cubicBezTo>
                  <a:pt x="9963" y="15323"/>
                  <a:pt x="10041" y="15128"/>
                  <a:pt x="10197" y="14972"/>
                </a:cubicBezTo>
                <a:cubicBezTo>
                  <a:pt x="10352" y="14777"/>
                  <a:pt x="10586" y="14699"/>
                  <a:pt x="10819" y="14699"/>
                </a:cubicBezTo>
                <a:close/>
              </a:path>
            </a:pathLst>
          </a:custGeom>
          <a:ln/>
        </p:spPr>
        <p:style>
          <a:lnRef idx="2">
            <a:schemeClr val="dk1"/>
          </a:lnRef>
          <a:fillRef idx="1">
            <a:schemeClr val="lt1"/>
          </a:fillRef>
          <a:effectRef idx="0">
            <a:schemeClr val="dk1"/>
          </a:effectRef>
          <a:fontRef idx="minor">
            <a:schemeClr val="dk1"/>
          </a:fontRef>
        </p:style>
        <p:txBody>
          <a:bodyPr lIns="30480" rIns="3048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nSpc>
                <a:spcPct val="100000"/>
              </a:lnSpc>
              <a:defRPr sz="3000">
                <a:solidFill>
                  <a:srgbClr val="FFFFFF"/>
                </a:solidFill>
              </a:defRPr>
            </a:pPr>
            <a:endParaRPr lang="de-DE" sz="1999" dirty="0">
              <a:latin typeface="Porsche Next TT" panose="020B0504020101010102" pitchFamily="34" charset="0"/>
              <a:cs typeface="Porsche Next TT" panose="020B0504020101010102" pitchFamily="34" charset="0"/>
            </a:endParaRPr>
          </a:p>
        </p:txBody>
      </p:sp>
      <p:graphicFrame>
        <p:nvGraphicFramePr>
          <p:cNvPr id="9" name="Tabelle 3">
            <a:extLst>
              <a:ext uri="{FF2B5EF4-FFF2-40B4-BE49-F238E27FC236}">
                <a16:creationId xmlns:a16="http://schemas.microsoft.com/office/drawing/2014/main" id="{C8E143F0-2D1D-C3EB-CDB9-6DE90109D07F}"/>
              </a:ext>
            </a:extLst>
          </p:cNvPr>
          <p:cNvGraphicFramePr>
            <a:graphicFrameLocks noGrp="1"/>
          </p:cNvGraphicFramePr>
          <p:nvPr>
            <p:extLst>
              <p:ext uri="{D42A27DB-BD31-4B8C-83A1-F6EECF244321}">
                <p14:modId xmlns:p14="http://schemas.microsoft.com/office/powerpoint/2010/main" val="1604028478"/>
              </p:ext>
            </p:extLst>
          </p:nvPr>
        </p:nvGraphicFramePr>
        <p:xfrm>
          <a:off x="856344" y="2227835"/>
          <a:ext cx="10964181" cy="2225040"/>
        </p:xfrm>
        <a:graphic>
          <a:graphicData uri="http://schemas.openxmlformats.org/drawingml/2006/table">
            <a:tbl>
              <a:tblPr firstRow="1" bandRow="1">
                <a:tableStyleId>{5940675A-B579-460E-94D1-54222C63F5DA}</a:tableStyleId>
              </a:tblPr>
              <a:tblGrid>
                <a:gridCol w="6242956">
                  <a:extLst>
                    <a:ext uri="{9D8B030D-6E8A-4147-A177-3AD203B41FA5}">
                      <a16:colId xmlns:a16="http://schemas.microsoft.com/office/drawing/2014/main" val="1269146484"/>
                    </a:ext>
                  </a:extLst>
                </a:gridCol>
                <a:gridCol w="2870200">
                  <a:extLst>
                    <a:ext uri="{9D8B030D-6E8A-4147-A177-3AD203B41FA5}">
                      <a16:colId xmlns:a16="http://schemas.microsoft.com/office/drawing/2014/main" val="1602580395"/>
                    </a:ext>
                  </a:extLst>
                </a:gridCol>
                <a:gridCol w="1851025">
                  <a:extLst>
                    <a:ext uri="{9D8B030D-6E8A-4147-A177-3AD203B41FA5}">
                      <a16:colId xmlns:a16="http://schemas.microsoft.com/office/drawing/2014/main" val="3908446379"/>
                    </a:ext>
                  </a:extLst>
                </a:gridCol>
              </a:tblGrid>
              <a:tr h="370840">
                <a:tc>
                  <a:txBody>
                    <a:bodyPr/>
                    <a:lstStyle/>
                    <a:p>
                      <a:r>
                        <a:rPr lang="en-US" b="1" dirty="0"/>
                        <a:t>Who will</a:t>
                      </a:r>
                      <a:endParaRPr lang="de-DE" b="1" dirty="0"/>
                    </a:p>
                  </a:txBody>
                  <a:tcPr>
                    <a:solidFill>
                      <a:schemeClr val="bg1">
                        <a:lumMod val="85000"/>
                      </a:schemeClr>
                    </a:solidFill>
                  </a:tcPr>
                </a:tc>
                <a:tc>
                  <a:txBody>
                    <a:bodyPr/>
                    <a:lstStyle/>
                    <a:p>
                      <a:r>
                        <a:rPr lang="en-US" b="1" dirty="0"/>
                        <a:t>Do what</a:t>
                      </a:r>
                      <a:endParaRPr lang="de-DE" b="1" dirty="0"/>
                    </a:p>
                  </a:txBody>
                  <a:tcPr>
                    <a:solidFill>
                      <a:schemeClr val="bg1">
                        <a:lumMod val="85000"/>
                      </a:schemeClr>
                    </a:solidFill>
                  </a:tcPr>
                </a:tc>
                <a:tc>
                  <a:txBody>
                    <a:bodyPr/>
                    <a:lstStyle/>
                    <a:p>
                      <a:r>
                        <a:rPr lang="en-US" b="1" dirty="0"/>
                        <a:t>By when?</a:t>
                      </a:r>
                      <a:endParaRPr lang="de-DE" b="1" dirty="0"/>
                    </a:p>
                  </a:txBody>
                  <a:tcPr>
                    <a:solidFill>
                      <a:schemeClr val="bg1">
                        <a:lumMod val="85000"/>
                      </a:schemeClr>
                    </a:solidFill>
                  </a:tcPr>
                </a:tc>
                <a:extLst>
                  <a:ext uri="{0D108BD9-81ED-4DB2-BD59-A6C34878D82A}">
                    <a16:rowId xmlns:a16="http://schemas.microsoft.com/office/drawing/2014/main" val="3941587828"/>
                  </a:ext>
                </a:extLst>
              </a:tr>
              <a:tr h="370840">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extLst>
                  <a:ext uri="{0D108BD9-81ED-4DB2-BD59-A6C34878D82A}">
                    <a16:rowId xmlns:a16="http://schemas.microsoft.com/office/drawing/2014/main" val="2522586707"/>
                  </a:ext>
                </a:extLst>
              </a:tr>
              <a:tr h="370840">
                <a:tc>
                  <a:txBody>
                    <a:bodyPr/>
                    <a:lstStyle/>
                    <a:p>
                      <a:endParaRPr lang="de-DE" sz="1300" i="1" kern="1200" dirty="0">
                        <a:solidFill>
                          <a:srgbClr val="2A4B6D"/>
                        </a:solidFill>
                        <a:latin typeface="+mn-lt"/>
                        <a:ea typeface="+mn-ea"/>
                        <a:cs typeface="+mn-cs"/>
                      </a:endParaRPr>
                    </a:p>
                  </a:txBody>
                  <a:tcPr/>
                </a:tc>
                <a:tc>
                  <a:txBody>
                    <a:bodyPr/>
                    <a:lstStyle/>
                    <a:p>
                      <a:endParaRPr lang="de-DE" sz="1300" i="1" kern="1200" dirty="0">
                        <a:solidFill>
                          <a:srgbClr val="2A4B6D"/>
                        </a:solidFill>
                        <a:latin typeface="+mn-lt"/>
                        <a:ea typeface="+mn-ea"/>
                        <a:cs typeface="+mn-cs"/>
                      </a:endParaRPr>
                    </a:p>
                  </a:txBody>
                  <a:tcPr/>
                </a:tc>
                <a:tc>
                  <a:txBody>
                    <a:bodyPr/>
                    <a:lstStyle/>
                    <a:p>
                      <a:endParaRPr lang="de-DE" sz="1300" i="1" kern="1200" dirty="0">
                        <a:solidFill>
                          <a:srgbClr val="2A4B6D"/>
                        </a:solidFill>
                        <a:latin typeface="+mn-lt"/>
                        <a:ea typeface="+mn-ea"/>
                        <a:cs typeface="+mn-cs"/>
                      </a:endParaRPr>
                    </a:p>
                  </a:txBody>
                  <a:tcPr/>
                </a:tc>
                <a:extLst>
                  <a:ext uri="{0D108BD9-81ED-4DB2-BD59-A6C34878D82A}">
                    <a16:rowId xmlns:a16="http://schemas.microsoft.com/office/drawing/2014/main" val="2062019971"/>
                  </a:ext>
                </a:extLst>
              </a:tr>
              <a:tr h="370840">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extLst>
                  <a:ext uri="{0D108BD9-81ED-4DB2-BD59-A6C34878D82A}">
                    <a16:rowId xmlns:a16="http://schemas.microsoft.com/office/drawing/2014/main" val="3355885037"/>
                  </a:ext>
                </a:extLst>
              </a:tr>
              <a:tr h="370840">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extLst>
                  <a:ext uri="{0D108BD9-81ED-4DB2-BD59-A6C34878D82A}">
                    <a16:rowId xmlns:a16="http://schemas.microsoft.com/office/drawing/2014/main" val="4276929529"/>
                  </a:ext>
                </a:extLst>
              </a:tr>
              <a:tr h="370840">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extLst>
                  <a:ext uri="{0D108BD9-81ED-4DB2-BD59-A6C34878D82A}">
                    <a16:rowId xmlns:a16="http://schemas.microsoft.com/office/drawing/2014/main" val="1039412678"/>
                  </a:ext>
                </a:extLst>
              </a:tr>
            </a:tbl>
          </a:graphicData>
        </a:graphic>
      </p:graphicFrame>
      <p:grpSp>
        <p:nvGrpSpPr>
          <p:cNvPr id="2" name="Gruppieren 1">
            <a:extLst>
              <a:ext uri="{FF2B5EF4-FFF2-40B4-BE49-F238E27FC236}">
                <a16:creationId xmlns:a16="http://schemas.microsoft.com/office/drawing/2014/main" id="{2C3F15BE-708E-33BA-78E4-3ABB1353CB63}"/>
              </a:ext>
            </a:extLst>
          </p:cNvPr>
          <p:cNvGrpSpPr/>
          <p:nvPr/>
        </p:nvGrpSpPr>
        <p:grpSpPr>
          <a:xfrm>
            <a:off x="856343" y="1766701"/>
            <a:ext cx="7671688" cy="265316"/>
            <a:chOff x="1440991" y="-959049"/>
            <a:chExt cx="7671688" cy="265316"/>
          </a:xfrm>
        </p:grpSpPr>
        <p:sp>
          <p:nvSpPr>
            <p:cNvPr id="3" name="Shape 3935">
              <a:extLst>
                <a:ext uri="{FF2B5EF4-FFF2-40B4-BE49-F238E27FC236}">
                  <a16:creationId xmlns:a16="http://schemas.microsoft.com/office/drawing/2014/main" id="{C4E43C8F-FB14-E86F-9C31-230E7EE7CF27}"/>
                </a:ext>
              </a:extLst>
            </p:cNvPr>
            <p:cNvSpPr/>
            <p:nvPr/>
          </p:nvSpPr>
          <p:spPr>
            <a:xfrm>
              <a:off x="1440991" y="-942404"/>
              <a:ext cx="286168" cy="222577"/>
            </a:xfrm>
            <a:custGeom>
              <a:avLst/>
              <a:gdLst/>
              <a:ahLst/>
              <a:cxnLst>
                <a:cxn ang="0">
                  <a:pos x="wd2" y="hd2"/>
                </a:cxn>
                <a:cxn ang="5400000">
                  <a:pos x="wd2" y="hd2"/>
                </a:cxn>
                <a:cxn ang="10800000">
                  <a:pos x="wd2" y="hd2"/>
                </a:cxn>
                <a:cxn ang="16200000">
                  <a:pos x="wd2" y="hd2"/>
                </a:cxn>
              </a:cxnLst>
              <a:rect l="0" t="0" r="r" b="b"/>
              <a:pathLst>
                <a:path w="21600" h="21600" extrusionOk="0">
                  <a:moveTo>
                    <a:pt x="0" y="16659"/>
                  </a:moveTo>
                  <a:cubicBezTo>
                    <a:pt x="0" y="16424"/>
                    <a:pt x="37" y="16188"/>
                    <a:pt x="183" y="15953"/>
                  </a:cubicBezTo>
                  <a:cubicBezTo>
                    <a:pt x="293" y="15718"/>
                    <a:pt x="513" y="15529"/>
                    <a:pt x="769" y="15388"/>
                  </a:cubicBezTo>
                  <a:cubicBezTo>
                    <a:pt x="915" y="15294"/>
                    <a:pt x="1135" y="15200"/>
                    <a:pt x="1428" y="15059"/>
                  </a:cubicBezTo>
                  <a:cubicBezTo>
                    <a:pt x="1721" y="14918"/>
                    <a:pt x="2014" y="14776"/>
                    <a:pt x="2343" y="14635"/>
                  </a:cubicBezTo>
                  <a:cubicBezTo>
                    <a:pt x="2636" y="14494"/>
                    <a:pt x="2965" y="14353"/>
                    <a:pt x="3295" y="14212"/>
                  </a:cubicBezTo>
                  <a:cubicBezTo>
                    <a:pt x="3588" y="14118"/>
                    <a:pt x="3881" y="13976"/>
                    <a:pt x="4137" y="13835"/>
                  </a:cubicBezTo>
                  <a:cubicBezTo>
                    <a:pt x="4210" y="13835"/>
                    <a:pt x="4247" y="13835"/>
                    <a:pt x="4247" y="13788"/>
                  </a:cubicBezTo>
                  <a:cubicBezTo>
                    <a:pt x="4247" y="13741"/>
                    <a:pt x="4247" y="13600"/>
                    <a:pt x="4247" y="13365"/>
                  </a:cubicBezTo>
                  <a:cubicBezTo>
                    <a:pt x="4247" y="13176"/>
                    <a:pt x="4210" y="12988"/>
                    <a:pt x="4174" y="12800"/>
                  </a:cubicBezTo>
                  <a:cubicBezTo>
                    <a:pt x="4100" y="12612"/>
                    <a:pt x="4064" y="12424"/>
                    <a:pt x="3991" y="12282"/>
                  </a:cubicBezTo>
                  <a:cubicBezTo>
                    <a:pt x="3917" y="12047"/>
                    <a:pt x="3881" y="11812"/>
                    <a:pt x="3807" y="11576"/>
                  </a:cubicBezTo>
                  <a:cubicBezTo>
                    <a:pt x="3734" y="11294"/>
                    <a:pt x="3698" y="11012"/>
                    <a:pt x="3661" y="10729"/>
                  </a:cubicBezTo>
                  <a:cubicBezTo>
                    <a:pt x="3588" y="10588"/>
                    <a:pt x="3515" y="10447"/>
                    <a:pt x="3405" y="10165"/>
                  </a:cubicBezTo>
                  <a:cubicBezTo>
                    <a:pt x="3332" y="9929"/>
                    <a:pt x="3222" y="9600"/>
                    <a:pt x="3148" y="9129"/>
                  </a:cubicBezTo>
                  <a:cubicBezTo>
                    <a:pt x="3075" y="8753"/>
                    <a:pt x="3039" y="8518"/>
                    <a:pt x="3075" y="8329"/>
                  </a:cubicBezTo>
                  <a:cubicBezTo>
                    <a:pt x="3075" y="8141"/>
                    <a:pt x="3112" y="7953"/>
                    <a:pt x="3185" y="7812"/>
                  </a:cubicBezTo>
                  <a:cubicBezTo>
                    <a:pt x="3185" y="7718"/>
                    <a:pt x="3185" y="7718"/>
                    <a:pt x="3185" y="7718"/>
                  </a:cubicBezTo>
                  <a:cubicBezTo>
                    <a:pt x="3222" y="7671"/>
                    <a:pt x="3222" y="7435"/>
                    <a:pt x="3185" y="7012"/>
                  </a:cubicBezTo>
                  <a:cubicBezTo>
                    <a:pt x="3148" y="6635"/>
                    <a:pt x="3112" y="6259"/>
                    <a:pt x="3075" y="5882"/>
                  </a:cubicBezTo>
                  <a:cubicBezTo>
                    <a:pt x="3075" y="5647"/>
                    <a:pt x="3075" y="5271"/>
                    <a:pt x="3148" y="4800"/>
                  </a:cubicBezTo>
                  <a:cubicBezTo>
                    <a:pt x="3185" y="4282"/>
                    <a:pt x="3368" y="3812"/>
                    <a:pt x="3661" y="3388"/>
                  </a:cubicBezTo>
                  <a:cubicBezTo>
                    <a:pt x="3734" y="3247"/>
                    <a:pt x="3807" y="3106"/>
                    <a:pt x="3954" y="2965"/>
                  </a:cubicBezTo>
                  <a:cubicBezTo>
                    <a:pt x="4064" y="2824"/>
                    <a:pt x="4247" y="2682"/>
                    <a:pt x="4430" y="2588"/>
                  </a:cubicBezTo>
                  <a:cubicBezTo>
                    <a:pt x="4576" y="2447"/>
                    <a:pt x="4796" y="2353"/>
                    <a:pt x="5016" y="2259"/>
                  </a:cubicBezTo>
                  <a:cubicBezTo>
                    <a:pt x="5272" y="2165"/>
                    <a:pt x="5528" y="2071"/>
                    <a:pt x="5821" y="2071"/>
                  </a:cubicBezTo>
                  <a:cubicBezTo>
                    <a:pt x="6480" y="2071"/>
                    <a:pt x="6480" y="2071"/>
                    <a:pt x="6480" y="2071"/>
                  </a:cubicBezTo>
                  <a:cubicBezTo>
                    <a:pt x="6773" y="2071"/>
                    <a:pt x="7029" y="2165"/>
                    <a:pt x="7249" y="2259"/>
                  </a:cubicBezTo>
                  <a:cubicBezTo>
                    <a:pt x="7505" y="2353"/>
                    <a:pt x="7688" y="2447"/>
                    <a:pt x="7871" y="2588"/>
                  </a:cubicBezTo>
                  <a:cubicBezTo>
                    <a:pt x="8054" y="2682"/>
                    <a:pt x="8201" y="2824"/>
                    <a:pt x="8347" y="2965"/>
                  </a:cubicBezTo>
                  <a:cubicBezTo>
                    <a:pt x="8457" y="3106"/>
                    <a:pt x="8567" y="3247"/>
                    <a:pt x="8603" y="3388"/>
                  </a:cubicBezTo>
                  <a:cubicBezTo>
                    <a:pt x="8896" y="3812"/>
                    <a:pt x="9079" y="4282"/>
                    <a:pt x="9153" y="4800"/>
                  </a:cubicBezTo>
                  <a:cubicBezTo>
                    <a:pt x="9189" y="5271"/>
                    <a:pt x="9226" y="5647"/>
                    <a:pt x="9189" y="5882"/>
                  </a:cubicBezTo>
                  <a:cubicBezTo>
                    <a:pt x="9153" y="6259"/>
                    <a:pt x="9116" y="6635"/>
                    <a:pt x="9079" y="7012"/>
                  </a:cubicBezTo>
                  <a:cubicBezTo>
                    <a:pt x="9079" y="7435"/>
                    <a:pt x="9079" y="7671"/>
                    <a:pt x="9079" y="7718"/>
                  </a:cubicBezTo>
                  <a:cubicBezTo>
                    <a:pt x="9079" y="7812"/>
                    <a:pt x="9079" y="7812"/>
                    <a:pt x="9079" y="7812"/>
                  </a:cubicBezTo>
                  <a:cubicBezTo>
                    <a:pt x="9116" y="7953"/>
                    <a:pt x="9153" y="8141"/>
                    <a:pt x="9153" y="8329"/>
                  </a:cubicBezTo>
                  <a:cubicBezTo>
                    <a:pt x="9189" y="8518"/>
                    <a:pt x="9189" y="8753"/>
                    <a:pt x="9153" y="9129"/>
                  </a:cubicBezTo>
                  <a:cubicBezTo>
                    <a:pt x="9043" y="9600"/>
                    <a:pt x="8969" y="9929"/>
                    <a:pt x="8860" y="10165"/>
                  </a:cubicBezTo>
                  <a:cubicBezTo>
                    <a:pt x="8750" y="10447"/>
                    <a:pt x="8677" y="10588"/>
                    <a:pt x="8603" y="10729"/>
                  </a:cubicBezTo>
                  <a:cubicBezTo>
                    <a:pt x="8603" y="11012"/>
                    <a:pt x="8530" y="11294"/>
                    <a:pt x="8494" y="11576"/>
                  </a:cubicBezTo>
                  <a:cubicBezTo>
                    <a:pt x="8420" y="11812"/>
                    <a:pt x="8347" y="12047"/>
                    <a:pt x="8274" y="12282"/>
                  </a:cubicBezTo>
                  <a:cubicBezTo>
                    <a:pt x="8237" y="12376"/>
                    <a:pt x="8164" y="12518"/>
                    <a:pt x="8164" y="12706"/>
                  </a:cubicBezTo>
                  <a:cubicBezTo>
                    <a:pt x="8164" y="12894"/>
                    <a:pt x="8127" y="13129"/>
                    <a:pt x="8127" y="13365"/>
                  </a:cubicBezTo>
                  <a:cubicBezTo>
                    <a:pt x="8127" y="13600"/>
                    <a:pt x="8127" y="13741"/>
                    <a:pt x="8127" y="13788"/>
                  </a:cubicBezTo>
                  <a:cubicBezTo>
                    <a:pt x="8127" y="13835"/>
                    <a:pt x="8164" y="13882"/>
                    <a:pt x="8237" y="13929"/>
                  </a:cubicBezTo>
                  <a:cubicBezTo>
                    <a:pt x="8384" y="13976"/>
                    <a:pt x="8567" y="14024"/>
                    <a:pt x="8786" y="14118"/>
                  </a:cubicBezTo>
                  <a:cubicBezTo>
                    <a:pt x="9006" y="14165"/>
                    <a:pt x="9189" y="14306"/>
                    <a:pt x="9445" y="14400"/>
                  </a:cubicBezTo>
                  <a:cubicBezTo>
                    <a:pt x="9628" y="14494"/>
                    <a:pt x="9812" y="14588"/>
                    <a:pt x="10031" y="14682"/>
                  </a:cubicBezTo>
                  <a:cubicBezTo>
                    <a:pt x="10287" y="14776"/>
                    <a:pt x="10471" y="14871"/>
                    <a:pt x="10654" y="14965"/>
                  </a:cubicBezTo>
                  <a:cubicBezTo>
                    <a:pt x="10837" y="14871"/>
                    <a:pt x="10983" y="14824"/>
                    <a:pt x="11129" y="14729"/>
                  </a:cubicBezTo>
                  <a:cubicBezTo>
                    <a:pt x="11276" y="14682"/>
                    <a:pt x="11422" y="14635"/>
                    <a:pt x="11569" y="14588"/>
                  </a:cubicBezTo>
                  <a:cubicBezTo>
                    <a:pt x="11605" y="14541"/>
                    <a:pt x="11642" y="14494"/>
                    <a:pt x="11642" y="14447"/>
                  </a:cubicBezTo>
                  <a:cubicBezTo>
                    <a:pt x="11679" y="14447"/>
                    <a:pt x="11679" y="14259"/>
                    <a:pt x="11679" y="13976"/>
                  </a:cubicBezTo>
                  <a:cubicBezTo>
                    <a:pt x="11679" y="13741"/>
                    <a:pt x="11642" y="13506"/>
                    <a:pt x="11569" y="13224"/>
                  </a:cubicBezTo>
                  <a:cubicBezTo>
                    <a:pt x="11496" y="12988"/>
                    <a:pt x="11459" y="12753"/>
                    <a:pt x="11386" y="12565"/>
                  </a:cubicBezTo>
                  <a:cubicBezTo>
                    <a:pt x="11276" y="12329"/>
                    <a:pt x="11203" y="12047"/>
                    <a:pt x="11129" y="11718"/>
                  </a:cubicBezTo>
                  <a:cubicBezTo>
                    <a:pt x="11056" y="11388"/>
                    <a:pt x="10983" y="11059"/>
                    <a:pt x="10946" y="10682"/>
                  </a:cubicBezTo>
                  <a:cubicBezTo>
                    <a:pt x="10873" y="10541"/>
                    <a:pt x="10763" y="10353"/>
                    <a:pt x="10617" y="10024"/>
                  </a:cubicBezTo>
                  <a:cubicBezTo>
                    <a:pt x="10507" y="9741"/>
                    <a:pt x="10397" y="9271"/>
                    <a:pt x="10324" y="8706"/>
                  </a:cubicBezTo>
                  <a:cubicBezTo>
                    <a:pt x="10251" y="8282"/>
                    <a:pt x="10214" y="7906"/>
                    <a:pt x="10251" y="7718"/>
                  </a:cubicBezTo>
                  <a:cubicBezTo>
                    <a:pt x="10287" y="7482"/>
                    <a:pt x="10287" y="7294"/>
                    <a:pt x="10324" y="7106"/>
                  </a:cubicBezTo>
                  <a:cubicBezTo>
                    <a:pt x="10324" y="7059"/>
                    <a:pt x="10361" y="7059"/>
                    <a:pt x="10397" y="7012"/>
                  </a:cubicBezTo>
                  <a:cubicBezTo>
                    <a:pt x="10397" y="6871"/>
                    <a:pt x="10361" y="6588"/>
                    <a:pt x="10361" y="6118"/>
                  </a:cubicBezTo>
                  <a:cubicBezTo>
                    <a:pt x="10361" y="5647"/>
                    <a:pt x="10287" y="5176"/>
                    <a:pt x="10251" y="4659"/>
                  </a:cubicBezTo>
                  <a:cubicBezTo>
                    <a:pt x="10178" y="4376"/>
                    <a:pt x="10178" y="3953"/>
                    <a:pt x="10287" y="3341"/>
                  </a:cubicBezTo>
                  <a:cubicBezTo>
                    <a:pt x="10397" y="2776"/>
                    <a:pt x="10580" y="2212"/>
                    <a:pt x="10910" y="1647"/>
                  </a:cubicBezTo>
                  <a:cubicBezTo>
                    <a:pt x="11020" y="1459"/>
                    <a:pt x="11166" y="1271"/>
                    <a:pt x="11313" y="1082"/>
                  </a:cubicBezTo>
                  <a:cubicBezTo>
                    <a:pt x="11459" y="894"/>
                    <a:pt x="11642" y="753"/>
                    <a:pt x="11862" y="612"/>
                  </a:cubicBezTo>
                  <a:cubicBezTo>
                    <a:pt x="12081" y="471"/>
                    <a:pt x="12338" y="329"/>
                    <a:pt x="12631" y="188"/>
                  </a:cubicBezTo>
                  <a:cubicBezTo>
                    <a:pt x="12923" y="47"/>
                    <a:pt x="13253" y="0"/>
                    <a:pt x="13619" y="0"/>
                  </a:cubicBezTo>
                  <a:cubicBezTo>
                    <a:pt x="14424" y="0"/>
                    <a:pt x="14424" y="0"/>
                    <a:pt x="14424" y="0"/>
                  </a:cubicBezTo>
                  <a:cubicBezTo>
                    <a:pt x="14791" y="0"/>
                    <a:pt x="15120" y="47"/>
                    <a:pt x="15376" y="188"/>
                  </a:cubicBezTo>
                  <a:cubicBezTo>
                    <a:pt x="15669" y="329"/>
                    <a:pt x="15925" y="471"/>
                    <a:pt x="16145" y="612"/>
                  </a:cubicBezTo>
                  <a:cubicBezTo>
                    <a:pt x="16365" y="753"/>
                    <a:pt x="16548" y="894"/>
                    <a:pt x="16731" y="1082"/>
                  </a:cubicBezTo>
                  <a:cubicBezTo>
                    <a:pt x="16877" y="1271"/>
                    <a:pt x="17024" y="1459"/>
                    <a:pt x="17097" y="1647"/>
                  </a:cubicBezTo>
                  <a:cubicBezTo>
                    <a:pt x="17463" y="2212"/>
                    <a:pt x="17683" y="2776"/>
                    <a:pt x="17756" y="3341"/>
                  </a:cubicBezTo>
                  <a:cubicBezTo>
                    <a:pt x="17829" y="3953"/>
                    <a:pt x="17866" y="4376"/>
                    <a:pt x="17829" y="4659"/>
                  </a:cubicBezTo>
                  <a:cubicBezTo>
                    <a:pt x="17756" y="5176"/>
                    <a:pt x="17719" y="5647"/>
                    <a:pt x="17683" y="6118"/>
                  </a:cubicBezTo>
                  <a:cubicBezTo>
                    <a:pt x="17646" y="6588"/>
                    <a:pt x="17646" y="6871"/>
                    <a:pt x="17683" y="7012"/>
                  </a:cubicBezTo>
                  <a:cubicBezTo>
                    <a:pt x="17683" y="7059"/>
                    <a:pt x="17683" y="7059"/>
                    <a:pt x="17683" y="7106"/>
                  </a:cubicBezTo>
                  <a:cubicBezTo>
                    <a:pt x="17756" y="7294"/>
                    <a:pt x="17793" y="7482"/>
                    <a:pt x="17793" y="7718"/>
                  </a:cubicBezTo>
                  <a:cubicBezTo>
                    <a:pt x="17829" y="7906"/>
                    <a:pt x="17793" y="8282"/>
                    <a:pt x="17719" y="8706"/>
                  </a:cubicBezTo>
                  <a:cubicBezTo>
                    <a:pt x="17646" y="9271"/>
                    <a:pt x="17536" y="9741"/>
                    <a:pt x="17426" y="10024"/>
                  </a:cubicBezTo>
                  <a:cubicBezTo>
                    <a:pt x="17317" y="10353"/>
                    <a:pt x="17170" y="10541"/>
                    <a:pt x="17060" y="10682"/>
                  </a:cubicBezTo>
                  <a:cubicBezTo>
                    <a:pt x="17024" y="11059"/>
                    <a:pt x="16951" y="11388"/>
                    <a:pt x="16877" y="11718"/>
                  </a:cubicBezTo>
                  <a:cubicBezTo>
                    <a:pt x="16804" y="12047"/>
                    <a:pt x="16731" y="12329"/>
                    <a:pt x="16621" y="12565"/>
                  </a:cubicBezTo>
                  <a:cubicBezTo>
                    <a:pt x="16584" y="12753"/>
                    <a:pt x="16548" y="12941"/>
                    <a:pt x="16548" y="13129"/>
                  </a:cubicBezTo>
                  <a:cubicBezTo>
                    <a:pt x="16511" y="13365"/>
                    <a:pt x="16475" y="13647"/>
                    <a:pt x="16475" y="13976"/>
                  </a:cubicBezTo>
                  <a:cubicBezTo>
                    <a:pt x="16475" y="14259"/>
                    <a:pt x="16475" y="14447"/>
                    <a:pt x="16511" y="14494"/>
                  </a:cubicBezTo>
                  <a:cubicBezTo>
                    <a:pt x="16511" y="14541"/>
                    <a:pt x="16548" y="14588"/>
                    <a:pt x="16584" y="14588"/>
                  </a:cubicBezTo>
                  <a:cubicBezTo>
                    <a:pt x="16914" y="14729"/>
                    <a:pt x="17317" y="14871"/>
                    <a:pt x="17683" y="15059"/>
                  </a:cubicBezTo>
                  <a:cubicBezTo>
                    <a:pt x="18085" y="15247"/>
                    <a:pt x="18488" y="15388"/>
                    <a:pt x="18927" y="15576"/>
                  </a:cubicBezTo>
                  <a:cubicBezTo>
                    <a:pt x="19294" y="15765"/>
                    <a:pt x="19660" y="15953"/>
                    <a:pt x="20026" y="16141"/>
                  </a:cubicBezTo>
                  <a:cubicBezTo>
                    <a:pt x="20355" y="16282"/>
                    <a:pt x="20648" y="16424"/>
                    <a:pt x="20831" y="16565"/>
                  </a:cubicBezTo>
                  <a:cubicBezTo>
                    <a:pt x="21124" y="16706"/>
                    <a:pt x="21344" y="16941"/>
                    <a:pt x="21454" y="17224"/>
                  </a:cubicBezTo>
                  <a:cubicBezTo>
                    <a:pt x="21527" y="17506"/>
                    <a:pt x="21600" y="17788"/>
                    <a:pt x="21600" y="18024"/>
                  </a:cubicBezTo>
                  <a:cubicBezTo>
                    <a:pt x="21600" y="18306"/>
                    <a:pt x="21600" y="18776"/>
                    <a:pt x="21600" y="19388"/>
                  </a:cubicBezTo>
                  <a:cubicBezTo>
                    <a:pt x="21600" y="20047"/>
                    <a:pt x="21600" y="20424"/>
                    <a:pt x="21600" y="20612"/>
                  </a:cubicBezTo>
                  <a:cubicBezTo>
                    <a:pt x="21600" y="20800"/>
                    <a:pt x="21527" y="21035"/>
                    <a:pt x="21417" y="21224"/>
                  </a:cubicBezTo>
                  <a:cubicBezTo>
                    <a:pt x="21307" y="21459"/>
                    <a:pt x="21124" y="21600"/>
                    <a:pt x="20831" y="21600"/>
                  </a:cubicBezTo>
                  <a:cubicBezTo>
                    <a:pt x="20612" y="21600"/>
                    <a:pt x="19769" y="21600"/>
                    <a:pt x="18342" y="21600"/>
                  </a:cubicBezTo>
                  <a:cubicBezTo>
                    <a:pt x="16914" y="21600"/>
                    <a:pt x="15779" y="21600"/>
                    <a:pt x="14900" y="21600"/>
                  </a:cubicBezTo>
                  <a:cubicBezTo>
                    <a:pt x="14644" y="21600"/>
                    <a:pt x="14388" y="21600"/>
                    <a:pt x="14058" y="21600"/>
                  </a:cubicBezTo>
                  <a:cubicBezTo>
                    <a:pt x="13912" y="21600"/>
                    <a:pt x="13912" y="21600"/>
                    <a:pt x="13912" y="21600"/>
                  </a:cubicBezTo>
                  <a:cubicBezTo>
                    <a:pt x="13619" y="21600"/>
                    <a:pt x="13326" y="21600"/>
                    <a:pt x="13070" y="21600"/>
                  </a:cubicBezTo>
                  <a:cubicBezTo>
                    <a:pt x="12228" y="21600"/>
                    <a:pt x="11093" y="21600"/>
                    <a:pt x="9665" y="21600"/>
                  </a:cubicBezTo>
                  <a:cubicBezTo>
                    <a:pt x="8237" y="21600"/>
                    <a:pt x="7395" y="21600"/>
                    <a:pt x="7176" y="21600"/>
                  </a:cubicBezTo>
                  <a:cubicBezTo>
                    <a:pt x="6883" y="21600"/>
                    <a:pt x="6663" y="21459"/>
                    <a:pt x="6553" y="21224"/>
                  </a:cubicBezTo>
                  <a:cubicBezTo>
                    <a:pt x="6443" y="21035"/>
                    <a:pt x="6370" y="20800"/>
                    <a:pt x="6370" y="20612"/>
                  </a:cubicBezTo>
                  <a:cubicBezTo>
                    <a:pt x="6370" y="20518"/>
                    <a:pt x="6370" y="20376"/>
                    <a:pt x="6370" y="20188"/>
                  </a:cubicBezTo>
                  <a:cubicBezTo>
                    <a:pt x="6370" y="20000"/>
                    <a:pt x="6370" y="19812"/>
                    <a:pt x="6370" y="19576"/>
                  </a:cubicBezTo>
                  <a:cubicBezTo>
                    <a:pt x="6297" y="19576"/>
                    <a:pt x="6260" y="19576"/>
                    <a:pt x="6187" y="19576"/>
                  </a:cubicBezTo>
                  <a:cubicBezTo>
                    <a:pt x="6041" y="19576"/>
                    <a:pt x="6041" y="19576"/>
                    <a:pt x="6041" y="19576"/>
                  </a:cubicBezTo>
                  <a:cubicBezTo>
                    <a:pt x="5821" y="19576"/>
                    <a:pt x="5601" y="19576"/>
                    <a:pt x="5382" y="19576"/>
                  </a:cubicBezTo>
                  <a:cubicBezTo>
                    <a:pt x="4686" y="19576"/>
                    <a:pt x="3771" y="19576"/>
                    <a:pt x="2599" y="19576"/>
                  </a:cubicBezTo>
                  <a:cubicBezTo>
                    <a:pt x="1464" y="19576"/>
                    <a:pt x="805" y="19576"/>
                    <a:pt x="622" y="19576"/>
                  </a:cubicBezTo>
                  <a:cubicBezTo>
                    <a:pt x="366" y="19576"/>
                    <a:pt x="183" y="19435"/>
                    <a:pt x="110" y="19247"/>
                  </a:cubicBezTo>
                  <a:cubicBezTo>
                    <a:pt x="37" y="19059"/>
                    <a:pt x="0" y="18871"/>
                    <a:pt x="0" y="18776"/>
                  </a:cubicBezTo>
                  <a:cubicBezTo>
                    <a:pt x="0" y="18588"/>
                    <a:pt x="0" y="18259"/>
                    <a:pt x="0" y="17741"/>
                  </a:cubicBezTo>
                  <a:cubicBezTo>
                    <a:pt x="0" y="17224"/>
                    <a:pt x="0" y="16894"/>
                    <a:pt x="0" y="16659"/>
                  </a:cubicBezTo>
                  <a:close/>
                  <a:moveTo>
                    <a:pt x="805" y="16659"/>
                  </a:moveTo>
                  <a:cubicBezTo>
                    <a:pt x="805" y="18494"/>
                    <a:pt x="805" y="18494"/>
                    <a:pt x="805" y="18494"/>
                  </a:cubicBezTo>
                  <a:cubicBezTo>
                    <a:pt x="6370" y="18494"/>
                    <a:pt x="6370" y="18494"/>
                    <a:pt x="6370" y="18494"/>
                  </a:cubicBezTo>
                  <a:cubicBezTo>
                    <a:pt x="6370" y="18447"/>
                    <a:pt x="6370" y="18353"/>
                    <a:pt x="6370" y="18259"/>
                  </a:cubicBezTo>
                  <a:cubicBezTo>
                    <a:pt x="6370" y="18165"/>
                    <a:pt x="6370" y="18118"/>
                    <a:pt x="6370" y="18024"/>
                  </a:cubicBezTo>
                  <a:cubicBezTo>
                    <a:pt x="6370" y="17788"/>
                    <a:pt x="6443" y="17506"/>
                    <a:pt x="6626" y="17176"/>
                  </a:cubicBezTo>
                  <a:cubicBezTo>
                    <a:pt x="6773" y="16894"/>
                    <a:pt x="7029" y="16659"/>
                    <a:pt x="7322" y="16471"/>
                  </a:cubicBezTo>
                  <a:cubicBezTo>
                    <a:pt x="7542" y="16376"/>
                    <a:pt x="7871" y="16235"/>
                    <a:pt x="8237" y="16047"/>
                  </a:cubicBezTo>
                  <a:cubicBezTo>
                    <a:pt x="8603" y="15859"/>
                    <a:pt x="9006" y="15671"/>
                    <a:pt x="9445" y="15435"/>
                  </a:cubicBezTo>
                  <a:cubicBezTo>
                    <a:pt x="9189" y="15388"/>
                    <a:pt x="8933" y="15247"/>
                    <a:pt x="8677" y="15153"/>
                  </a:cubicBezTo>
                  <a:cubicBezTo>
                    <a:pt x="8420" y="15012"/>
                    <a:pt x="8201" y="14918"/>
                    <a:pt x="7981" y="14918"/>
                  </a:cubicBezTo>
                  <a:cubicBezTo>
                    <a:pt x="7652" y="14729"/>
                    <a:pt x="7468" y="14494"/>
                    <a:pt x="7395" y="14212"/>
                  </a:cubicBezTo>
                  <a:cubicBezTo>
                    <a:pt x="7359" y="13882"/>
                    <a:pt x="7322" y="13600"/>
                    <a:pt x="7322" y="13365"/>
                  </a:cubicBezTo>
                  <a:cubicBezTo>
                    <a:pt x="7322" y="13035"/>
                    <a:pt x="7359" y="12753"/>
                    <a:pt x="7395" y="12518"/>
                  </a:cubicBezTo>
                  <a:cubicBezTo>
                    <a:pt x="7395" y="12282"/>
                    <a:pt x="7468" y="12047"/>
                    <a:pt x="7505" y="11812"/>
                  </a:cubicBezTo>
                  <a:cubicBezTo>
                    <a:pt x="7578" y="11671"/>
                    <a:pt x="7652" y="11482"/>
                    <a:pt x="7725" y="11247"/>
                  </a:cubicBezTo>
                  <a:cubicBezTo>
                    <a:pt x="7761" y="11012"/>
                    <a:pt x="7798" y="10824"/>
                    <a:pt x="7798" y="10588"/>
                  </a:cubicBezTo>
                  <a:cubicBezTo>
                    <a:pt x="7871" y="10306"/>
                    <a:pt x="7871" y="10306"/>
                    <a:pt x="7871" y="10306"/>
                  </a:cubicBezTo>
                  <a:cubicBezTo>
                    <a:pt x="7981" y="10071"/>
                    <a:pt x="7981" y="10071"/>
                    <a:pt x="7981" y="10071"/>
                  </a:cubicBezTo>
                  <a:cubicBezTo>
                    <a:pt x="8018" y="10024"/>
                    <a:pt x="8091" y="9929"/>
                    <a:pt x="8127" y="9741"/>
                  </a:cubicBezTo>
                  <a:cubicBezTo>
                    <a:pt x="8201" y="9600"/>
                    <a:pt x="8274" y="9318"/>
                    <a:pt x="8347" y="8941"/>
                  </a:cubicBezTo>
                  <a:cubicBezTo>
                    <a:pt x="8347" y="8659"/>
                    <a:pt x="8384" y="8471"/>
                    <a:pt x="8384" y="8424"/>
                  </a:cubicBezTo>
                  <a:cubicBezTo>
                    <a:pt x="8384" y="8329"/>
                    <a:pt x="8384" y="8282"/>
                    <a:pt x="8384" y="8235"/>
                  </a:cubicBezTo>
                  <a:cubicBezTo>
                    <a:pt x="8347" y="8188"/>
                    <a:pt x="8347" y="8141"/>
                    <a:pt x="8347" y="8094"/>
                  </a:cubicBezTo>
                  <a:cubicBezTo>
                    <a:pt x="8347" y="8047"/>
                    <a:pt x="8311" y="8000"/>
                    <a:pt x="8274" y="7953"/>
                  </a:cubicBezTo>
                  <a:cubicBezTo>
                    <a:pt x="8237" y="7718"/>
                    <a:pt x="8237" y="7341"/>
                    <a:pt x="8274" y="6871"/>
                  </a:cubicBezTo>
                  <a:cubicBezTo>
                    <a:pt x="8311" y="6400"/>
                    <a:pt x="8347" y="5976"/>
                    <a:pt x="8420" y="5694"/>
                  </a:cubicBezTo>
                  <a:cubicBezTo>
                    <a:pt x="8420" y="5600"/>
                    <a:pt x="8420" y="5365"/>
                    <a:pt x="8347" y="5035"/>
                  </a:cubicBezTo>
                  <a:cubicBezTo>
                    <a:pt x="8311" y="4706"/>
                    <a:pt x="8201" y="4376"/>
                    <a:pt x="7981" y="4047"/>
                  </a:cubicBezTo>
                  <a:cubicBezTo>
                    <a:pt x="7871" y="3859"/>
                    <a:pt x="7688" y="3624"/>
                    <a:pt x="7468" y="3435"/>
                  </a:cubicBezTo>
                  <a:cubicBezTo>
                    <a:pt x="7212" y="3247"/>
                    <a:pt x="6883" y="3106"/>
                    <a:pt x="6443" y="3059"/>
                  </a:cubicBezTo>
                  <a:cubicBezTo>
                    <a:pt x="5858" y="3059"/>
                    <a:pt x="5858" y="3059"/>
                    <a:pt x="5858" y="3059"/>
                  </a:cubicBezTo>
                  <a:cubicBezTo>
                    <a:pt x="5675" y="3106"/>
                    <a:pt x="5492" y="3153"/>
                    <a:pt x="5345" y="3200"/>
                  </a:cubicBezTo>
                  <a:cubicBezTo>
                    <a:pt x="5199" y="3247"/>
                    <a:pt x="5052" y="3294"/>
                    <a:pt x="4906" y="3388"/>
                  </a:cubicBezTo>
                  <a:cubicBezTo>
                    <a:pt x="4759" y="3482"/>
                    <a:pt x="4649" y="3576"/>
                    <a:pt x="4540" y="3671"/>
                  </a:cubicBezTo>
                  <a:cubicBezTo>
                    <a:pt x="4430" y="3765"/>
                    <a:pt x="4357" y="3906"/>
                    <a:pt x="4283" y="4047"/>
                  </a:cubicBezTo>
                  <a:cubicBezTo>
                    <a:pt x="4100" y="4376"/>
                    <a:pt x="3954" y="4706"/>
                    <a:pt x="3917" y="5035"/>
                  </a:cubicBezTo>
                  <a:cubicBezTo>
                    <a:pt x="3881" y="5365"/>
                    <a:pt x="3844" y="5600"/>
                    <a:pt x="3844" y="5694"/>
                  </a:cubicBezTo>
                  <a:cubicBezTo>
                    <a:pt x="3917" y="5929"/>
                    <a:pt x="3954" y="6353"/>
                    <a:pt x="3991" y="6824"/>
                  </a:cubicBezTo>
                  <a:cubicBezTo>
                    <a:pt x="4027" y="7341"/>
                    <a:pt x="4027" y="7718"/>
                    <a:pt x="3991" y="7953"/>
                  </a:cubicBezTo>
                  <a:cubicBezTo>
                    <a:pt x="3954" y="7953"/>
                    <a:pt x="3954" y="7953"/>
                    <a:pt x="3954" y="7953"/>
                  </a:cubicBezTo>
                  <a:cubicBezTo>
                    <a:pt x="3954" y="8047"/>
                    <a:pt x="3954" y="8047"/>
                    <a:pt x="3954" y="8047"/>
                  </a:cubicBezTo>
                  <a:cubicBezTo>
                    <a:pt x="3954" y="8094"/>
                    <a:pt x="3954" y="8141"/>
                    <a:pt x="3954" y="8141"/>
                  </a:cubicBezTo>
                  <a:cubicBezTo>
                    <a:pt x="3917" y="8141"/>
                    <a:pt x="3917" y="8141"/>
                    <a:pt x="3917" y="8141"/>
                  </a:cubicBezTo>
                  <a:cubicBezTo>
                    <a:pt x="3917" y="8235"/>
                    <a:pt x="3917" y="8235"/>
                    <a:pt x="3917" y="8235"/>
                  </a:cubicBezTo>
                  <a:cubicBezTo>
                    <a:pt x="3917" y="8282"/>
                    <a:pt x="3917" y="8329"/>
                    <a:pt x="3917" y="8424"/>
                  </a:cubicBezTo>
                  <a:cubicBezTo>
                    <a:pt x="3917" y="8471"/>
                    <a:pt x="3917" y="8659"/>
                    <a:pt x="3954" y="8941"/>
                  </a:cubicBezTo>
                  <a:cubicBezTo>
                    <a:pt x="4027" y="9318"/>
                    <a:pt x="4064" y="9600"/>
                    <a:pt x="4137" y="9741"/>
                  </a:cubicBezTo>
                  <a:cubicBezTo>
                    <a:pt x="4210" y="9929"/>
                    <a:pt x="4247" y="10024"/>
                    <a:pt x="4283" y="10071"/>
                  </a:cubicBezTo>
                  <a:cubicBezTo>
                    <a:pt x="4430" y="10306"/>
                    <a:pt x="4430" y="10306"/>
                    <a:pt x="4430" y="10306"/>
                  </a:cubicBezTo>
                  <a:cubicBezTo>
                    <a:pt x="4466" y="10588"/>
                    <a:pt x="4466" y="10588"/>
                    <a:pt x="4466" y="10588"/>
                  </a:cubicBezTo>
                  <a:cubicBezTo>
                    <a:pt x="4466" y="10824"/>
                    <a:pt x="4503" y="11012"/>
                    <a:pt x="4576" y="11247"/>
                  </a:cubicBezTo>
                  <a:cubicBezTo>
                    <a:pt x="4613" y="11482"/>
                    <a:pt x="4686" y="11671"/>
                    <a:pt x="4723" y="11765"/>
                  </a:cubicBezTo>
                  <a:cubicBezTo>
                    <a:pt x="4796" y="12000"/>
                    <a:pt x="4869" y="12282"/>
                    <a:pt x="4942" y="12518"/>
                  </a:cubicBezTo>
                  <a:cubicBezTo>
                    <a:pt x="5016" y="12800"/>
                    <a:pt x="5052" y="13082"/>
                    <a:pt x="5052" y="13365"/>
                  </a:cubicBezTo>
                  <a:cubicBezTo>
                    <a:pt x="5052" y="13553"/>
                    <a:pt x="5016" y="13835"/>
                    <a:pt x="4979" y="14165"/>
                  </a:cubicBezTo>
                  <a:cubicBezTo>
                    <a:pt x="4942" y="14494"/>
                    <a:pt x="4723" y="14729"/>
                    <a:pt x="4393" y="14824"/>
                  </a:cubicBezTo>
                  <a:cubicBezTo>
                    <a:pt x="4137" y="14965"/>
                    <a:pt x="3844" y="15106"/>
                    <a:pt x="3551" y="15200"/>
                  </a:cubicBezTo>
                  <a:cubicBezTo>
                    <a:pt x="3222" y="15341"/>
                    <a:pt x="2929" y="15435"/>
                    <a:pt x="2599" y="15576"/>
                  </a:cubicBezTo>
                  <a:cubicBezTo>
                    <a:pt x="2306" y="15718"/>
                    <a:pt x="2014" y="15859"/>
                    <a:pt x="1721" y="16000"/>
                  </a:cubicBezTo>
                  <a:cubicBezTo>
                    <a:pt x="1464" y="16141"/>
                    <a:pt x="1245" y="16235"/>
                    <a:pt x="1025" y="16376"/>
                  </a:cubicBezTo>
                  <a:cubicBezTo>
                    <a:pt x="952" y="16424"/>
                    <a:pt x="879" y="16471"/>
                    <a:pt x="842" y="16518"/>
                  </a:cubicBezTo>
                  <a:cubicBezTo>
                    <a:pt x="805" y="16565"/>
                    <a:pt x="805" y="16659"/>
                    <a:pt x="805" y="16659"/>
                  </a:cubicBezTo>
                  <a:close/>
                  <a:moveTo>
                    <a:pt x="7176" y="18024"/>
                  </a:moveTo>
                  <a:cubicBezTo>
                    <a:pt x="7176" y="20612"/>
                    <a:pt x="7176" y="20612"/>
                    <a:pt x="7176" y="20612"/>
                  </a:cubicBezTo>
                  <a:cubicBezTo>
                    <a:pt x="20758" y="20612"/>
                    <a:pt x="20758" y="20612"/>
                    <a:pt x="20758" y="20612"/>
                  </a:cubicBezTo>
                  <a:cubicBezTo>
                    <a:pt x="20758" y="18024"/>
                    <a:pt x="20758" y="18024"/>
                    <a:pt x="20758" y="18024"/>
                  </a:cubicBezTo>
                  <a:cubicBezTo>
                    <a:pt x="20758" y="17882"/>
                    <a:pt x="20758" y="17788"/>
                    <a:pt x="20721" y="17694"/>
                  </a:cubicBezTo>
                  <a:cubicBezTo>
                    <a:pt x="20685" y="17647"/>
                    <a:pt x="20612" y="17553"/>
                    <a:pt x="20502" y="17459"/>
                  </a:cubicBezTo>
                  <a:cubicBezTo>
                    <a:pt x="20282" y="17365"/>
                    <a:pt x="20026" y="17224"/>
                    <a:pt x="19696" y="17035"/>
                  </a:cubicBezTo>
                  <a:cubicBezTo>
                    <a:pt x="19367" y="16894"/>
                    <a:pt x="19001" y="16706"/>
                    <a:pt x="18635" y="16565"/>
                  </a:cubicBezTo>
                  <a:cubicBezTo>
                    <a:pt x="18232" y="16376"/>
                    <a:pt x="17866" y="16235"/>
                    <a:pt x="17426" y="16047"/>
                  </a:cubicBezTo>
                  <a:cubicBezTo>
                    <a:pt x="17024" y="15859"/>
                    <a:pt x="16658" y="15718"/>
                    <a:pt x="16328" y="15576"/>
                  </a:cubicBezTo>
                  <a:cubicBezTo>
                    <a:pt x="16035" y="15435"/>
                    <a:pt x="15816" y="15247"/>
                    <a:pt x="15779" y="14918"/>
                  </a:cubicBezTo>
                  <a:cubicBezTo>
                    <a:pt x="15706" y="14588"/>
                    <a:pt x="15669" y="14259"/>
                    <a:pt x="15669" y="13976"/>
                  </a:cubicBezTo>
                  <a:cubicBezTo>
                    <a:pt x="15669" y="13553"/>
                    <a:pt x="15706" y="13224"/>
                    <a:pt x="15742" y="12941"/>
                  </a:cubicBezTo>
                  <a:cubicBezTo>
                    <a:pt x="15779" y="12659"/>
                    <a:pt x="15852" y="12376"/>
                    <a:pt x="15925" y="12141"/>
                  </a:cubicBezTo>
                  <a:cubicBezTo>
                    <a:pt x="15962" y="11953"/>
                    <a:pt x="16035" y="11671"/>
                    <a:pt x="16145" y="11388"/>
                  </a:cubicBezTo>
                  <a:cubicBezTo>
                    <a:pt x="16218" y="11106"/>
                    <a:pt x="16255" y="10824"/>
                    <a:pt x="16292" y="10541"/>
                  </a:cubicBezTo>
                  <a:cubicBezTo>
                    <a:pt x="16292" y="10259"/>
                    <a:pt x="16292" y="10259"/>
                    <a:pt x="16292" y="10259"/>
                  </a:cubicBezTo>
                  <a:cubicBezTo>
                    <a:pt x="16475" y="9976"/>
                    <a:pt x="16475" y="9976"/>
                    <a:pt x="16475" y="9976"/>
                  </a:cubicBezTo>
                  <a:cubicBezTo>
                    <a:pt x="16511" y="9976"/>
                    <a:pt x="16584" y="9835"/>
                    <a:pt x="16658" y="9600"/>
                  </a:cubicBezTo>
                  <a:cubicBezTo>
                    <a:pt x="16767" y="9365"/>
                    <a:pt x="16841" y="9035"/>
                    <a:pt x="16914" y="8518"/>
                  </a:cubicBezTo>
                  <a:cubicBezTo>
                    <a:pt x="16987" y="8141"/>
                    <a:pt x="16987" y="7906"/>
                    <a:pt x="16987" y="7812"/>
                  </a:cubicBezTo>
                  <a:cubicBezTo>
                    <a:pt x="16951" y="7671"/>
                    <a:pt x="16951" y="7576"/>
                    <a:pt x="16951" y="7482"/>
                  </a:cubicBezTo>
                  <a:cubicBezTo>
                    <a:pt x="16914" y="7435"/>
                    <a:pt x="16914" y="7388"/>
                    <a:pt x="16914" y="7341"/>
                  </a:cubicBezTo>
                  <a:cubicBezTo>
                    <a:pt x="16914" y="7341"/>
                    <a:pt x="16914" y="7294"/>
                    <a:pt x="16877" y="7247"/>
                  </a:cubicBezTo>
                  <a:cubicBezTo>
                    <a:pt x="16877" y="7200"/>
                    <a:pt x="16877" y="7200"/>
                    <a:pt x="16877" y="7200"/>
                  </a:cubicBezTo>
                  <a:cubicBezTo>
                    <a:pt x="16841" y="6965"/>
                    <a:pt x="16841" y="6588"/>
                    <a:pt x="16877" y="5976"/>
                  </a:cubicBezTo>
                  <a:cubicBezTo>
                    <a:pt x="16914" y="5412"/>
                    <a:pt x="16951" y="4894"/>
                    <a:pt x="17024" y="4471"/>
                  </a:cubicBezTo>
                  <a:cubicBezTo>
                    <a:pt x="17024" y="4329"/>
                    <a:pt x="17024" y="4000"/>
                    <a:pt x="16951" y="3576"/>
                  </a:cubicBezTo>
                  <a:cubicBezTo>
                    <a:pt x="16914" y="3106"/>
                    <a:pt x="16731" y="2682"/>
                    <a:pt x="16475" y="2259"/>
                  </a:cubicBezTo>
                  <a:cubicBezTo>
                    <a:pt x="16401" y="2165"/>
                    <a:pt x="16292" y="2024"/>
                    <a:pt x="16182" y="1882"/>
                  </a:cubicBezTo>
                  <a:cubicBezTo>
                    <a:pt x="16072" y="1741"/>
                    <a:pt x="15925" y="1600"/>
                    <a:pt x="15779" y="1459"/>
                  </a:cubicBezTo>
                  <a:cubicBezTo>
                    <a:pt x="15596" y="1365"/>
                    <a:pt x="15376" y="1271"/>
                    <a:pt x="15157" y="1176"/>
                  </a:cubicBezTo>
                  <a:cubicBezTo>
                    <a:pt x="14937" y="1082"/>
                    <a:pt x="14681" y="1035"/>
                    <a:pt x="14388" y="988"/>
                  </a:cubicBezTo>
                  <a:cubicBezTo>
                    <a:pt x="13656" y="988"/>
                    <a:pt x="13656" y="988"/>
                    <a:pt x="13656" y="988"/>
                  </a:cubicBezTo>
                  <a:cubicBezTo>
                    <a:pt x="13399" y="1035"/>
                    <a:pt x="13180" y="1082"/>
                    <a:pt x="12997" y="1129"/>
                  </a:cubicBezTo>
                  <a:cubicBezTo>
                    <a:pt x="12777" y="1224"/>
                    <a:pt x="12594" y="1318"/>
                    <a:pt x="12447" y="1412"/>
                  </a:cubicBezTo>
                  <a:cubicBezTo>
                    <a:pt x="12228" y="1506"/>
                    <a:pt x="12081" y="1600"/>
                    <a:pt x="11935" y="1741"/>
                  </a:cubicBezTo>
                  <a:cubicBezTo>
                    <a:pt x="11788" y="1882"/>
                    <a:pt x="11642" y="2071"/>
                    <a:pt x="11532" y="2259"/>
                  </a:cubicBezTo>
                  <a:cubicBezTo>
                    <a:pt x="11276" y="2682"/>
                    <a:pt x="11129" y="3106"/>
                    <a:pt x="11056" y="3576"/>
                  </a:cubicBezTo>
                  <a:cubicBezTo>
                    <a:pt x="10983" y="4000"/>
                    <a:pt x="10983" y="4329"/>
                    <a:pt x="11020" y="4471"/>
                  </a:cubicBezTo>
                  <a:cubicBezTo>
                    <a:pt x="11056" y="4894"/>
                    <a:pt x="11129" y="5412"/>
                    <a:pt x="11129" y="5976"/>
                  </a:cubicBezTo>
                  <a:cubicBezTo>
                    <a:pt x="11166" y="6588"/>
                    <a:pt x="11166" y="7012"/>
                    <a:pt x="11129" y="7247"/>
                  </a:cubicBezTo>
                  <a:cubicBezTo>
                    <a:pt x="11129" y="7294"/>
                    <a:pt x="11129" y="7294"/>
                    <a:pt x="11129" y="7294"/>
                  </a:cubicBezTo>
                  <a:cubicBezTo>
                    <a:pt x="11093" y="7435"/>
                    <a:pt x="11093" y="7435"/>
                    <a:pt x="11093" y="7435"/>
                  </a:cubicBezTo>
                  <a:cubicBezTo>
                    <a:pt x="11093" y="7482"/>
                    <a:pt x="11093" y="7482"/>
                    <a:pt x="11093" y="7482"/>
                  </a:cubicBezTo>
                  <a:cubicBezTo>
                    <a:pt x="11056" y="7576"/>
                    <a:pt x="11056" y="7671"/>
                    <a:pt x="11020" y="7812"/>
                  </a:cubicBezTo>
                  <a:cubicBezTo>
                    <a:pt x="11020" y="7906"/>
                    <a:pt x="11020" y="8141"/>
                    <a:pt x="11093" y="8518"/>
                  </a:cubicBezTo>
                  <a:cubicBezTo>
                    <a:pt x="11203" y="9035"/>
                    <a:pt x="11276" y="9365"/>
                    <a:pt x="11349" y="9600"/>
                  </a:cubicBezTo>
                  <a:cubicBezTo>
                    <a:pt x="11422" y="9835"/>
                    <a:pt x="11496" y="9976"/>
                    <a:pt x="11569" y="9976"/>
                  </a:cubicBezTo>
                  <a:cubicBezTo>
                    <a:pt x="11715" y="10259"/>
                    <a:pt x="11715" y="10259"/>
                    <a:pt x="11715" y="10259"/>
                  </a:cubicBezTo>
                  <a:cubicBezTo>
                    <a:pt x="11752" y="10541"/>
                    <a:pt x="11752" y="10541"/>
                    <a:pt x="11752" y="10541"/>
                  </a:cubicBezTo>
                  <a:cubicBezTo>
                    <a:pt x="11788" y="10824"/>
                    <a:pt x="11862" y="11106"/>
                    <a:pt x="11898" y="11388"/>
                  </a:cubicBezTo>
                  <a:cubicBezTo>
                    <a:pt x="11972" y="11671"/>
                    <a:pt x="12045" y="11953"/>
                    <a:pt x="12081" y="12141"/>
                  </a:cubicBezTo>
                  <a:cubicBezTo>
                    <a:pt x="12191" y="12376"/>
                    <a:pt x="12264" y="12659"/>
                    <a:pt x="12374" y="12988"/>
                  </a:cubicBezTo>
                  <a:cubicBezTo>
                    <a:pt x="12447" y="13271"/>
                    <a:pt x="12484" y="13600"/>
                    <a:pt x="12484" y="13976"/>
                  </a:cubicBezTo>
                  <a:cubicBezTo>
                    <a:pt x="12484" y="14212"/>
                    <a:pt x="12447" y="14541"/>
                    <a:pt x="12374" y="14871"/>
                  </a:cubicBezTo>
                  <a:cubicBezTo>
                    <a:pt x="12338" y="15200"/>
                    <a:pt x="12118" y="15435"/>
                    <a:pt x="11752" y="15576"/>
                  </a:cubicBezTo>
                  <a:cubicBezTo>
                    <a:pt x="11496" y="15718"/>
                    <a:pt x="11129" y="15859"/>
                    <a:pt x="10727" y="16000"/>
                  </a:cubicBezTo>
                  <a:cubicBezTo>
                    <a:pt x="10361" y="16188"/>
                    <a:pt x="9958" y="16329"/>
                    <a:pt x="9555" y="16471"/>
                  </a:cubicBezTo>
                  <a:cubicBezTo>
                    <a:pt x="9153" y="16659"/>
                    <a:pt x="8786" y="16800"/>
                    <a:pt x="8457" y="16988"/>
                  </a:cubicBezTo>
                  <a:cubicBezTo>
                    <a:pt x="8127" y="17129"/>
                    <a:pt x="7835" y="17271"/>
                    <a:pt x="7615" y="17412"/>
                  </a:cubicBezTo>
                  <a:cubicBezTo>
                    <a:pt x="7468" y="17506"/>
                    <a:pt x="7359" y="17600"/>
                    <a:pt x="7285" y="17741"/>
                  </a:cubicBezTo>
                  <a:cubicBezTo>
                    <a:pt x="7212" y="17882"/>
                    <a:pt x="7176" y="17976"/>
                    <a:pt x="7176" y="18024"/>
                  </a:cubicBezTo>
                  <a:close/>
                </a:path>
              </a:pathLst>
            </a:custGeom>
            <a:ln/>
          </p:spPr>
          <p:style>
            <a:lnRef idx="2">
              <a:schemeClr val="dk1"/>
            </a:lnRef>
            <a:fillRef idx="1">
              <a:schemeClr val="lt1"/>
            </a:fillRef>
            <a:effectRef idx="0">
              <a:schemeClr val="dk1"/>
            </a:effectRef>
            <a:fontRef idx="minor">
              <a:schemeClr val="dk1"/>
            </a:fontRef>
          </p:style>
          <p:txBody>
            <a:bodyPr lIns="30480" rIns="3048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nSpc>
                  <a:spcPct val="100000"/>
                </a:lnSpc>
                <a:defRPr sz="3000">
                  <a:solidFill>
                    <a:srgbClr val="FFFFFF"/>
                  </a:solidFill>
                </a:defRPr>
              </a:pPr>
              <a:endParaRPr lang="de-DE" sz="1999" dirty="0">
                <a:latin typeface="Porsche Next TT" panose="020B0504020101010102" pitchFamily="34" charset="0"/>
                <a:cs typeface="Porsche Next TT" panose="020B0504020101010102" pitchFamily="34" charset="0"/>
              </a:endParaRPr>
            </a:p>
          </p:txBody>
        </p:sp>
        <p:sp>
          <p:nvSpPr>
            <p:cNvPr id="4" name="Textplatzhalter 4">
              <a:extLst>
                <a:ext uri="{FF2B5EF4-FFF2-40B4-BE49-F238E27FC236}">
                  <a16:creationId xmlns:a16="http://schemas.microsoft.com/office/drawing/2014/main" id="{E7E9AF0B-B1B0-CBFE-4EBC-9AA8B3BBD971}"/>
                </a:ext>
              </a:extLst>
            </p:cNvPr>
            <p:cNvSpPr txBox="1">
              <a:spLocks/>
            </p:cNvSpPr>
            <p:nvPr/>
          </p:nvSpPr>
          <p:spPr>
            <a:xfrm>
              <a:off x="1810767" y="-959049"/>
              <a:ext cx="7301912" cy="265316"/>
            </a:xfrm>
            <a:prstGeom prst="rect">
              <a:avLst/>
            </a:prstGeom>
            <a:noFill/>
          </p:spPr>
          <p:txBody>
            <a:bodyPr lIns="0" tIns="0" rIns="0" bIns="0">
              <a:noAutofit/>
            </a:bodyPr>
            <a:lstStyle>
              <a:lvl1pPr marL="200214" marR="0" indent="-200214" algn="l" defTabSz="914400" rtl="0" eaLnBrk="1" fontAlgn="auto" latinLnBrk="0" hangingPunct="1">
                <a:lnSpc>
                  <a:spcPct val="106000"/>
                </a:lnSpc>
                <a:spcBef>
                  <a:spcPts val="667"/>
                </a:spcBef>
                <a:spcAft>
                  <a:spcPts val="0"/>
                </a:spcAft>
                <a:buClr>
                  <a:prstClr val="black"/>
                </a:buClr>
                <a:buSzPct val="90000"/>
                <a:buFontTx/>
                <a:buBlip>
                  <a:blip r:embed="rId2"/>
                </a:buBlip>
                <a:tabLst/>
                <a:defRPr sz="1200" kern="1200">
                  <a:solidFill>
                    <a:schemeClr val="tx1"/>
                  </a:solidFill>
                  <a:latin typeface="+mn-lt"/>
                  <a:ea typeface="+mn-ea"/>
                  <a:cs typeface="+mn-cs"/>
                </a:defRPr>
              </a:lvl1pPr>
              <a:lvl2pPr marL="600642" marR="0" indent="-200214" algn="l" defTabSz="914400" rtl="0" eaLnBrk="1" fontAlgn="auto" latinLnBrk="0" hangingPunct="1">
                <a:lnSpc>
                  <a:spcPct val="106000"/>
                </a:lnSpc>
                <a:spcBef>
                  <a:spcPts val="667"/>
                </a:spcBef>
                <a:spcAft>
                  <a:spcPts val="0"/>
                </a:spcAft>
                <a:buClrTx/>
                <a:buSzPct val="90000"/>
                <a:buFont typeface="Wingdings" panose="05000000000000000000" pitchFamily="2" charset="2"/>
                <a:buChar char="§"/>
                <a:tabLst/>
                <a:defRPr sz="1200" kern="1200">
                  <a:solidFill>
                    <a:schemeClr val="tx1"/>
                  </a:solidFill>
                  <a:latin typeface="+mn-lt"/>
                  <a:ea typeface="+mn-ea"/>
                  <a:cs typeface="+mn-cs"/>
                </a:defRPr>
              </a:lvl2pPr>
              <a:lvl3pPr marL="1201284" marR="0" indent="-200214" algn="l" defTabSz="358775" rtl="0" eaLnBrk="1" fontAlgn="auto" latinLnBrk="0" hangingPunct="1">
                <a:lnSpc>
                  <a:spcPct val="106000"/>
                </a:lnSpc>
                <a:spcBef>
                  <a:spcPts val="667"/>
                </a:spcBef>
                <a:spcAft>
                  <a:spcPts val="0"/>
                </a:spcAft>
                <a:buClrTx/>
                <a:buSzPct val="90000"/>
                <a:buFontTx/>
                <a:buBlip>
                  <a:blip r:embed="rId2"/>
                </a:buBlip>
                <a:tabLst/>
                <a:defRPr sz="12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667"/>
                </a:spcBef>
                <a:spcAft>
                  <a:spcPts val="0"/>
                </a:spcAft>
                <a:buClrTx/>
                <a:buSzPct val="90000"/>
                <a:buFont typeface="Symbol" panose="05050102010706020507" pitchFamily="18" charset="2"/>
                <a:buChar char="-"/>
                <a:tabLst/>
                <a:defRPr sz="12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667"/>
                </a:spcBef>
                <a:spcAft>
                  <a:spcPts val="0"/>
                </a:spcAft>
                <a:buClrTx/>
                <a:buSzPct val="90000"/>
                <a:buFont typeface="NewsGoth for Porsche Com" pitchFamily="34" charset="0"/>
                <a:buChar char="•"/>
                <a:tabLst/>
                <a:defRPr sz="12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pPr marL="0" indent="0">
                <a:buNone/>
              </a:pPr>
              <a:r>
                <a:rPr lang="en-US" sz="1918" i="1" dirty="0">
                  <a:sym typeface="Wingdings" panose="05000000000000000000" pitchFamily="2" charset="2"/>
                </a:rPr>
                <a:t>Let's determine the next steps together!</a:t>
              </a:r>
              <a:endParaRPr lang="de-DE" sz="1918" dirty="0"/>
            </a:p>
          </p:txBody>
        </p:sp>
      </p:grpSp>
    </p:spTree>
    <p:extLst>
      <p:ext uri="{BB962C8B-B14F-4D97-AF65-F5344CB8AC3E}">
        <p14:creationId xmlns:p14="http://schemas.microsoft.com/office/powerpoint/2010/main" val="3169017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63EEF72-8AD4-2D29-0019-E627B0A9593E}"/>
              </a:ext>
            </a:extLst>
          </p:cNvPr>
          <p:cNvSpPr>
            <a:spLocks noGrp="1"/>
          </p:cNvSpPr>
          <p:nvPr>
            <p:ph type="title"/>
          </p:nvPr>
        </p:nvSpPr>
        <p:spPr/>
        <p:txBody>
          <a:bodyPr/>
          <a:lstStyle/>
          <a:p>
            <a:r>
              <a:rPr lang="de-DE" sz="3600" dirty="0" err="1"/>
              <a:t>Objective</a:t>
            </a:r>
            <a:r>
              <a:rPr lang="de-DE" sz="3600" dirty="0"/>
              <a:t> </a:t>
            </a:r>
            <a:r>
              <a:rPr lang="de-DE" sz="3600" dirty="0" err="1"/>
              <a:t>for</a:t>
            </a:r>
            <a:r>
              <a:rPr lang="de-DE" sz="3600" dirty="0"/>
              <a:t> </a:t>
            </a:r>
            <a:r>
              <a:rPr lang="de-DE" sz="3600" dirty="0" err="1"/>
              <a:t>today</a:t>
            </a:r>
            <a:r>
              <a:rPr lang="de-DE" sz="3600" dirty="0"/>
              <a:t>: Business Data Understanding</a:t>
            </a:r>
            <a:br>
              <a:rPr lang="de-DE" dirty="0"/>
            </a:br>
            <a:r>
              <a:rPr lang="en-US" sz="2000" b="0" dirty="0"/>
              <a:t>Understand the project-related data sources, describe and explore data and validate the data quality</a:t>
            </a:r>
            <a:endParaRPr lang="de-DE" sz="2000" b="0" dirty="0"/>
          </a:p>
        </p:txBody>
      </p:sp>
      <p:sp>
        <p:nvSpPr>
          <p:cNvPr id="7" name="Rechteck 6">
            <a:extLst>
              <a:ext uri="{FF2B5EF4-FFF2-40B4-BE49-F238E27FC236}">
                <a16:creationId xmlns:a16="http://schemas.microsoft.com/office/drawing/2014/main" id="{960193FB-3031-49D9-CF93-B583F918DCD9}"/>
              </a:ext>
            </a:extLst>
          </p:cNvPr>
          <p:cNvSpPr/>
          <p:nvPr/>
        </p:nvSpPr>
        <p:spPr>
          <a:xfrm>
            <a:off x="5560964" y="1962998"/>
            <a:ext cx="6277854" cy="3977193"/>
          </a:xfrm>
          <a:prstGeom prst="rect">
            <a:avLst/>
          </a:prstGeom>
          <a:solidFill>
            <a:schemeClr val="accent3">
              <a:lumMod val="20000"/>
              <a:lumOff val="80000"/>
              <a:alpha val="4937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8" name="Rechteck 7">
            <a:extLst>
              <a:ext uri="{FF2B5EF4-FFF2-40B4-BE49-F238E27FC236}">
                <a16:creationId xmlns:a16="http://schemas.microsoft.com/office/drawing/2014/main" id="{C13C87F3-5AD6-5711-F93F-E6DC743A4F76}"/>
              </a:ext>
            </a:extLst>
          </p:cNvPr>
          <p:cNvSpPr/>
          <p:nvPr/>
        </p:nvSpPr>
        <p:spPr>
          <a:xfrm>
            <a:off x="5560963" y="1476141"/>
            <a:ext cx="6259561" cy="486858"/>
          </a:xfrm>
          <a:prstGeom prst="rect">
            <a:avLst/>
          </a:prstGeom>
          <a:solidFill>
            <a:srgbClr val="D1E0F0">
              <a:alpha val="4937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9" name="Mein 360+">
            <a:extLst>
              <a:ext uri="{FF2B5EF4-FFF2-40B4-BE49-F238E27FC236}">
                <a16:creationId xmlns:a16="http://schemas.microsoft.com/office/drawing/2014/main" id="{C51D398A-4679-6E22-93B0-3A5EA441F034}"/>
              </a:ext>
            </a:extLst>
          </p:cNvPr>
          <p:cNvSpPr txBox="1"/>
          <p:nvPr/>
        </p:nvSpPr>
        <p:spPr>
          <a:xfrm>
            <a:off x="7378303" y="1605692"/>
            <a:ext cx="3039517" cy="22775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800100">
              <a:lnSpc>
                <a:spcPct val="90000"/>
              </a:lnSpc>
              <a:buClr>
                <a:srgbClr val="FFFFFF"/>
              </a:buClr>
              <a:defRPr sz="2400" b="1">
                <a:solidFill>
                  <a:srgbClr val="212121"/>
                </a:solidFill>
                <a:uFill>
                  <a:solidFill>
                    <a:srgbClr val="FFFFFF"/>
                  </a:solidFill>
                </a:uFill>
                <a:latin typeface="PNext"/>
                <a:ea typeface="PNext"/>
                <a:cs typeface="PNext"/>
                <a:sym typeface="PNext"/>
              </a:defRPr>
            </a:lvl1pPr>
          </a:lstStyle>
          <a:p>
            <a:pPr algn="ctr"/>
            <a:r>
              <a:rPr lang="de-DE" sz="1600" dirty="0">
                <a:solidFill>
                  <a:schemeClr val="tx1"/>
                </a:solidFill>
                <a:latin typeface="+mn-lt"/>
                <a:cs typeface="Porsche Next TT" panose="020B0504020101010102" pitchFamily="34" charset="0"/>
              </a:rPr>
              <a:t>Business Data Understanding</a:t>
            </a:r>
            <a:endParaRPr sz="1600" dirty="0">
              <a:solidFill>
                <a:schemeClr val="tx1"/>
              </a:solidFill>
              <a:latin typeface="+mn-lt"/>
              <a:cs typeface="Porsche Next TT" panose="020B0504020101010102" pitchFamily="34" charset="0"/>
            </a:endParaRPr>
          </a:p>
        </p:txBody>
      </p:sp>
      <p:sp>
        <p:nvSpPr>
          <p:cNvPr id="10" name="Dreieck 45">
            <a:extLst>
              <a:ext uri="{FF2B5EF4-FFF2-40B4-BE49-F238E27FC236}">
                <a16:creationId xmlns:a16="http://schemas.microsoft.com/office/drawing/2014/main" id="{C84CAC71-5C9B-DC64-5AD1-00CD3DC1A592}"/>
              </a:ext>
            </a:extLst>
          </p:cNvPr>
          <p:cNvSpPr/>
          <p:nvPr/>
        </p:nvSpPr>
        <p:spPr>
          <a:xfrm rot="5400000">
            <a:off x="5286613" y="3648252"/>
            <a:ext cx="916637" cy="367936"/>
          </a:xfrm>
          <a:prstGeom prst="triangle">
            <a:avLst>
              <a:gd name="adj" fmla="val 53138"/>
            </a:avLst>
          </a:prstGeom>
          <a:solidFill>
            <a:srgbClr val="D1E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11" name="Mein 360+">
            <a:extLst>
              <a:ext uri="{FF2B5EF4-FFF2-40B4-BE49-F238E27FC236}">
                <a16:creationId xmlns:a16="http://schemas.microsoft.com/office/drawing/2014/main" id="{0FD097BD-B8CA-5693-6861-F08455BBCA43}"/>
              </a:ext>
            </a:extLst>
          </p:cNvPr>
          <p:cNvSpPr txBox="1"/>
          <p:nvPr/>
        </p:nvSpPr>
        <p:spPr>
          <a:xfrm>
            <a:off x="6096000" y="2092550"/>
            <a:ext cx="5453126" cy="213289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800100">
              <a:lnSpc>
                <a:spcPct val="90000"/>
              </a:lnSpc>
              <a:buClr>
                <a:srgbClr val="FFFFFF"/>
              </a:buClr>
              <a:defRPr sz="2400" b="1">
                <a:solidFill>
                  <a:srgbClr val="212121"/>
                </a:solidFill>
                <a:uFill>
                  <a:solidFill>
                    <a:srgbClr val="FFFFFF"/>
                  </a:solidFill>
                </a:uFill>
                <a:latin typeface="PNext"/>
                <a:ea typeface="PNext"/>
                <a:cs typeface="PNext"/>
                <a:sym typeface="PNext"/>
              </a:defRPr>
            </a:lvl1pPr>
          </a:lstStyle>
          <a:p>
            <a:pPr>
              <a:buClr>
                <a:schemeClr val="tx1"/>
              </a:buClr>
            </a:pPr>
            <a:r>
              <a:rPr lang="de-DE" sz="1400" dirty="0" err="1">
                <a:solidFill>
                  <a:schemeClr val="tx1"/>
                </a:solidFill>
                <a:latin typeface="+mj-lt"/>
                <a:cs typeface="Porsche Next TT" panose="020B0504020101010102" pitchFamily="34" charset="0"/>
              </a:rPr>
              <a:t>Collect</a:t>
            </a:r>
            <a:r>
              <a:rPr lang="de-DE" sz="1400" dirty="0">
                <a:solidFill>
                  <a:schemeClr val="tx1"/>
                </a:solidFill>
                <a:latin typeface="+mj-lt"/>
                <a:cs typeface="Porsche Next TT" panose="020B0504020101010102" pitchFamily="34" charset="0"/>
              </a:rPr>
              <a:t> Initial Data</a:t>
            </a: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Generate initial data report based on collected data.</a:t>
            </a:r>
          </a:p>
          <a:p>
            <a:pPr>
              <a:buClr>
                <a:schemeClr val="tx1"/>
              </a:buClr>
            </a:pPr>
            <a:endParaRPr lang="en-US" sz="1400" b="0" dirty="0">
              <a:solidFill>
                <a:schemeClr val="tx1"/>
              </a:solidFill>
              <a:latin typeface="+mj-lt"/>
              <a:cs typeface="Porsche Next TT" panose="020B0504020101010102" pitchFamily="34" charset="0"/>
            </a:endParaRPr>
          </a:p>
          <a:p>
            <a:pPr>
              <a:buClr>
                <a:schemeClr val="tx1"/>
              </a:buClr>
            </a:pPr>
            <a:r>
              <a:rPr lang="de-DE" sz="1400" dirty="0" err="1">
                <a:solidFill>
                  <a:schemeClr val="tx1"/>
                </a:solidFill>
                <a:latin typeface="+mj-lt"/>
                <a:cs typeface="Porsche Next TT" panose="020B0504020101010102" pitchFamily="34" charset="0"/>
              </a:rPr>
              <a:t>Describe</a:t>
            </a:r>
            <a:r>
              <a:rPr lang="de-DE" sz="1400" dirty="0">
                <a:solidFill>
                  <a:schemeClr val="tx1"/>
                </a:solidFill>
                <a:latin typeface="+mj-lt"/>
                <a:cs typeface="Porsche Next TT" panose="020B0504020101010102" pitchFamily="34" charset="0"/>
              </a:rPr>
              <a:t> Data</a:t>
            </a: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Generate data catalogue or data description report.</a:t>
            </a:r>
          </a:p>
          <a:p>
            <a:pPr>
              <a:buClr>
                <a:schemeClr val="tx1"/>
              </a:buClr>
            </a:pPr>
            <a:endParaRPr lang="en-US" sz="1400" b="0" dirty="0">
              <a:solidFill>
                <a:schemeClr val="tx1"/>
              </a:solidFill>
              <a:latin typeface="+mj-lt"/>
              <a:cs typeface="Porsche Next TT" panose="020B0504020101010102" pitchFamily="34" charset="0"/>
            </a:endParaRPr>
          </a:p>
          <a:p>
            <a:pPr>
              <a:buClr>
                <a:schemeClr val="tx1"/>
              </a:buClr>
            </a:pPr>
            <a:r>
              <a:rPr lang="de-DE" sz="1400" dirty="0">
                <a:solidFill>
                  <a:schemeClr val="tx1"/>
                </a:solidFill>
                <a:latin typeface="+mj-lt"/>
                <a:cs typeface="Porsche Next TT" panose="020B0504020101010102" pitchFamily="34" charset="0"/>
              </a:rPr>
              <a:t>Explorative Data Analysis (EDA)</a:t>
            </a: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Explore data and generate data exploration report.</a:t>
            </a:r>
          </a:p>
          <a:p>
            <a:pPr>
              <a:buClr>
                <a:schemeClr val="tx1"/>
              </a:buClr>
            </a:pPr>
            <a:endParaRPr lang="en-US" sz="1400" b="0" dirty="0">
              <a:solidFill>
                <a:schemeClr val="tx1"/>
              </a:solidFill>
              <a:latin typeface="+mj-lt"/>
              <a:cs typeface="Porsche Next TT" panose="020B0504020101010102" pitchFamily="34" charset="0"/>
            </a:endParaRPr>
          </a:p>
          <a:p>
            <a:pPr>
              <a:buClr>
                <a:schemeClr val="tx1"/>
              </a:buClr>
            </a:pPr>
            <a:r>
              <a:rPr lang="de-DE" sz="1400" dirty="0" err="1">
                <a:solidFill>
                  <a:schemeClr val="tx1"/>
                </a:solidFill>
                <a:latin typeface="+mj-lt"/>
                <a:cs typeface="Porsche Next TT" panose="020B0504020101010102" pitchFamily="34" charset="0"/>
              </a:rPr>
              <a:t>Verify</a:t>
            </a:r>
            <a:r>
              <a:rPr lang="de-DE" sz="1400" dirty="0">
                <a:solidFill>
                  <a:schemeClr val="tx1"/>
                </a:solidFill>
                <a:latin typeface="+mj-lt"/>
                <a:cs typeface="Porsche Next TT" panose="020B0504020101010102" pitchFamily="34" charset="0"/>
              </a:rPr>
              <a:t> Data Quality</a:t>
            </a: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Report findings and steps in form of a short data quality report. </a:t>
            </a:r>
          </a:p>
        </p:txBody>
      </p:sp>
      <p:pic>
        <p:nvPicPr>
          <p:cNvPr id="2" name="Grafik 1">
            <a:extLst>
              <a:ext uri="{FF2B5EF4-FFF2-40B4-BE49-F238E27FC236}">
                <a16:creationId xmlns:a16="http://schemas.microsoft.com/office/drawing/2014/main" id="{B0D686BB-5AF1-E7AF-B52C-095EBC3F71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1474" y="1415259"/>
            <a:ext cx="4443342" cy="4467990"/>
          </a:xfrm>
          <a:prstGeom prst="rect">
            <a:avLst/>
          </a:prstGeom>
          <a:noFill/>
        </p:spPr>
      </p:pic>
      <p:sp>
        <p:nvSpPr>
          <p:cNvPr id="13" name="Rechteck 12">
            <a:extLst>
              <a:ext uri="{FF2B5EF4-FFF2-40B4-BE49-F238E27FC236}">
                <a16:creationId xmlns:a16="http://schemas.microsoft.com/office/drawing/2014/main" id="{B94864D2-2560-FFD0-75B1-41A75EBAC2CF}"/>
              </a:ext>
            </a:extLst>
          </p:cNvPr>
          <p:cNvSpPr/>
          <p:nvPr/>
        </p:nvSpPr>
        <p:spPr>
          <a:xfrm>
            <a:off x="2734781" y="2176976"/>
            <a:ext cx="1463040" cy="683394"/>
          </a:xfrm>
          <a:prstGeom prst="rect">
            <a:avLst/>
          </a:prstGeom>
          <a:noFill/>
          <a:ln w="57150">
            <a:solidFill>
              <a:srgbClr val="D1E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010976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550D80-11E9-555B-B551-01A3BD6D47CE}"/>
              </a:ext>
            </a:extLst>
          </p:cNvPr>
          <p:cNvSpPr>
            <a:spLocks noGrp="1"/>
          </p:cNvSpPr>
          <p:nvPr>
            <p:ph type="title"/>
          </p:nvPr>
        </p:nvSpPr>
        <p:spPr/>
        <p:txBody>
          <a:bodyPr/>
          <a:lstStyle/>
          <a:p>
            <a:r>
              <a:rPr lang="de-DE" dirty="0"/>
              <a:t>Initial </a:t>
            </a:r>
            <a:r>
              <a:rPr lang="de-DE" dirty="0" err="1"/>
              <a:t>data</a:t>
            </a:r>
            <a:r>
              <a:rPr lang="de-DE" dirty="0"/>
              <a:t> - </a:t>
            </a:r>
            <a:r>
              <a:rPr lang="de-DE" dirty="0" err="1"/>
              <a:t>overview</a:t>
            </a:r>
            <a:br>
              <a:rPr kumimoji="0" lang="de-DE" sz="2800" b="1" i="0" u="none" strike="noStrike" kern="1200" cap="none" spc="0" normalizeH="0" baseline="0" noProof="0" dirty="0">
                <a:ln>
                  <a:noFill/>
                </a:ln>
                <a:solidFill>
                  <a:prstClr val="black"/>
                </a:solidFill>
                <a:effectLst/>
                <a:uLnTx/>
                <a:uFillTx/>
                <a:ea typeface="+mj-ea"/>
                <a:cs typeface="+mj-cs"/>
              </a:rPr>
            </a:br>
            <a:r>
              <a:rPr kumimoji="0" lang="en-US" sz="2000" b="0" i="0" u="none" strike="noStrike" kern="1200" cap="none" spc="0" normalizeH="0" baseline="0" noProof="0" dirty="0">
                <a:ln>
                  <a:noFill/>
                </a:ln>
                <a:solidFill>
                  <a:prstClr val="black"/>
                </a:solidFill>
                <a:effectLst/>
                <a:uLnTx/>
                <a:uFillTx/>
                <a:ea typeface="+mj-ea"/>
                <a:cs typeface="+mj-cs"/>
              </a:rPr>
              <a:t>Acquire the data (or access to the data) listed in the project resources</a:t>
            </a:r>
            <a:endParaRPr lang="de-DE" dirty="0"/>
          </a:p>
        </p:txBody>
      </p:sp>
      <p:sp>
        <p:nvSpPr>
          <p:cNvPr id="4" name="Textplatzhalter 4">
            <a:extLst>
              <a:ext uri="{FF2B5EF4-FFF2-40B4-BE49-F238E27FC236}">
                <a16:creationId xmlns:a16="http://schemas.microsoft.com/office/drawing/2014/main" id="{A82A45F6-F237-5549-2E41-88ED532201F8}"/>
              </a:ext>
            </a:extLst>
          </p:cNvPr>
          <p:cNvSpPr txBox="1">
            <a:spLocks/>
          </p:cNvSpPr>
          <p:nvPr/>
        </p:nvSpPr>
        <p:spPr>
          <a:xfrm>
            <a:off x="742703" y="1398604"/>
            <a:ext cx="10878327" cy="649111"/>
          </a:xfrm>
          <a:prstGeom prst="rect">
            <a:avLst/>
          </a:prstGeom>
        </p:spPr>
        <p:txBody>
          <a:bodyPr/>
          <a:lstStyle>
            <a:lvl1pPr marL="0" marR="0" indent="0" algn="l" defTabSz="914400" rtl="0" eaLnBrk="1" fontAlgn="auto" latinLnBrk="0" hangingPunct="1">
              <a:lnSpc>
                <a:spcPct val="106000"/>
              </a:lnSpc>
              <a:spcBef>
                <a:spcPts val="0"/>
              </a:spcBef>
              <a:spcAft>
                <a:spcPts val="0"/>
              </a:spcAft>
              <a:buClr>
                <a:prstClr val="black"/>
              </a:buClr>
              <a:buSzPct val="90000"/>
              <a:buFontTx/>
              <a:buNone/>
              <a:tabLst/>
              <a:defRPr sz="1800" kern="1200">
                <a:solidFill>
                  <a:schemeClr val="tx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en-US" sz="1918" b="1" dirty="0"/>
              <a:t>List the initial data and sources available to the project</a:t>
            </a:r>
            <a:endParaRPr lang="de-DE" sz="2158" dirty="0"/>
          </a:p>
        </p:txBody>
      </p:sp>
      <p:sp>
        <p:nvSpPr>
          <p:cNvPr id="5" name="Shape 3828">
            <a:extLst>
              <a:ext uri="{FF2B5EF4-FFF2-40B4-BE49-F238E27FC236}">
                <a16:creationId xmlns:a16="http://schemas.microsoft.com/office/drawing/2014/main" id="{6C731B6E-1FF5-642F-B2AF-C2903C51C164}"/>
              </a:ext>
            </a:extLst>
          </p:cNvPr>
          <p:cNvSpPr/>
          <p:nvPr/>
        </p:nvSpPr>
        <p:spPr>
          <a:xfrm>
            <a:off x="426734" y="1444348"/>
            <a:ext cx="315969" cy="315975"/>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273"/>
                  <a:pt x="15023" y="819"/>
                </a:cubicBezTo>
                <a:cubicBezTo>
                  <a:pt x="16346" y="1365"/>
                  <a:pt x="17475" y="2144"/>
                  <a:pt x="18448" y="3119"/>
                </a:cubicBezTo>
                <a:cubicBezTo>
                  <a:pt x="19421" y="4133"/>
                  <a:pt x="20199" y="5264"/>
                  <a:pt x="20783" y="6589"/>
                </a:cubicBezTo>
                <a:cubicBezTo>
                  <a:pt x="21328" y="7915"/>
                  <a:pt x="21600" y="9318"/>
                  <a:pt x="21600" y="10800"/>
                </a:cubicBezTo>
                <a:cubicBezTo>
                  <a:pt x="21600" y="12282"/>
                  <a:pt x="21328" y="13685"/>
                  <a:pt x="20783" y="15011"/>
                </a:cubicBezTo>
                <a:cubicBezTo>
                  <a:pt x="20199" y="16336"/>
                  <a:pt x="19421" y="17467"/>
                  <a:pt x="18448" y="18481"/>
                </a:cubicBezTo>
                <a:cubicBezTo>
                  <a:pt x="17475" y="19456"/>
                  <a:pt x="16346" y="20235"/>
                  <a:pt x="15023" y="20781"/>
                </a:cubicBezTo>
                <a:cubicBezTo>
                  <a:pt x="13699" y="21327"/>
                  <a:pt x="12298" y="21600"/>
                  <a:pt x="10819" y="21600"/>
                </a:cubicBezTo>
                <a:cubicBezTo>
                  <a:pt x="9302" y="21600"/>
                  <a:pt x="7901" y="21327"/>
                  <a:pt x="6616" y="20781"/>
                </a:cubicBezTo>
                <a:cubicBezTo>
                  <a:pt x="5293" y="20235"/>
                  <a:pt x="4125" y="19456"/>
                  <a:pt x="3152" y="18481"/>
                </a:cubicBezTo>
                <a:cubicBezTo>
                  <a:pt x="2179" y="17467"/>
                  <a:pt x="1401" y="16336"/>
                  <a:pt x="856" y="15011"/>
                </a:cubicBezTo>
                <a:cubicBezTo>
                  <a:pt x="272" y="13685"/>
                  <a:pt x="0" y="12282"/>
                  <a:pt x="0" y="10800"/>
                </a:cubicBezTo>
                <a:cubicBezTo>
                  <a:pt x="0" y="9318"/>
                  <a:pt x="272" y="7915"/>
                  <a:pt x="856" y="6589"/>
                </a:cubicBezTo>
                <a:cubicBezTo>
                  <a:pt x="1401" y="5264"/>
                  <a:pt x="2179" y="4133"/>
                  <a:pt x="3152" y="3119"/>
                </a:cubicBezTo>
                <a:cubicBezTo>
                  <a:pt x="4125" y="2144"/>
                  <a:pt x="5293" y="1365"/>
                  <a:pt x="6616" y="819"/>
                </a:cubicBezTo>
                <a:cubicBezTo>
                  <a:pt x="7901" y="273"/>
                  <a:pt x="9302" y="0"/>
                  <a:pt x="10819" y="0"/>
                </a:cubicBezTo>
                <a:close/>
                <a:moveTo>
                  <a:pt x="10819" y="20742"/>
                </a:moveTo>
                <a:cubicBezTo>
                  <a:pt x="12182" y="20742"/>
                  <a:pt x="13466" y="20469"/>
                  <a:pt x="14672" y="19962"/>
                </a:cubicBezTo>
                <a:cubicBezTo>
                  <a:pt x="15879" y="19456"/>
                  <a:pt x="16930" y="18754"/>
                  <a:pt x="17864" y="17857"/>
                </a:cubicBezTo>
                <a:cubicBezTo>
                  <a:pt x="18720" y="16960"/>
                  <a:pt x="19421" y="15869"/>
                  <a:pt x="19965" y="14699"/>
                </a:cubicBezTo>
                <a:cubicBezTo>
                  <a:pt x="20471" y="13490"/>
                  <a:pt x="20744" y="12204"/>
                  <a:pt x="20744" y="10800"/>
                </a:cubicBezTo>
                <a:cubicBezTo>
                  <a:pt x="20744" y="9396"/>
                  <a:pt x="20471" y="8110"/>
                  <a:pt x="19965" y="6901"/>
                </a:cubicBezTo>
                <a:cubicBezTo>
                  <a:pt x="19421" y="5731"/>
                  <a:pt x="18720" y="4640"/>
                  <a:pt x="17864" y="3743"/>
                </a:cubicBezTo>
                <a:cubicBezTo>
                  <a:pt x="16930" y="2846"/>
                  <a:pt x="15879" y="2144"/>
                  <a:pt x="14672" y="1638"/>
                </a:cubicBezTo>
                <a:cubicBezTo>
                  <a:pt x="13466" y="1131"/>
                  <a:pt x="12182" y="858"/>
                  <a:pt x="10819" y="858"/>
                </a:cubicBezTo>
                <a:cubicBezTo>
                  <a:pt x="9418" y="858"/>
                  <a:pt x="8134" y="1131"/>
                  <a:pt x="6928" y="1638"/>
                </a:cubicBezTo>
                <a:cubicBezTo>
                  <a:pt x="5721" y="2144"/>
                  <a:pt x="4670" y="2846"/>
                  <a:pt x="3775" y="3743"/>
                </a:cubicBezTo>
                <a:cubicBezTo>
                  <a:pt x="2880" y="4640"/>
                  <a:pt x="2179" y="5731"/>
                  <a:pt x="1674" y="6901"/>
                </a:cubicBezTo>
                <a:cubicBezTo>
                  <a:pt x="1129" y="8110"/>
                  <a:pt x="856" y="9396"/>
                  <a:pt x="856" y="10800"/>
                </a:cubicBezTo>
                <a:cubicBezTo>
                  <a:pt x="856" y="12204"/>
                  <a:pt x="1129" y="13490"/>
                  <a:pt x="1674" y="14699"/>
                </a:cubicBezTo>
                <a:cubicBezTo>
                  <a:pt x="2179" y="15869"/>
                  <a:pt x="2880" y="16960"/>
                  <a:pt x="3775" y="17857"/>
                </a:cubicBezTo>
                <a:cubicBezTo>
                  <a:pt x="4670" y="18754"/>
                  <a:pt x="5721" y="19456"/>
                  <a:pt x="6928" y="19962"/>
                </a:cubicBezTo>
                <a:cubicBezTo>
                  <a:pt x="8134" y="20469"/>
                  <a:pt x="9418" y="20742"/>
                  <a:pt x="10819" y="20742"/>
                </a:cubicBezTo>
                <a:close/>
                <a:moveTo>
                  <a:pt x="10742" y="5108"/>
                </a:moveTo>
                <a:cubicBezTo>
                  <a:pt x="11209" y="5108"/>
                  <a:pt x="11598" y="5186"/>
                  <a:pt x="11987" y="5303"/>
                </a:cubicBezTo>
                <a:cubicBezTo>
                  <a:pt x="12337" y="5458"/>
                  <a:pt x="12649" y="5653"/>
                  <a:pt x="12921" y="5887"/>
                </a:cubicBezTo>
                <a:cubicBezTo>
                  <a:pt x="13194" y="6121"/>
                  <a:pt x="13427" y="6394"/>
                  <a:pt x="13583" y="6745"/>
                </a:cubicBezTo>
                <a:cubicBezTo>
                  <a:pt x="13777" y="7057"/>
                  <a:pt x="13855" y="7447"/>
                  <a:pt x="13855" y="7915"/>
                </a:cubicBezTo>
                <a:cubicBezTo>
                  <a:pt x="13855" y="8227"/>
                  <a:pt x="13816" y="8500"/>
                  <a:pt x="13738" y="8734"/>
                </a:cubicBezTo>
                <a:cubicBezTo>
                  <a:pt x="13661" y="8968"/>
                  <a:pt x="13583" y="9162"/>
                  <a:pt x="13505" y="9396"/>
                </a:cubicBezTo>
                <a:cubicBezTo>
                  <a:pt x="13349" y="9591"/>
                  <a:pt x="13232" y="9786"/>
                  <a:pt x="13077" y="9942"/>
                </a:cubicBezTo>
                <a:cubicBezTo>
                  <a:pt x="12921" y="10137"/>
                  <a:pt x="12726" y="10332"/>
                  <a:pt x="12532" y="10488"/>
                </a:cubicBezTo>
                <a:cubicBezTo>
                  <a:pt x="12221" y="10800"/>
                  <a:pt x="11987" y="11034"/>
                  <a:pt x="11831" y="11190"/>
                </a:cubicBezTo>
                <a:cubicBezTo>
                  <a:pt x="11676" y="11385"/>
                  <a:pt x="11598" y="11541"/>
                  <a:pt x="11520" y="11658"/>
                </a:cubicBezTo>
                <a:cubicBezTo>
                  <a:pt x="11442" y="11814"/>
                  <a:pt x="11403" y="12009"/>
                  <a:pt x="11403" y="12204"/>
                </a:cubicBezTo>
                <a:cubicBezTo>
                  <a:pt x="11364" y="12399"/>
                  <a:pt x="11364" y="12632"/>
                  <a:pt x="11364" y="12983"/>
                </a:cubicBezTo>
                <a:cubicBezTo>
                  <a:pt x="10352" y="12983"/>
                  <a:pt x="10352" y="12983"/>
                  <a:pt x="10352" y="12983"/>
                </a:cubicBezTo>
                <a:cubicBezTo>
                  <a:pt x="10391" y="12594"/>
                  <a:pt x="10430" y="12282"/>
                  <a:pt x="10469" y="12009"/>
                </a:cubicBezTo>
                <a:cubicBezTo>
                  <a:pt x="10547" y="11736"/>
                  <a:pt x="10586" y="11502"/>
                  <a:pt x="10703" y="11307"/>
                </a:cubicBezTo>
                <a:cubicBezTo>
                  <a:pt x="10858" y="11073"/>
                  <a:pt x="11014" y="10839"/>
                  <a:pt x="11170" y="10644"/>
                </a:cubicBezTo>
                <a:cubicBezTo>
                  <a:pt x="11364" y="10449"/>
                  <a:pt x="11637" y="10215"/>
                  <a:pt x="11909" y="9942"/>
                </a:cubicBezTo>
                <a:cubicBezTo>
                  <a:pt x="12065" y="9786"/>
                  <a:pt x="12182" y="9669"/>
                  <a:pt x="12298" y="9513"/>
                </a:cubicBezTo>
                <a:cubicBezTo>
                  <a:pt x="12415" y="9357"/>
                  <a:pt x="12532" y="9201"/>
                  <a:pt x="12649" y="9006"/>
                </a:cubicBezTo>
                <a:cubicBezTo>
                  <a:pt x="12688" y="8890"/>
                  <a:pt x="12765" y="8734"/>
                  <a:pt x="12804" y="8539"/>
                </a:cubicBezTo>
                <a:cubicBezTo>
                  <a:pt x="12843" y="8344"/>
                  <a:pt x="12882" y="8149"/>
                  <a:pt x="12882" y="7954"/>
                </a:cubicBezTo>
                <a:cubicBezTo>
                  <a:pt x="12882" y="7642"/>
                  <a:pt x="12843" y="7369"/>
                  <a:pt x="12688" y="7135"/>
                </a:cubicBezTo>
                <a:cubicBezTo>
                  <a:pt x="12571" y="6901"/>
                  <a:pt x="12415" y="6706"/>
                  <a:pt x="12221" y="6472"/>
                </a:cubicBezTo>
                <a:cubicBezTo>
                  <a:pt x="12065" y="6316"/>
                  <a:pt x="11831" y="6160"/>
                  <a:pt x="11559" y="6082"/>
                </a:cubicBezTo>
                <a:cubicBezTo>
                  <a:pt x="11286" y="5965"/>
                  <a:pt x="11014" y="5926"/>
                  <a:pt x="10703" y="5926"/>
                </a:cubicBezTo>
                <a:cubicBezTo>
                  <a:pt x="10314" y="5926"/>
                  <a:pt x="9963" y="6004"/>
                  <a:pt x="9652" y="6121"/>
                </a:cubicBezTo>
                <a:cubicBezTo>
                  <a:pt x="9341" y="6277"/>
                  <a:pt x="9068" y="6433"/>
                  <a:pt x="8874" y="6706"/>
                </a:cubicBezTo>
                <a:cubicBezTo>
                  <a:pt x="8679" y="6940"/>
                  <a:pt x="8523" y="7213"/>
                  <a:pt x="8406" y="7564"/>
                </a:cubicBezTo>
                <a:cubicBezTo>
                  <a:pt x="8329" y="7876"/>
                  <a:pt x="8290" y="8227"/>
                  <a:pt x="8290" y="8617"/>
                </a:cubicBezTo>
                <a:cubicBezTo>
                  <a:pt x="7317" y="8617"/>
                  <a:pt x="7317" y="8617"/>
                  <a:pt x="7317" y="8617"/>
                </a:cubicBezTo>
                <a:cubicBezTo>
                  <a:pt x="7356" y="8071"/>
                  <a:pt x="7434" y="7603"/>
                  <a:pt x="7589" y="7174"/>
                </a:cubicBezTo>
                <a:cubicBezTo>
                  <a:pt x="7745" y="6745"/>
                  <a:pt x="7939" y="6394"/>
                  <a:pt x="8212" y="6082"/>
                </a:cubicBezTo>
                <a:cubicBezTo>
                  <a:pt x="8523" y="5770"/>
                  <a:pt x="8874" y="5536"/>
                  <a:pt x="9302" y="5381"/>
                </a:cubicBezTo>
                <a:cubicBezTo>
                  <a:pt x="9730" y="5186"/>
                  <a:pt x="10197" y="5108"/>
                  <a:pt x="10742" y="5108"/>
                </a:cubicBezTo>
                <a:close/>
                <a:moveTo>
                  <a:pt x="10819" y="14699"/>
                </a:moveTo>
                <a:cubicBezTo>
                  <a:pt x="11053" y="14699"/>
                  <a:pt x="11248" y="14777"/>
                  <a:pt x="11403" y="14972"/>
                </a:cubicBezTo>
                <a:cubicBezTo>
                  <a:pt x="11598" y="15128"/>
                  <a:pt x="11676" y="15323"/>
                  <a:pt x="11676" y="15557"/>
                </a:cubicBezTo>
                <a:cubicBezTo>
                  <a:pt x="11676" y="15791"/>
                  <a:pt x="11598" y="16025"/>
                  <a:pt x="11403" y="16181"/>
                </a:cubicBezTo>
                <a:cubicBezTo>
                  <a:pt x="11248" y="16336"/>
                  <a:pt x="11053" y="16453"/>
                  <a:pt x="10819" y="16453"/>
                </a:cubicBezTo>
                <a:cubicBezTo>
                  <a:pt x="10586" y="16453"/>
                  <a:pt x="10352" y="16336"/>
                  <a:pt x="10197" y="16181"/>
                </a:cubicBezTo>
                <a:cubicBezTo>
                  <a:pt x="10041" y="16025"/>
                  <a:pt x="9963" y="15791"/>
                  <a:pt x="9963" y="15557"/>
                </a:cubicBezTo>
                <a:cubicBezTo>
                  <a:pt x="9963" y="15323"/>
                  <a:pt x="10041" y="15128"/>
                  <a:pt x="10197" y="14972"/>
                </a:cubicBezTo>
                <a:cubicBezTo>
                  <a:pt x="10352" y="14777"/>
                  <a:pt x="10586" y="14699"/>
                  <a:pt x="10819" y="14699"/>
                </a:cubicBezTo>
                <a:close/>
              </a:path>
            </a:pathLst>
          </a:custGeom>
          <a:ln/>
        </p:spPr>
        <p:style>
          <a:lnRef idx="2">
            <a:schemeClr val="dk1"/>
          </a:lnRef>
          <a:fillRef idx="1">
            <a:schemeClr val="lt1"/>
          </a:fillRef>
          <a:effectRef idx="0">
            <a:schemeClr val="dk1"/>
          </a:effectRef>
          <a:fontRef idx="minor">
            <a:schemeClr val="dk1"/>
          </a:fontRef>
        </p:style>
        <p:txBody>
          <a:bodyPr lIns="30480" rIns="3048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nSpc>
                <a:spcPct val="100000"/>
              </a:lnSpc>
              <a:defRPr sz="3000">
                <a:solidFill>
                  <a:srgbClr val="FFFFFF"/>
                </a:solidFill>
              </a:defRPr>
            </a:pPr>
            <a:endParaRPr lang="de-DE" sz="1999" dirty="0">
              <a:latin typeface="Porsche Next TT" panose="020B0504020101010102" pitchFamily="34" charset="0"/>
              <a:cs typeface="Porsche Next TT" panose="020B0504020101010102" pitchFamily="34" charset="0"/>
            </a:endParaRPr>
          </a:p>
        </p:txBody>
      </p:sp>
      <p:graphicFrame>
        <p:nvGraphicFramePr>
          <p:cNvPr id="7" name="Tabelle 4">
            <a:extLst>
              <a:ext uri="{FF2B5EF4-FFF2-40B4-BE49-F238E27FC236}">
                <a16:creationId xmlns:a16="http://schemas.microsoft.com/office/drawing/2014/main" id="{00736ECA-6F2B-512C-7A4F-BCD7E7E45215}"/>
              </a:ext>
            </a:extLst>
          </p:cNvPr>
          <p:cNvGraphicFramePr>
            <a:graphicFrameLocks noGrp="1"/>
          </p:cNvGraphicFramePr>
          <p:nvPr>
            <p:extLst>
              <p:ext uri="{D42A27DB-BD31-4B8C-83A1-F6EECF244321}">
                <p14:modId xmlns:p14="http://schemas.microsoft.com/office/powerpoint/2010/main" val="4196064891"/>
              </p:ext>
            </p:extLst>
          </p:nvPr>
        </p:nvGraphicFramePr>
        <p:xfrm>
          <a:off x="804015" y="1832417"/>
          <a:ext cx="11016509" cy="2732532"/>
        </p:xfrm>
        <a:graphic>
          <a:graphicData uri="http://schemas.openxmlformats.org/drawingml/2006/table">
            <a:tbl>
              <a:tblPr firstRow="1" bandRow="1">
                <a:tableStyleId>{5940675A-B579-460E-94D1-54222C63F5DA}</a:tableStyleId>
              </a:tblPr>
              <a:tblGrid>
                <a:gridCol w="1200719">
                  <a:extLst>
                    <a:ext uri="{9D8B030D-6E8A-4147-A177-3AD203B41FA5}">
                      <a16:colId xmlns:a16="http://schemas.microsoft.com/office/drawing/2014/main" val="3595361034"/>
                    </a:ext>
                  </a:extLst>
                </a:gridCol>
                <a:gridCol w="3617382">
                  <a:extLst>
                    <a:ext uri="{9D8B030D-6E8A-4147-A177-3AD203B41FA5}">
                      <a16:colId xmlns:a16="http://schemas.microsoft.com/office/drawing/2014/main" val="3023096171"/>
                    </a:ext>
                  </a:extLst>
                </a:gridCol>
                <a:gridCol w="3099204">
                  <a:extLst>
                    <a:ext uri="{9D8B030D-6E8A-4147-A177-3AD203B41FA5}">
                      <a16:colId xmlns:a16="http://schemas.microsoft.com/office/drawing/2014/main" val="1397212651"/>
                    </a:ext>
                  </a:extLst>
                </a:gridCol>
                <a:gridCol w="3099204">
                  <a:extLst>
                    <a:ext uri="{9D8B030D-6E8A-4147-A177-3AD203B41FA5}">
                      <a16:colId xmlns:a16="http://schemas.microsoft.com/office/drawing/2014/main" val="1474000168"/>
                    </a:ext>
                  </a:extLst>
                </a:gridCol>
              </a:tblGrid>
              <a:tr h="370840">
                <a:tc>
                  <a:txBody>
                    <a:bodyPr/>
                    <a:lstStyle/>
                    <a:p>
                      <a:pPr algn="r"/>
                      <a:r>
                        <a:rPr lang="de-DE" b="1" dirty="0"/>
                        <a:t>Data</a:t>
                      </a:r>
                    </a:p>
                  </a:txBody>
                  <a:tcPr>
                    <a:solidFill>
                      <a:schemeClr val="bg1">
                        <a:lumMod val="85000"/>
                      </a:schemeClr>
                    </a:solidFill>
                  </a:tcPr>
                </a:tc>
                <a:tc gridSpan="2">
                  <a:txBody>
                    <a:bodyPr/>
                    <a:lstStyle/>
                    <a:p>
                      <a:pPr algn="ctr"/>
                      <a:r>
                        <a:rPr lang="de-DE" b="1" dirty="0"/>
                        <a:t>Sources</a:t>
                      </a:r>
                    </a:p>
                  </a:txBody>
                  <a:tcPr>
                    <a:solidFill>
                      <a:schemeClr val="bg1">
                        <a:lumMod val="85000"/>
                      </a:schemeClr>
                    </a:solidFill>
                  </a:tcPr>
                </a:tc>
                <a:tc hMerge="1">
                  <a:txBody>
                    <a:bodyPr/>
                    <a:lstStyle/>
                    <a:p>
                      <a:endParaRPr lang="de-DE"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de-DE" b="1" dirty="0" err="1"/>
                        <a:t>Extraction</a:t>
                      </a:r>
                      <a:endParaRPr lang="de-DE" b="1" dirty="0"/>
                    </a:p>
                  </a:txBody>
                  <a:tcPr>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58077090"/>
                  </a:ext>
                </a:extLst>
              </a:tr>
              <a:tr h="370840">
                <a:tc>
                  <a:txBody>
                    <a:bodyPr/>
                    <a:lstStyle/>
                    <a:p>
                      <a:pPr algn="r"/>
                      <a:r>
                        <a:rPr lang="de-DE" sz="1300" kern="1200" dirty="0" err="1">
                          <a:solidFill>
                            <a:srgbClr val="2A4B6D"/>
                          </a:solidFill>
                          <a:latin typeface="+mn-lt"/>
                          <a:ea typeface="+mn-ea"/>
                          <a:cs typeface="+mn-cs"/>
                        </a:rPr>
                        <a:t>Production</a:t>
                      </a:r>
                      <a:r>
                        <a:rPr lang="de-DE" sz="1300" kern="1200" dirty="0">
                          <a:solidFill>
                            <a:srgbClr val="2A4B6D"/>
                          </a:solidFill>
                          <a:latin typeface="+mn-lt"/>
                          <a:ea typeface="+mn-ea"/>
                          <a:cs typeface="+mn-cs"/>
                        </a:rPr>
                        <a:t> </a:t>
                      </a:r>
                      <a:r>
                        <a:rPr lang="de-DE" sz="1300" kern="1200" dirty="0" err="1">
                          <a:solidFill>
                            <a:srgbClr val="2A4B6D"/>
                          </a:solidFill>
                          <a:latin typeface="+mn-lt"/>
                          <a:ea typeface="+mn-ea"/>
                          <a:cs typeface="+mn-cs"/>
                        </a:rPr>
                        <a:t>data</a:t>
                      </a:r>
                      <a:endParaRPr lang="de-DE" sz="1300" kern="1200" dirty="0">
                        <a:solidFill>
                          <a:srgbClr val="2A4B6D"/>
                        </a:solidFill>
                        <a:latin typeface="+mn-lt"/>
                        <a:ea typeface="+mn-ea"/>
                        <a:cs typeface="+mn-cs"/>
                      </a:endParaRPr>
                    </a:p>
                  </a:txBody>
                  <a:tcPr>
                    <a:noFill/>
                  </a:tcPr>
                </a:tc>
                <a:tc>
                  <a:txBody>
                    <a:bodyPr/>
                    <a:lstStyle/>
                    <a:p>
                      <a:pPr marL="285750" indent="-285750">
                        <a:buFont typeface="Arial" panose="020B0604020202020204" pitchFamily="34" charset="0"/>
                        <a:buChar char="•"/>
                      </a:pPr>
                      <a:r>
                        <a:rPr lang="de-DE" sz="1300" kern="1200" dirty="0" err="1">
                          <a:solidFill>
                            <a:srgbClr val="2A4B6D"/>
                          </a:solidFill>
                          <a:latin typeface="+mn-lt"/>
                          <a:ea typeface="+mn-ea"/>
                          <a:cs typeface="+mn-cs"/>
                        </a:rPr>
                        <a:t>Production</a:t>
                      </a:r>
                      <a:r>
                        <a:rPr lang="de-DE" sz="1300" kern="1200" dirty="0">
                          <a:solidFill>
                            <a:srgbClr val="2A4B6D"/>
                          </a:solidFill>
                          <a:latin typeface="+mn-lt"/>
                          <a:ea typeface="+mn-ea"/>
                          <a:cs typeface="+mn-cs"/>
                        </a:rPr>
                        <a:t> </a:t>
                      </a:r>
                      <a:r>
                        <a:rPr lang="de-DE" sz="1300" kern="1200" dirty="0" err="1">
                          <a:solidFill>
                            <a:srgbClr val="2A4B6D"/>
                          </a:solidFill>
                          <a:latin typeface="+mn-lt"/>
                          <a:ea typeface="+mn-ea"/>
                          <a:cs typeface="+mn-cs"/>
                        </a:rPr>
                        <a:t>history</a:t>
                      </a:r>
                      <a:endParaRPr lang="de-DE" sz="1300" kern="1200" dirty="0">
                        <a:solidFill>
                          <a:srgbClr val="2A4B6D"/>
                        </a:solidFill>
                        <a:latin typeface="+mn-lt"/>
                        <a:ea typeface="+mn-ea"/>
                        <a:cs typeface="+mn-cs"/>
                      </a:endParaRPr>
                    </a:p>
                  </a:txBody>
                  <a:tcPr>
                    <a:lnR w="12700" cmpd="sng">
                      <a:noFill/>
                    </a:lnR>
                    <a:noFill/>
                  </a:tcPr>
                </a:tc>
                <a:tc>
                  <a:txBody>
                    <a:bodyPr/>
                    <a:lstStyle/>
                    <a:p>
                      <a:pPr marL="285750" marR="0" lvl="0" indent="-285750" algn="l" defTabSz="914400" rtl="0" eaLnBrk="1" fontAlgn="auto" latinLnBrk="0" hangingPunct="1">
                        <a:lnSpc>
                          <a:spcPct val="110000"/>
                        </a:lnSpc>
                        <a:spcBef>
                          <a:spcPts val="600"/>
                        </a:spcBef>
                        <a:spcAft>
                          <a:spcPts val="0"/>
                        </a:spcAft>
                        <a:buClrTx/>
                        <a:buSzTx/>
                        <a:buFont typeface="Arial" panose="020B0604020202020204" pitchFamily="34" charset="0"/>
                        <a:buChar char="•"/>
                        <a:tabLst/>
                        <a:defRPr/>
                      </a:pPr>
                      <a:r>
                        <a:rPr lang="de-DE" sz="1300" kern="1200" dirty="0">
                          <a:solidFill>
                            <a:srgbClr val="2A4B6D"/>
                          </a:solidFill>
                          <a:latin typeface="+mn-lt"/>
                          <a:ea typeface="+mn-ea"/>
                          <a:cs typeface="+mn-cs"/>
                        </a:rPr>
                        <a:t>Supply </a:t>
                      </a:r>
                      <a:r>
                        <a:rPr lang="de-DE" sz="1300" kern="1200" dirty="0" err="1">
                          <a:solidFill>
                            <a:srgbClr val="2A4B6D"/>
                          </a:solidFill>
                          <a:latin typeface="+mn-lt"/>
                          <a:ea typeface="+mn-ea"/>
                          <a:cs typeface="+mn-cs"/>
                        </a:rPr>
                        <a:t>database</a:t>
                      </a:r>
                      <a:endParaRPr lang="de-DE" sz="1300" kern="1200" dirty="0">
                        <a:solidFill>
                          <a:srgbClr val="2A4B6D"/>
                        </a:solidFill>
                        <a:latin typeface="+mn-lt"/>
                        <a:ea typeface="+mn-ea"/>
                        <a:cs typeface="+mn-cs"/>
                      </a:endParaRPr>
                    </a:p>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de-DE" sz="1300" kern="1200" dirty="0">
                          <a:solidFill>
                            <a:srgbClr val="2A4B6D"/>
                          </a:solidFill>
                          <a:latin typeface="+mn-lt"/>
                          <a:ea typeface="+mn-ea"/>
                          <a:cs typeface="+mn-cs"/>
                        </a:rPr>
                        <a:t>Mr Smith (</a:t>
                      </a:r>
                      <a:r>
                        <a:rPr lang="de-DE" sz="1300" kern="1200" dirty="0" err="1">
                          <a:solidFill>
                            <a:srgbClr val="2A4B6D"/>
                          </a:solidFill>
                          <a:latin typeface="+mn-lt"/>
                          <a:ea typeface="+mn-ea"/>
                          <a:cs typeface="+mn-cs"/>
                        </a:rPr>
                        <a:t>method</a:t>
                      </a:r>
                      <a:r>
                        <a:rPr lang="de-DE" sz="1300" kern="1200" dirty="0">
                          <a:solidFill>
                            <a:srgbClr val="2A4B6D"/>
                          </a:solidFill>
                          <a:latin typeface="+mn-lt"/>
                          <a:ea typeface="+mn-ea"/>
                          <a:cs typeface="+mn-cs"/>
                        </a:rPr>
                        <a:t>: </a:t>
                      </a:r>
                      <a:r>
                        <a:rPr lang="de-DE" sz="1300" kern="1200" dirty="0" err="1">
                          <a:solidFill>
                            <a:srgbClr val="2A4B6D"/>
                          </a:solidFill>
                          <a:latin typeface="+mn-lt"/>
                          <a:ea typeface="+mn-ea"/>
                          <a:cs typeface="+mn-cs"/>
                        </a:rPr>
                        <a:t>data</a:t>
                      </a:r>
                      <a:r>
                        <a:rPr lang="de-DE" sz="1300" kern="1200" dirty="0">
                          <a:solidFill>
                            <a:srgbClr val="2A4B6D"/>
                          </a:solidFill>
                          <a:latin typeface="+mn-lt"/>
                          <a:ea typeface="+mn-ea"/>
                          <a:cs typeface="+mn-cs"/>
                        </a:rPr>
                        <a:t> </a:t>
                      </a:r>
                      <a:r>
                        <a:rPr lang="de-DE" sz="1300" kern="1200" dirty="0" err="1">
                          <a:solidFill>
                            <a:srgbClr val="2A4B6D"/>
                          </a:solidFill>
                          <a:latin typeface="+mn-lt"/>
                          <a:ea typeface="+mn-ea"/>
                          <a:cs typeface="+mn-cs"/>
                        </a:rPr>
                        <a:t>dump</a:t>
                      </a:r>
                      <a:r>
                        <a:rPr lang="de-DE" sz="1300" kern="1200" dirty="0">
                          <a:solidFill>
                            <a:srgbClr val="2A4B6D"/>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13340476"/>
                  </a:ext>
                </a:extLst>
              </a:tr>
              <a:tr h="370840">
                <a:tc>
                  <a:txBody>
                    <a:bodyPr/>
                    <a:lstStyle/>
                    <a:p>
                      <a:pPr algn="r"/>
                      <a:endParaRPr lang="de-DE" sz="1300" kern="1200" dirty="0">
                        <a:solidFill>
                          <a:srgbClr val="2A4B6D"/>
                        </a:solidFill>
                        <a:latin typeface="+mn-lt"/>
                        <a:ea typeface="+mn-ea"/>
                        <a:cs typeface="+mn-cs"/>
                      </a:endParaRPr>
                    </a:p>
                  </a:txBody>
                  <a:tcPr>
                    <a:noFill/>
                  </a:tcPr>
                </a:tc>
                <a:tc>
                  <a:txBody>
                    <a:bodyPr/>
                    <a:lstStyle/>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R w="12700" cmpd="sng">
                      <a:noFill/>
                    </a:lnR>
                    <a:noFill/>
                  </a:tcPr>
                </a:tc>
                <a:tc>
                  <a:txBody>
                    <a:bodyPr/>
                    <a:lstStyle/>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5155055"/>
                  </a:ext>
                </a:extLst>
              </a:tr>
              <a:tr h="370840">
                <a:tc>
                  <a:txBody>
                    <a:bodyPr/>
                    <a:lstStyle/>
                    <a:p>
                      <a:pPr algn="r"/>
                      <a:endParaRPr lang="de-DE" sz="1300" kern="1200" dirty="0">
                        <a:solidFill>
                          <a:srgbClr val="2A4B6D"/>
                        </a:solidFill>
                        <a:latin typeface="+mn-lt"/>
                        <a:ea typeface="+mn-ea"/>
                        <a:cs typeface="+mn-cs"/>
                      </a:endParaRPr>
                    </a:p>
                  </a:txBody>
                  <a:tcPr>
                    <a:noFill/>
                  </a:tcPr>
                </a:tc>
                <a:tc>
                  <a:txBody>
                    <a:bodyPr/>
                    <a:lstStyle/>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R w="12700" cmpd="sng">
                      <a:noFill/>
                    </a:lnR>
                    <a:noFill/>
                  </a:tcPr>
                </a:tc>
                <a:tc>
                  <a:txBody>
                    <a:bodyPr/>
                    <a:lstStyle/>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9926449"/>
                  </a:ext>
                </a:extLst>
              </a:tr>
              <a:tr h="370840">
                <a:tc>
                  <a:txBody>
                    <a:bodyPr/>
                    <a:lstStyle/>
                    <a:p>
                      <a:pPr algn="r"/>
                      <a:endParaRPr lang="de-DE" sz="1300" kern="1200" dirty="0">
                        <a:solidFill>
                          <a:srgbClr val="2A4B6D"/>
                        </a:solidFill>
                        <a:latin typeface="+mn-lt"/>
                        <a:ea typeface="+mn-ea"/>
                        <a:cs typeface="+mn-cs"/>
                      </a:endParaRPr>
                    </a:p>
                  </a:txBody>
                  <a:tcPr>
                    <a:noFill/>
                  </a:tcPr>
                </a:tc>
                <a:tc>
                  <a:txBody>
                    <a:bodyPr/>
                    <a:lstStyle/>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R w="12700" cmpd="sng">
                      <a:noFill/>
                    </a:lnR>
                    <a:noFill/>
                  </a:tcPr>
                </a:tc>
                <a:tc>
                  <a:txBody>
                    <a:bodyPr/>
                    <a:lstStyle/>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7419450"/>
                  </a:ext>
                </a:extLst>
              </a:tr>
              <a:tr h="370840">
                <a:tc>
                  <a:txBody>
                    <a:bodyPr/>
                    <a:lstStyle/>
                    <a:p>
                      <a:pPr algn="r"/>
                      <a:endParaRPr lang="de-DE" sz="1300" kern="1200" dirty="0">
                        <a:solidFill>
                          <a:srgbClr val="2A4B6D"/>
                        </a:solidFill>
                        <a:latin typeface="+mn-lt"/>
                        <a:ea typeface="+mn-ea"/>
                        <a:cs typeface="+mn-cs"/>
                      </a:endParaRPr>
                    </a:p>
                  </a:txBody>
                  <a:tcPr>
                    <a:noFill/>
                  </a:tcPr>
                </a:tc>
                <a:tc>
                  <a:txBody>
                    <a:bodyPr/>
                    <a:lstStyle/>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R w="12700" cmpd="sng">
                      <a:noFill/>
                    </a:lnR>
                    <a:noFill/>
                  </a:tcPr>
                </a:tc>
                <a:tc>
                  <a:txBody>
                    <a:bodyPr/>
                    <a:lstStyle/>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2931636"/>
                  </a:ext>
                </a:extLst>
              </a:tr>
              <a:tr h="370840">
                <a:tc>
                  <a:txBody>
                    <a:bodyPr/>
                    <a:lstStyle/>
                    <a:p>
                      <a:pPr marL="0" marR="0" lvl="0" indent="0" algn="r" defTabSz="914400" rtl="0" eaLnBrk="1" fontAlgn="auto" latinLnBrk="0" hangingPunct="1">
                        <a:lnSpc>
                          <a:spcPct val="110000"/>
                        </a:lnSpc>
                        <a:spcBef>
                          <a:spcPts val="600"/>
                        </a:spcBef>
                        <a:spcAft>
                          <a:spcPts val="0"/>
                        </a:spcAft>
                        <a:buClrTx/>
                        <a:buSzTx/>
                        <a:buFontTx/>
                        <a:buNone/>
                        <a:tabLst/>
                        <a:defRPr/>
                      </a:pPr>
                      <a:endParaRPr lang="de-DE" sz="1300" kern="1200" dirty="0">
                        <a:solidFill>
                          <a:srgbClr val="2A4B6D"/>
                        </a:solidFill>
                        <a:latin typeface="+mn-lt"/>
                        <a:ea typeface="+mn-ea"/>
                        <a:cs typeface="+mn-cs"/>
                      </a:endParaRPr>
                    </a:p>
                  </a:txBody>
                  <a:tcPr>
                    <a:noFill/>
                  </a:tcPr>
                </a:tc>
                <a:tc>
                  <a:txBody>
                    <a:bodyPr/>
                    <a:lstStyle/>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R w="12700" cmpd="sng">
                      <a:noFill/>
                    </a:lnR>
                    <a:noFill/>
                  </a:tcPr>
                </a:tc>
                <a:tc>
                  <a:txBody>
                    <a:bodyPr/>
                    <a:lstStyle/>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2041353"/>
                  </a:ext>
                </a:extLst>
              </a:tr>
            </a:tbl>
          </a:graphicData>
        </a:graphic>
      </p:graphicFrame>
    </p:spTree>
    <p:extLst>
      <p:ext uri="{BB962C8B-B14F-4D97-AF65-F5344CB8AC3E}">
        <p14:creationId xmlns:p14="http://schemas.microsoft.com/office/powerpoint/2010/main" val="1337289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5EA07-CDD1-50F5-6231-F3A5EFE3A13B}"/>
              </a:ext>
            </a:extLst>
          </p:cNvPr>
          <p:cNvSpPr>
            <a:spLocks noGrp="1"/>
          </p:cNvSpPr>
          <p:nvPr>
            <p:ph type="title"/>
          </p:nvPr>
        </p:nvSpPr>
        <p:spPr/>
        <p:txBody>
          <a:bodyPr/>
          <a:lstStyle/>
          <a:p>
            <a:r>
              <a:rPr lang="de-DE" dirty="0" err="1"/>
              <a:t>Findings</a:t>
            </a:r>
            <a:r>
              <a:rPr lang="de-DE" dirty="0"/>
              <a:t> </a:t>
            </a:r>
            <a:r>
              <a:rPr lang="de-DE" dirty="0" err="1"/>
              <a:t>data</a:t>
            </a:r>
            <a:r>
              <a:rPr lang="de-DE" dirty="0"/>
              <a:t> </a:t>
            </a:r>
            <a:r>
              <a:rPr lang="de-DE" dirty="0" err="1"/>
              <a:t>extraction</a:t>
            </a:r>
            <a:br>
              <a:rPr lang="de-DE" dirty="0"/>
            </a:br>
            <a:r>
              <a:rPr lang="en-US" sz="2000" b="0" dirty="0"/>
              <a:t>Recorded problems encountered and any resolutions achieved</a:t>
            </a:r>
            <a:endParaRPr lang="de-DE" sz="2000" b="0" dirty="0"/>
          </a:p>
        </p:txBody>
      </p:sp>
      <p:sp>
        <p:nvSpPr>
          <p:cNvPr id="9" name="Textplatzhalter 4">
            <a:extLst>
              <a:ext uri="{FF2B5EF4-FFF2-40B4-BE49-F238E27FC236}">
                <a16:creationId xmlns:a16="http://schemas.microsoft.com/office/drawing/2014/main" id="{16CE68DC-4756-DDD3-0C96-55DA1AA5831F}"/>
              </a:ext>
            </a:extLst>
          </p:cNvPr>
          <p:cNvSpPr txBox="1">
            <a:spLocks/>
          </p:cNvSpPr>
          <p:nvPr/>
        </p:nvSpPr>
        <p:spPr>
          <a:xfrm>
            <a:off x="352559" y="1398604"/>
            <a:ext cx="10878327" cy="649111"/>
          </a:xfrm>
          <a:prstGeom prst="rect">
            <a:avLst/>
          </a:prstGeom>
        </p:spPr>
        <p:txBody>
          <a:bodyPr/>
          <a:lstStyle>
            <a:lvl1pPr marL="0" marR="0" indent="0" algn="l" defTabSz="914400" rtl="0" eaLnBrk="1" fontAlgn="auto" latinLnBrk="0" hangingPunct="1">
              <a:lnSpc>
                <a:spcPct val="106000"/>
              </a:lnSpc>
              <a:spcBef>
                <a:spcPts val="0"/>
              </a:spcBef>
              <a:spcAft>
                <a:spcPts val="0"/>
              </a:spcAft>
              <a:buClr>
                <a:prstClr val="black"/>
              </a:buClr>
              <a:buSzPct val="90000"/>
              <a:buFontTx/>
              <a:buNone/>
              <a:tabLst/>
              <a:defRPr sz="1800" kern="1200">
                <a:solidFill>
                  <a:schemeClr val="tx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en-US" sz="1918" b="1" dirty="0"/>
              <a:t>Findings and open questions based on problems encountered during data collection</a:t>
            </a:r>
            <a:endParaRPr lang="de-DE" sz="2158" dirty="0"/>
          </a:p>
        </p:txBody>
      </p:sp>
      <p:sp>
        <p:nvSpPr>
          <p:cNvPr id="11" name="Rechteck 10">
            <a:extLst>
              <a:ext uri="{FF2B5EF4-FFF2-40B4-BE49-F238E27FC236}">
                <a16:creationId xmlns:a16="http://schemas.microsoft.com/office/drawing/2014/main" id="{D01D0C7E-9B00-879A-AD01-AC7DA19D8269}"/>
              </a:ext>
            </a:extLst>
          </p:cNvPr>
          <p:cNvSpPr/>
          <p:nvPr/>
        </p:nvSpPr>
        <p:spPr>
          <a:xfrm>
            <a:off x="352559" y="1864178"/>
            <a:ext cx="11449050" cy="3828029"/>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marL="285750" indent="-285750" algn="l">
              <a:lnSpc>
                <a:spcPct val="110000"/>
              </a:lnSpc>
              <a:spcBef>
                <a:spcPts val="600"/>
              </a:spcBef>
              <a:buFont typeface="Arial" panose="020B0604020202020204" pitchFamily="34" charset="0"/>
              <a:buChar char="•"/>
            </a:pPr>
            <a:r>
              <a:rPr lang="de-DE" sz="1300" dirty="0" err="1">
                <a:solidFill>
                  <a:srgbClr val="2A4B6D"/>
                </a:solidFill>
              </a:rPr>
              <a:t>tbd</a:t>
            </a:r>
            <a:endParaRPr lang="de-DE" sz="1300" b="1" dirty="0">
              <a:solidFill>
                <a:srgbClr val="2A4B6D"/>
              </a:solidFill>
            </a:endParaRPr>
          </a:p>
        </p:txBody>
      </p:sp>
    </p:spTree>
    <p:extLst>
      <p:ext uri="{BB962C8B-B14F-4D97-AF65-F5344CB8AC3E}">
        <p14:creationId xmlns:p14="http://schemas.microsoft.com/office/powerpoint/2010/main" val="2419923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6C0724-C4CA-E55E-A77D-55E5226DE3AF}"/>
              </a:ext>
            </a:extLst>
          </p:cNvPr>
          <p:cNvSpPr>
            <a:spLocks noGrp="1"/>
          </p:cNvSpPr>
          <p:nvPr>
            <p:ph type="title"/>
          </p:nvPr>
        </p:nvSpPr>
        <p:spPr/>
        <p:txBody>
          <a:bodyPr/>
          <a:lstStyle/>
          <a:p>
            <a:r>
              <a:rPr lang="de-DE" dirty="0"/>
              <a:t>Dataset &lt;</a:t>
            </a:r>
            <a:r>
              <a:rPr lang="de-DE" dirty="0" err="1"/>
              <a:t>name</a:t>
            </a:r>
            <a:r>
              <a:rPr lang="de-DE" dirty="0"/>
              <a:t>&gt; Preview</a:t>
            </a:r>
          </a:p>
        </p:txBody>
      </p:sp>
      <p:sp>
        <p:nvSpPr>
          <p:cNvPr id="3" name="Rechteck 2">
            <a:extLst>
              <a:ext uri="{FF2B5EF4-FFF2-40B4-BE49-F238E27FC236}">
                <a16:creationId xmlns:a16="http://schemas.microsoft.com/office/drawing/2014/main" id="{264790B1-3B31-37C1-0174-496BA9EC2B8F}"/>
              </a:ext>
            </a:extLst>
          </p:cNvPr>
          <p:cNvSpPr/>
          <p:nvPr/>
        </p:nvSpPr>
        <p:spPr>
          <a:xfrm>
            <a:off x="9171000" y="1412874"/>
            <a:ext cx="2649525" cy="5041925"/>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marL="285750" indent="-285750" algn="l">
              <a:lnSpc>
                <a:spcPct val="110000"/>
              </a:lnSpc>
              <a:spcBef>
                <a:spcPts val="600"/>
              </a:spcBef>
              <a:buFont typeface="Arial" panose="020B0604020202020204" pitchFamily="34" charset="0"/>
              <a:buChar char="•"/>
            </a:pPr>
            <a:r>
              <a:rPr lang="de-DE" sz="1400" dirty="0">
                <a:solidFill>
                  <a:srgbClr val="2A4B6D"/>
                </a:solidFill>
              </a:rPr>
              <a:t>Notes</a:t>
            </a:r>
          </a:p>
        </p:txBody>
      </p:sp>
      <p:pic>
        <p:nvPicPr>
          <p:cNvPr id="5" name="Grafik 4">
            <a:extLst>
              <a:ext uri="{FF2B5EF4-FFF2-40B4-BE49-F238E27FC236}">
                <a16:creationId xmlns:a16="http://schemas.microsoft.com/office/drawing/2014/main" id="{B2203EA4-6EBB-210F-59EC-60B8403A0611}"/>
              </a:ext>
            </a:extLst>
          </p:cNvPr>
          <p:cNvPicPr>
            <a:picLocks noChangeAspect="1"/>
          </p:cNvPicPr>
          <p:nvPr/>
        </p:nvPicPr>
        <p:blipFill>
          <a:blip r:embed="rId2"/>
          <a:stretch>
            <a:fillRect/>
          </a:stretch>
        </p:blipFill>
        <p:spPr>
          <a:xfrm>
            <a:off x="371474" y="1412874"/>
            <a:ext cx="8609383" cy="4824640"/>
          </a:xfrm>
          <a:prstGeom prst="rect">
            <a:avLst/>
          </a:prstGeom>
        </p:spPr>
      </p:pic>
      <p:sp>
        <p:nvSpPr>
          <p:cNvPr id="6" name="Textfeld 5">
            <a:extLst>
              <a:ext uri="{FF2B5EF4-FFF2-40B4-BE49-F238E27FC236}">
                <a16:creationId xmlns:a16="http://schemas.microsoft.com/office/drawing/2014/main" id="{443775B5-4DD1-7A89-CEE7-531ACF2C77C8}"/>
              </a:ext>
            </a:extLst>
          </p:cNvPr>
          <p:cNvSpPr txBox="1"/>
          <p:nvPr/>
        </p:nvSpPr>
        <p:spPr>
          <a:xfrm>
            <a:off x="3877056" y="3779114"/>
            <a:ext cx="1771639" cy="584775"/>
          </a:xfrm>
          <a:prstGeom prst="rect">
            <a:avLst/>
          </a:prstGeom>
          <a:noFill/>
        </p:spPr>
        <p:txBody>
          <a:bodyPr wrap="none" rtlCol="0">
            <a:spAutoFit/>
          </a:bodyPr>
          <a:lstStyle/>
          <a:p>
            <a:r>
              <a:rPr lang="de-DE" sz="3200" dirty="0">
                <a:highlight>
                  <a:srgbClr val="00FFFF"/>
                </a:highlight>
              </a:rPr>
              <a:t>EXAMPLE</a:t>
            </a:r>
            <a:endParaRPr lang="de-DE" dirty="0">
              <a:highlight>
                <a:srgbClr val="00FFFF"/>
              </a:highlight>
            </a:endParaRPr>
          </a:p>
        </p:txBody>
      </p:sp>
    </p:spTree>
    <p:extLst>
      <p:ext uri="{BB962C8B-B14F-4D97-AF65-F5344CB8AC3E}">
        <p14:creationId xmlns:p14="http://schemas.microsoft.com/office/powerpoint/2010/main" val="3902458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5EA07-CDD1-50F5-6231-F3A5EFE3A13B}"/>
              </a:ext>
            </a:extLst>
          </p:cNvPr>
          <p:cNvSpPr>
            <a:spLocks noGrp="1"/>
          </p:cNvSpPr>
          <p:nvPr>
            <p:ph type="title"/>
          </p:nvPr>
        </p:nvSpPr>
        <p:spPr/>
        <p:txBody>
          <a:bodyPr/>
          <a:lstStyle/>
          <a:p>
            <a:r>
              <a:rPr lang="de-DE" dirty="0" err="1"/>
              <a:t>Describe</a:t>
            </a:r>
            <a:r>
              <a:rPr lang="de-DE" dirty="0"/>
              <a:t> </a:t>
            </a:r>
            <a:r>
              <a:rPr lang="de-DE" dirty="0" err="1"/>
              <a:t>data</a:t>
            </a:r>
            <a:br>
              <a:rPr lang="de-DE" dirty="0"/>
            </a:br>
            <a:r>
              <a:rPr lang="en-US" sz="2000" b="0" dirty="0"/>
              <a:t>Examine the “gross” or “surface” properties of the acquired data and report on the results</a:t>
            </a:r>
            <a:endParaRPr lang="de-DE" sz="2000" b="0" dirty="0"/>
          </a:p>
        </p:txBody>
      </p:sp>
      <p:sp>
        <p:nvSpPr>
          <p:cNvPr id="11" name="Rechteck 10">
            <a:extLst>
              <a:ext uri="{FF2B5EF4-FFF2-40B4-BE49-F238E27FC236}">
                <a16:creationId xmlns:a16="http://schemas.microsoft.com/office/drawing/2014/main" id="{D01D0C7E-9B00-879A-AD01-AC7DA19D8269}"/>
              </a:ext>
            </a:extLst>
          </p:cNvPr>
          <p:cNvSpPr/>
          <p:nvPr/>
        </p:nvSpPr>
        <p:spPr>
          <a:xfrm>
            <a:off x="371475" y="1412875"/>
            <a:ext cx="11449050" cy="4878197"/>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marL="285750" indent="-285750" algn="l">
              <a:lnSpc>
                <a:spcPct val="110000"/>
              </a:lnSpc>
              <a:spcBef>
                <a:spcPts val="600"/>
              </a:spcBef>
              <a:buFont typeface="Arial" panose="020B0604020202020204" pitchFamily="34" charset="0"/>
              <a:buChar char="•"/>
            </a:pPr>
            <a:r>
              <a:rPr lang="en-US" sz="1300" dirty="0">
                <a:solidFill>
                  <a:srgbClr val="2A4B6D"/>
                </a:solidFill>
              </a:rPr>
              <a:t>Describe the data that has been acquired, including the format of the data, the quantity of data (for example, the number of records and fields in each table), the identities of the fields, and any other surface features which have been discovered. Evaluate whether the data acquired satisfies the relevant requirements.</a:t>
            </a:r>
            <a:endParaRPr lang="de-DE" sz="1300" b="1" dirty="0">
              <a:solidFill>
                <a:srgbClr val="2A4B6D"/>
              </a:solidFill>
            </a:endParaRPr>
          </a:p>
        </p:txBody>
      </p:sp>
    </p:spTree>
    <p:extLst>
      <p:ext uri="{BB962C8B-B14F-4D97-AF65-F5344CB8AC3E}">
        <p14:creationId xmlns:p14="http://schemas.microsoft.com/office/powerpoint/2010/main" val="1281022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5EA07-CDD1-50F5-6231-F3A5EFE3A13B}"/>
              </a:ext>
            </a:extLst>
          </p:cNvPr>
          <p:cNvSpPr>
            <a:spLocks noGrp="1"/>
          </p:cNvSpPr>
          <p:nvPr>
            <p:ph type="title"/>
          </p:nvPr>
        </p:nvSpPr>
        <p:spPr/>
        <p:txBody>
          <a:bodyPr/>
          <a:lstStyle/>
          <a:p>
            <a:r>
              <a:rPr lang="de-DE" dirty="0" err="1"/>
              <a:t>Findings</a:t>
            </a:r>
            <a:r>
              <a:rPr lang="de-DE" dirty="0"/>
              <a:t> </a:t>
            </a:r>
            <a:r>
              <a:rPr lang="de-DE" dirty="0" err="1"/>
              <a:t>from</a:t>
            </a:r>
            <a:r>
              <a:rPr lang="de-DE" dirty="0"/>
              <a:t> EDA</a:t>
            </a:r>
            <a:br>
              <a:rPr lang="de-DE" dirty="0"/>
            </a:br>
            <a:r>
              <a:rPr lang="en-US" sz="2000" b="0" dirty="0"/>
              <a:t>Report findings from the explorative data analysis using querying, visualization, and reporting techniques</a:t>
            </a:r>
            <a:endParaRPr lang="de-DE" sz="2000" b="0" dirty="0"/>
          </a:p>
        </p:txBody>
      </p:sp>
      <p:pic>
        <p:nvPicPr>
          <p:cNvPr id="4" name="Grafik 3">
            <a:extLst>
              <a:ext uri="{FF2B5EF4-FFF2-40B4-BE49-F238E27FC236}">
                <a16:creationId xmlns:a16="http://schemas.microsoft.com/office/drawing/2014/main" id="{A3EC7EEF-E555-F7A1-EACA-4E8557B5A570}"/>
              </a:ext>
            </a:extLst>
          </p:cNvPr>
          <p:cNvPicPr>
            <a:picLocks noChangeAspect="1"/>
          </p:cNvPicPr>
          <p:nvPr/>
        </p:nvPicPr>
        <p:blipFill>
          <a:blip r:embed="rId2"/>
          <a:stretch>
            <a:fillRect/>
          </a:stretch>
        </p:blipFill>
        <p:spPr>
          <a:xfrm>
            <a:off x="1179871" y="1412875"/>
            <a:ext cx="9832258" cy="4916129"/>
          </a:xfrm>
          <a:prstGeom prst="rect">
            <a:avLst/>
          </a:prstGeom>
        </p:spPr>
      </p:pic>
      <p:sp>
        <p:nvSpPr>
          <p:cNvPr id="5" name="Textfeld 4">
            <a:extLst>
              <a:ext uri="{FF2B5EF4-FFF2-40B4-BE49-F238E27FC236}">
                <a16:creationId xmlns:a16="http://schemas.microsoft.com/office/drawing/2014/main" id="{DD680184-22A7-825D-2848-05B280E9C14C}"/>
              </a:ext>
            </a:extLst>
          </p:cNvPr>
          <p:cNvSpPr txBox="1"/>
          <p:nvPr/>
        </p:nvSpPr>
        <p:spPr>
          <a:xfrm>
            <a:off x="5210180" y="3578551"/>
            <a:ext cx="1771639" cy="584775"/>
          </a:xfrm>
          <a:prstGeom prst="rect">
            <a:avLst/>
          </a:prstGeom>
          <a:noFill/>
        </p:spPr>
        <p:txBody>
          <a:bodyPr wrap="none" rtlCol="0">
            <a:spAutoFit/>
          </a:bodyPr>
          <a:lstStyle/>
          <a:p>
            <a:r>
              <a:rPr lang="de-DE" sz="3200" dirty="0">
                <a:highlight>
                  <a:srgbClr val="00FFFF"/>
                </a:highlight>
              </a:rPr>
              <a:t>EXAMPLE</a:t>
            </a:r>
            <a:endParaRPr lang="de-DE" dirty="0">
              <a:highlight>
                <a:srgbClr val="00FFFF"/>
              </a:highlight>
            </a:endParaRPr>
          </a:p>
        </p:txBody>
      </p:sp>
    </p:spTree>
    <p:extLst>
      <p:ext uri="{BB962C8B-B14F-4D97-AF65-F5344CB8AC3E}">
        <p14:creationId xmlns:p14="http://schemas.microsoft.com/office/powerpoint/2010/main" val="4175980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63EEF72-8AD4-2D29-0019-E627B0A9593E}"/>
              </a:ext>
            </a:extLst>
          </p:cNvPr>
          <p:cNvSpPr>
            <a:spLocks noGrp="1"/>
          </p:cNvSpPr>
          <p:nvPr>
            <p:ph type="title"/>
          </p:nvPr>
        </p:nvSpPr>
        <p:spPr/>
        <p:txBody>
          <a:bodyPr/>
          <a:lstStyle/>
          <a:p>
            <a:r>
              <a:rPr lang="de-DE" sz="3600" dirty="0" err="1"/>
              <a:t>Objective</a:t>
            </a:r>
            <a:r>
              <a:rPr lang="de-DE" sz="3600" dirty="0"/>
              <a:t> </a:t>
            </a:r>
            <a:r>
              <a:rPr lang="de-DE" sz="3600" dirty="0" err="1"/>
              <a:t>for</a:t>
            </a:r>
            <a:r>
              <a:rPr lang="de-DE" sz="3600" dirty="0"/>
              <a:t> </a:t>
            </a:r>
            <a:r>
              <a:rPr lang="de-DE" sz="3600" dirty="0" err="1"/>
              <a:t>today</a:t>
            </a:r>
            <a:r>
              <a:rPr lang="de-DE" sz="3600" dirty="0"/>
              <a:t>: Business Understanding</a:t>
            </a:r>
            <a:br>
              <a:rPr lang="de-DE" dirty="0"/>
            </a:br>
            <a:r>
              <a:rPr lang="en-US" sz="2000" b="0" dirty="0"/>
              <a:t>Understand the project objectives, define business problems and preliminary plan to achieve the objectives</a:t>
            </a:r>
            <a:endParaRPr lang="de-DE" sz="2000" b="0" dirty="0"/>
          </a:p>
        </p:txBody>
      </p:sp>
      <p:sp>
        <p:nvSpPr>
          <p:cNvPr id="7" name="Rechteck 6">
            <a:extLst>
              <a:ext uri="{FF2B5EF4-FFF2-40B4-BE49-F238E27FC236}">
                <a16:creationId xmlns:a16="http://schemas.microsoft.com/office/drawing/2014/main" id="{960193FB-3031-49D9-CF93-B583F918DCD9}"/>
              </a:ext>
            </a:extLst>
          </p:cNvPr>
          <p:cNvSpPr/>
          <p:nvPr/>
        </p:nvSpPr>
        <p:spPr>
          <a:xfrm>
            <a:off x="5560964" y="1962998"/>
            <a:ext cx="6277854" cy="4133002"/>
          </a:xfrm>
          <a:prstGeom prst="rect">
            <a:avLst/>
          </a:prstGeom>
          <a:solidFill>
            <a:schemeClr val="accent3">
              <a:lumMod val="20000"/>
              <a:lumOff val="80000"/>
              <a:alpha val="4937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8" name="Rechteck 7">
            <a:extLst>
              <a:ext uri="{FF2B5EF4-FFF2-40B4-BE49-F238E27FC236}">
                <a16:creationId xmlns:a16="http://schemas.microsoft.com/office/drawing/2014/main" id="{C13C87F3-5AD6-5711-F93F-E6DC743A4F76}"/>
              </a:ext>
            </a:extLst>
          </p:cNvPr>
          <p:cNvSpPr/>
          <p:nvPr/>
        </p:nvSpPr>
        <p:spPr>
          <a:xfrm>
            <a:off x="5560963" y="1476141"/>
            <a:ext cx="6259561" cy="486858"/>
          </a:xfrm>
          <a:prstGeom prst="rect">
            <a:avLst/>
          </a:prstGeom>
          <a:solidFill>
            <a:srgbClr val="D1E0F0">
              <a:alpha val="4937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9" name="Mein 360+">
            <a:extLst>
              <a:ext uri="{FF2B5EF4-FFF2-40B4-BE49-F238E27FC236}">
                <a16:creationId xmlns:a16="http://schemas.microsoft.com/office/drawing/2014/main" id="{C51D398A-4679-6E22-93B0-3A5EA441F034}"/>
              </a:ext>
            </a:extLst>
          </p:cNvPr>
          <p:cNvSpPr txBox="1"/>
          <p:nvPr/>
        </p:nvSpPr>
        <p:spPr>
          <a:xfrm>
            <a:off x="7378303" y="1605692"/>
            <a:ext cx="3039517" cy="22775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800100">
              <a:lnSpc>
                <a:spcPct val="90000"/>
              </a:lnSpc>
              <a:buClr>
                <a:srgbClr val="FFFFFF"/>
              </a:buClr>
              <a:defRPr sz="2400" b="1">
                <a:solidFill>
                  <a:srgbClr val="212121"/>
                </a:solidFill>
                <a:uFill>
                  <a:solidFill>
                    <a:srgbClr val="FFFFFF"/>
                  </a:solidFill>
                </a:uFill>
                <a:latin typeface="PNext"/>
                <a:ea typeface="PNext"/>
                <a:cs typeface="PNext"/>
                <a:sym typeface="PNext"/>
              </a:defRPr>
            </a:lvl1pPr>
          </a:lstStyle>
          <a:p>
            <a:pPr algn="ctr"/>
            <a:r>
              <a:rPr lang="de-DE" sz="1600" dirty="0">
                <a:solidFill>
                  <a:schemeClr val="tx1"/>
                </a:solidFill>
                <a:latin typeface="+mn-lt"/>
                <a:cs typeface="Porsche Next TT" panose="020B0504020101010102" pitchFamily="34" charset="0"/>
              </a:rPr>
              <a:t>Business Data </a:t>
            </a:r>
            <a:r>
              <a:rPr lang="de-DE" sz="1600" dirty="0" err="1">
                <a:solidFill>
                  <a:schemeClr val="tx1"/>
                </a:solidFill>
                <a:latin typeface="+mn-lt"/>
                <a:cs typeface="Porsche Next TT" panose="020B0504020101010102" pitchFamily="34" charset="0"/>
              </a:rPr>
              <a:t>Preparation</a:t>
            </a:r>
            <a:endParaRPr sz="1600" dirty="0">
              <a:solidFill>
                <a:schemeClr val="tx1"/>
              </a:solidFill>
              <a:latin typeface="+mn-lt"/>
              <a:cs typeface="Porsche Next TT" panose="020B0504020101010102" pitchFamily="34" charset="0"/>
            </a:endParaRPr>
          </a:p>
        </p:txBody>
      </p:sp>
      <p:sp>
        <p:nvSpPr>
          <p:cNvPr id="10" name="Dreieck 45">
            <a:extLst>
              <a:ext uri="{FF2B5EF4-FFF2-40B4-BE49-F238E27FC236}">
                <a16:creationId xmlns:a16="http://schemas.microsoft.com/office/drawing/2014/main" id="{C84CAC71-5C9B-DC64-5AD1-00CD3DC1A592}"/>
              </a:ext>
            </a:extLst>
          </p:cNvPr>
          <p:cNvSpPr/>
          <p:nvPr/>
        </p:nvSpPr>
        <p:spPr>
          <a:xfrm rot="5400000">
            <a:off x="5286613" y="3648252"/>
            <a:ext cx="916637" cy="367936"/>
          </a:xfrm>
          <a:prstGeom prst="triangle">
            <a:avLst>
              <a:gd name="adj" fmla="val 53138"/>
            </a:avLst>
          </a:prstGeom>
          <a:solidFill>
            <a:srgbClr val="D1E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11" name="Mein 360+">
            <a:extLst>
              <a:ext uri="{FF2B5EF4-FFF2-40B4-BE49-F238E27FC236}">
                <a16:creationId xmlns:a16="http://schemas.microsoft.com/office/drawing/2014/main" id="{0FD097BD-B8CA-5693-6861-F08455BBCA43}"/>
              </a:ext>
            </a:extLst>
          </p:cNvPr>
          <p:cNvSpPr txBox="1"/>
          <p:nvPr/>
        </p:nvSpPr>
        <p:spPr>
          <a:xfrm>
            <a:off x="6096000" y="2092550"/>
            <a:ext cx="5453126" cy="387798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800100">
              <a:lnSpc>
                <a:spcPct val="90000"/>
              </a:lnSpc>
              <a:buClr>
                <a:srgbClr val="FFFFFF"/>
              </a:buClr>
              <a:defRPr sz="2400" b="1">
                <a:solidFill>
                  <a:srgbClr val="212121"/>
                </a:solidFill>
                <a:uFill>
                  <a:solidFill>
                    <a:srgbClr val="FFFFFF"/>
                  </a:solidFill>
                </a:uFill>
                <a:latin typeface="PNext"/>
                <a:ea typeface="PNext"/>
                <a:cs typeface="PNext"/>
                <a:sym typeface="PNext"/>
              </a:defRPr>
            </a:lvl1pPr>
          </a:lstStyle>
          <a:p>
            <a:pPr>
              <a:buClr>
                <a:schemeClr val="tx1"/>
              </a:buClr>
            </a:pPr>
            <a:r>
              <a:rPr lang="de-DE" sz="1400" dirty="0">
                <a:solidFill>
                  <a:schemeClr val="tx1"/>
                </a:solidFill>
                <a:latin typeface="+mj-lt"/>
                <a:cs typeface="Porsche Next TT" panose="020B0504020101010102" pitchFamily="34" charset="0"/>
              </a:rPr>
              <a:t>Select </a:t>
            </a:r>
            <a:r>
              <a:rPr lang="de-DE" sz="1400" dirty="0" err="1">
                <a:solidFill>
                  <a:schemeClr val="tx1"/>
                </a:solidFill>
                <a:latin typeface="+mj-lt"/>
                <a:cs typeface="Porsche Next TT" panose="020B0504020101010102" pitchFamily="34" charset="0"/>
              </a:rPr>
              <a:t>data</a:t>
            </a:r>
            <a:endParaRPr lang="de-DE" sz="1400" dirty="0">
              <a:solidFill>
                <a:schemeClr val="tx1"/>
              </a:solidFill>
              <a:latin typeface="+mj-lt"/>
              <a:cs typeface="Porsche Next TT" panose="020B0504020101010102" pitchFamily="34" charset="0"/>
            </a:endParaRP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Decide on the data to be used for analysis</a:t>
            </a:r>
          </a:p>
          <a:p>
            <a:pPr>
              <a:buClr>
                <a:schemeClr val="tx1"/>
              </a:buClr>
            </a:pPr>
            <a:endParaRPr lang="en-US" sz="1400" b="0" dirty="0">
              <a:solidFill>
                <a:schemeClr val="tx1"/>
              </a:solidFill>
              <a:latin typeface="+mj-lt"/>
              <a:cs typeface="Porsche Next TT" panose="020B0504020101010102" pitchFamily="34" charset="0"/>
            </a:endParaRPr>
          </a:p>
          <a:p>
            <a:pPr>
              <a:buClr>
                <a:schemeClr val="tx1"/>
              </a:buClr>
            </a:pPr>
            <a:r>
              <a:rPr lang="de-DE" sz="1400" dirty="0">
                <a:solidFill>
                  <a:schemeClr val="tx1"/>
                </a:solidFill>
                <a:latin typeface="+mj-lt"/>
                <a:cs typeface="Porsche Next TT" panose="020B0504020101010102" pitchFamily="34" charset="0"/>
              </a:rPr>
              <a:t>Clean </a:t>
            </a:r>
            <a:r>
              <a:rPr lang="de-DE" sz="1400" dirty="0" err="1">
                <a:solidFill>
                  <a:schemeClr val="tx1"/>
                </a:solidFill>
                <a:latin typeface="+mj-lt"/>
                <a:cs typeface="Porsche Next TT" panose="020B0504020101010102" pitchFamily="34" charset="0"/>
              </a:rPr>
              <a:t>data</a:t>
            </a:r>
            <a:endParaRPr lang="de-DE" sz="1400" dirty="0">
              <a:solidFill>
                <a:schemeClr val="tx1"/>
              </a:solidFill>
              <a:latin typeface="+mj-lt"/>
              <a:cs typeface="Porsche Next TT" panose="020B0504020101010102" pitchFamily="34" charset="0"/>
            </a:endParaRP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Raise the data quality to the level required by the selected analysis techniques.</a:t>
            </a:r>
          </a:p>
          <a:p>
            <a:pPr marL="171450" indent="-171450">
              <a:buClr>
                <a:schemeClr val="tx1"/>
              </a:buClr>
              <a:buFont typeface="Symbol" pitchFamily="2" charset="2"/>
              <a:buChar char="-"/>
            </a:pPr>
            <a:endParaRPr lang="en-US" sz="1400" b="0" dirty="0">
              <a:solidFill>
                <a:schemeClr val="tx1"/>
              </a:solidFill>
              <a:latin typeface="+mj-lt"/>
              <a:cs typeface="Porsche Next TT" panose="020B0504020101010102" pitchFamily="34" charset="0"/>
            </a:endParaRPr>
          </a:p>
          <a:p>
            <a:pPr>
              <a:buClr>
                <a:schemeClr val="tx1"/>
              </a:buClr>
            </a:pPr>
            <a:r>
              <a:rPr lang="de-DE" sz="1400" dirty="0" err="1">
                <a:solidFill>
                  <a:schemeClr val="tx1"/>
                </a:solidFill>
                <a:latin typeface="+mj-lt"/>
                <a:cs typeface="Porsche Next TT" panose="020B0504020101010102" pitchFamily="34" charset="0"/>
              </a:rPr>
              <a:t>Construct</a:t>
            </a:r>
            <a:r>
              <a:rPr lang="de-DE" sz="1400" dirty="0">
                <a:solidFill>
                  <a:schemeClr val="tx1"/>
                </a:solidFill>
                <a:latin typeface="+mj-lt"/>
                <a:cs typeface="Porsche Next TT" panose="020B0504020101010102" pitchFamily="34" charset="0"/>
              </a:rPr>
              <a:t> </a:t>
            </a:r>
            <a:r>
              <a:rPr lang="de-DE" sz="1400" dirty="0" err="1">
                <a:solidFill>
                  <a:schemeClr val="tx1"/>
                </a:solidFill>
                <a:latin typeface="+mj-lt"/>
                <a:cs typeface="Porsche Next TT" panose="020B0504020101010102" pitchFamily="34" charset="0"/>
              </a:rPr>
              <a:t>data</a:t>
            </a:r>
            <a:endParaRPr lang="de-DE" sz="1400" dirty="0">
              <a:solidFill>
                <a:schemeClr val="tx1"/>
              </a:solidFill>
              <a:latin typeface="+mj-lt"/>
              <a:cs typeface="Porsche Next TT" panose="020B0504020101010102" pitchFamily="34" charset="0"/>
            </a:endParaRP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Constructive data preparation operations such as the production of derived attributes or entire new records, or transformed values for existing attributes</a:t>
            </a:r>
          </a:p>
          <a:p>
            <a:pPr marL="171450" indent="-171450">
              <a:buClr>
                <a:schemeClr val="tx1"/>
              </a:buClr>
              <a:buFont typeface="Symbol" pitchFamily="2" charset="2"/>
              <a:buChar char="-"/>
            </a:pPr>
            <a:endParaRPr lang="en-US" sz="1400" b="0" dirty="0">
              <a:solidFill>
                <a:schemeClr val="tx1"/>
              </a:solidFill>
              <a:latin typeface="+mj-lt"/>
              <a:cs typeface="Porsche Next TT" panose="020B0504020101010102" pitchFamily="34" charset="0"/>
            </a:endParaRPr>
          </a:p>
          <a:p>
            <a:pPr>
              <a:buClr>
                <a:schemeClr val="tx1"/>
              </a:buClr>
            </a:pPr>
            <a:r>
              <a:rPr lang="de-DE" sz="1400" dirty="0" err="1">
                <a:solidFill>
                  <a:schemeClr val="tx1"/>
                </a:solidFill>
                <a:latin typeface="+mj-lt"/>
                <a:cs typeface="Porsche Next TT" panose="020B0504020101010102" pitchFamily="34" charset="0"/>
              </a:rPr>
              <a:t>Integrate</a:t>
            </a:r>
            <a:r>
              <a:rPr lang="de-DE" sz="1400" dirty="0">
                <a:solidFill>
                  <a:schemeClr val="tx1"/>
                </a:solidFill>
                <a:latin typeface="+mj-lt"/>
                <a:cs typeface="Porsche Next TT" panose="020B0504020101010102" pitchFamily="34" charset="0"/>
              </a:rPr>
              <a:t> </a:t>
            </a:r>
            <a:r>
              <a:rPr lang="de-DE" sz="1400" dirty="0" err="1">
                <a:solidFill>
                  <a:schemeClr val="tx1"/>
                </a:solidFill>
                <a:latin typeface="+mj-lt"/>
                <a:cs typeface="Porsche Next TT" panose="020B0504020101010102" pitchFamily="34" charset="0"/>
              </a:rPr>
              <a:t>data</a:t>
            </a:r>
            <a:endParaRPr lang="de-DE" sz="1400" dirty="0">
              <a:solidFill>
                <a:schemeClr val="tx1"/>
              </a:solidFill>
              <a:latin typeface="+mj-lt"/>
              <a:cs typeface="Porsche Next TT" panose="020B0504020101010102" pitchFamily="34" charset="0"/>
            </a:endParaRP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methods whereby information is combined from multiple tables or records to create new records or values.</a:t>
            </a:r>
          </a:p>
          <a:p>
            <a:pPr>
              <a:buClr>
                <a:schemeClr val="tx1"/>
              </a:buClr>
            </a:pPr>
            <a:endParaRPr lang="en-US" sz="1400" b="0" dirty="0">
              <a:solidFill>
                <a:schemeClr val="tx1"/>
              </a:solidFill>
              <a:latin typeface="+mj-lt"/>
              <a:cs typeface="Porsche Next TT" panose="020B0504020101010102" pitchFamily="34" charset="0"/>
            </a:endParaRPr>
          </a:p>
          <a:p>
            <a:pPr>
              <a:buClr>
                <a:schemeClr val="tx1"/>
              </a:buClr>
            </a:pPr>
            <a:r>
              <a:rPr lang="de-DE" sz="1400" dirty="0">
                <a:solidFill>
                  <a:schemeClr val="tx1"/>
                </a:solidFill>
                <a:latin typeface="+mj-lt"/>
                <a:cs typeface="Porsche Next TT" panose="020B0504020101010102" pitchFamily="34" charset="0"/>
              </a:rPr>
              <a:t>Format </a:t>
            </a:r>
            <a:r>
              <a:rPr lang="de-DE" sz="1400" dirty="0" err="1">
                <a:solidFill>
                  <a:schemeClr val="tx1"/>
                </a:solidFill>
                <a:latin typeface="+mj-lt"/>
                <a:cs typeface="Porsche Next TT" panose="020B0504020101010102" pitchFamily="34" charset="0"/>
              </a:rPr>
              <a:t>data</a:t>
            </a:r>
            <a:endParaRPr lang="de-DE" sz="1400" dirty="0">
              <a:solidFill>
                <a:schemeClr val="tx1"/>
              </a:solidFill>
              <a:latin typeface="+mj-lt"/>
              <a:cs typeface="Porsche Next TT" panose="020B0504020101010102" pitchFamily="34" charset="0"/>
            </a:endParaRP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Formatting transformations refer to primarily syntactic modifications made to the data that do not change its meaning, but might be required by the modeling tool</a:t>
            </a:r>
          </a:p>
        </p:txBody>
      </p:sp>
      <p:pic>
        <p:nvPicPr>
          <p:cNvPr id="2" name="Grafik 1">
            <a:extLst>
              <a:ext uri="{FF2B5EF4-FFF2-40B4-BE49-F238E27FC236}">
                <a16:creationId xmlns:a16="http://schemas.microsoft.com/office/drawing/2014/main" id="{B0D686BB-5AF1-E7AF-B52C-095EBC3F71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1474" y="1415259"/>
            <a:ext cx="4443342" cy="4467990"/>
          </a:xfrm>
          <a:prstGeom prst="rect">
            <a:avLst/>
          </a:prstGeom>
          <a:noFill/>
        </p:spPr>
      </p:pic>
      <p:sp>
        <p:nvSpPr>
          <p:cNvPr id="13" name="Rechteck 12">
            <a:extLst>
              <a:ext uri="{FF2B5EF4-FFF2-40B4-BE49-F238E27FC236}">
                <a16:creationId xmlns:a16="http://schemas.microsoft.com/office/drawing/2014/main" id="{B94864D2-2560-FFD0-75B1-41A75EBAC2CF}"/>
              </a:ext>
            </a:extLst>
          </p:cNvPr>
          <p:cNvSpPr/>
          <p:nvPr/>
        </p:nvSpPr>
        <p:spPr>
          <a:xfrm>
            <a:off x="3098885" y="3331941"/>
            <a:ext cx="1463040" cy="683394"/>
          </a:xfrm>
          <a:prstGeom prst="rect">
            <a:avLst/>
          </a:prstGeom>
          <a:noFill/>
          <a:ln w="57150">
            <a:solidFill>
              <a:srgbClr val="D1E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108202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63EEF72-8AD4-2D29-0019-E627B0A9593E}"/>
              </a:ext>
            </a:extLst>
          </p:cNvPr>
          <p:cNvSpPr>
            <a:spLocks noGrp="1"/>
          </p:cNvSpPr>
          <p:nvPr>
            <p:ph type="title"/>
          </p:nvPr>
        </p:nvSpPr>
        <p:spPr/>
        <p:txBody>
          <a:bodyPr/>
          <a:lstStyle/>
          <a:p>
            <a:r>
              <a:rPr lang="de-DE" sz="3600" dirty="0" err="1"/>
              <a:t>Objective</a:t>
            </a:r>
            <a:r>
              <a:rPr lang="de-DE" sz="3600" dirty="0"/>
              <a:t> </a:t>
            </a:r>
            <a:r>
              <a:rPr lang="de-DE" sz="3600" dirty="0" err="1"/>
              <a:t>for</a:t>
            </a:r>
            <a:r>
              <a:rPr lang="de-DE" sz="3600" dirty="0"/>
              <a:t> </a:t>
            </a:r>
            <a:r>
              <a:rPr lang="de-DE" sz="3600" dirty="0" err="1"/>
              <a:t>today</a:t>
            </a:r>
            <a:r>
              <a:rPr lang="de-DE" sz="3600" dirty="0"/>
              <a:t>: Business Understanding</a:t>
            </a:r>
            <a:br>
              <a:rPr lang="de-DE" dirty="0"/>
            </a:br>
            <a:r>
              <a:rPr lang="en-US" sz="2000" b="0" dirty="0"/>
              <a:t>Understand the project objectives, define business problems and preliminary plan to achieve the objectives</a:t>
            </a:r>
            <a:endParaRPr lang="de-DE" sz="2000" b="0" dirty="0"/>
          </a:p>
        </p:txBody>
      </p:sp>
      <p:sp>
        <p:nvSpPr>
          <p:cNvPr id="7" name="Rechteck 6">
            <a:extLst>
              <a:ext uri="{FF2B5EF4-FFF2-40B4-BE49-F238E27FC236}">
                <a16:creationId xmlns:a16="http://schemas.microsoft.com/office/drawing/2014/main" id="{960193FB-3031-49D9-CF93-B583F918DCD9}"/>
              </a:ext>
            </a:extLst>
          </p:cNvPr>
          <p:cNvSpPr/>
          <p:nvPr/>
        </p:nvSpPr>
        <p:spPr>
          <a:xfrm>
            <a:off x="5560964" y="1962998"/>
            <a:ext cx="6277854" cy="3977193"/>
          </a:xfrm>
          <a:prstGeom prst="rect">
            <a:avLst/>
          </a:prstGeom>
          <a:solidFill>
            <a:schemeClr val="accent3">
              <a:lumMod val="20000"/>
              <a:lumOff val="80000"/>
              <a:alpha val="4937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8" name="Rechteck 7">
            <a:extLst>
              <a:ext uri="{FF2B5EF4-FFF2-40B4-BE49-F238E27FC236}">
                <a16:creationId xmlns:a16="http://schemas.microsoft.com/office/drawing/2014/main" id="{C13C87F3-5AD6-5711-F93F-E6DC743A4F76}"/>
              </a:ext>
            </a:extLst>
          </p:cNvPr>
          <p:cNvSpPr/>
          <p:nvPr/>
        </p:nvSpPr>
        <p:spPr>
          <a:xfrm>
            <a:off x="5560963" y="1476141"/>
            <a:ext cx="6259561" cy="486858"/>
          </a:xfrm>
          <a:prstGeom prst="rect">
            <a:avLst/>
          </a:prstGeom>
          <a:solidFill>
            <a:srgbClr val="D1E0F0">
              <a:alpha val="4937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9" name="Mein 360+">
            <a:extLst>
              <a:ext uri="{FF2B5EF4-FFF2-40B4-BE49-F238E27FC236}">
                <a16:creationId xmlns:a16="http://schemas.microsoft.com/office/drawing/2014/main" id="{C51D398A-4679-6E22-93B0-3A5EA441F034}"/>
              </a:ext>
            </a:extLst>
          </p:cNvPr>
          <p:cNvSpPr txBox="1"/>
          <p:nvPr/>
        </p:nvSpPr>
        <p:spPr>
          <a:xfrm>
            <a:off x="7378303" y="1605692"/>
            <a:ext cx="3039517" cy="22775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800100">
              <a:lnSpc>
                <a:spcPct val="90000"/>
              </a:lnSpc>
              <a:buClr>
                <a:srgbClr val="FFFFFF"/>
              </a:buClr>
              <a:defRPr sz="2400" b="1">
                <a:solidFill>
                  <a:srgbClr val="212121"/>
                </a:solidFill>
                <a:uFill>
                  <a:solidFill>
                    <a:srgbClr val="FFFFFF"/>
                  </a:solidFill>
                </a:uFill>
                <a:latin typeface="PNext"/>
                <a:ea typeface="PNext"/>
                <a:cs typeface="PNext"/>
                <a:sym typeface="PNext"/>
              </a:defRPr>
            </a:lvl1pPr>
          </a:lstStyle>
          <a:p>
            <a:pPr algn="ctr"/>
            <a:r>
              <a:rPr lang="de-DE" sz="1600" dirty="0">
                <a:solidFill>
                  <a:schemeClr val="tx1"/>
                </a:solidFill>
                <a:latin typeface="+mn-lt"/>
                <a:cs typeface="Porsche Next TT" panose="020B0504020101010102" pitchFamily="34" charset="0"/>
              </a:rPr>
              <a:t>Business Understanding</a:t>
            </a:r>
            <a:endParaRPr sz="1600" dirty="0">
              <a:solidFill>
                <a:schemeClr val="tx1"/>
              </a:solidFill>
              <a:latin typeface="+mn-lt"/>
              <a:cs typeface="Porsche Next TT" panose="020B0504020101010102" pitchFamily="34" charset="0"/>
            </a:endParaRPr>
          </a:p>
        </p:txBody>
      </p:sp>
      <p:sp>
        <p:nvSpPr>
          <p:cNvPr id="10" name="Dreieck 45">
            <a:extLst>
              <a:ext uri="{FF2B5EF4-FFF2-40B4-BE49-F238E27FC236}">
                <a16:creationId xmlns:a16="http://schemas.microsoft.com/office/drawing/2014/main" id="{C84CAC71-5C9B-DC64-5AD1-00CD3DC1A592}"/>
              </a:ext>
            </a:extLst>
          </p:cNvPr>
          <p:cNvSpPr/>
          <p:nvPr/>
        </p:nvSpPr>
        <p:spPr>
          <a:xfrm rot="5400000">
            <a:off x="5286613" y="3648252"/>
            <a:ext cx="916637" cy="367936"/>
          </a:xfrm>
          <a:prstGeom prst="triangle">
            <a:avLst>
              <a:gd name="adj" fmla="val 53138"/>
            </a:avLst>
          </a:prstGeom>
          <a:solidFill>
            <a:srgbClr val="D1E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11" name="Mein 360+">
            <a:extLst>
              <a:ext uri="{FF2B5EF4-FFF2-40B4-BE49-F238E27FC236}">
                <a16:creationId xmlns:a16="http://schemas.microsoft.com/office/drawing/2014/main" id="{0FD097BD-B8CA-5693-6861-F08455BBCA43}"/>
              </a:ext>
            </a:extLst>
          </p:cNvPr>
          <p:cNvSpPr txBox="1"/>
          <p:nvPr/>
        </p:nvSpPr>
        <p:spPr>
          <a:xfrm>
            <a:off x="6096000" y="2092550"/>
            <a:ext cx="5453126" cy="2908489"/>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800100">
              <a:lnSpc>
                <a:spcPct val="90000"/>
              </a:lnSpc>
              <a:buClr>
                <a:srgbClr val="FFFFFF"/>
              </a:buClr>
              <a:defRPr sz="2400" b="1">
                <a:solidFill>
                  <a:srgbClr val="212121"/>
                </a:solidFill>
                <a:uFill>
                  <a:solidFill>
                    <a:srgbClr val="FFFFFF"/>
                  </a:solidFill>
                </a:uFill>
                <a:latin typeface="PNext"/>
                <a:ea typeface="PNext"/>
                <a:cs typeface="PNext"/>
                <a:sym typeface="PNext"/>
              </a:defRPr>
            </a:lvl1pPr>
          </a:lstStyle>
          <a:p>
            <a:pPr>
              <a:buClr>
                <a:schemeClr val="tx1"/>
              </a:buClr>
            </a:pPr>
            <a:r>
              <a:rPr lang="de-DE" sz="1400" dirty="0" err="1">
                <a:solidFill>
                  <a:schemeClr val="tx1"/>
                </a:solidFill>
                <a:latin typeface="+mj-lt"/>
                <a:cs typeface="Porsche Next TT" panose="020B0504020101010102" pitchFamily="34" charset="0"/>
              </a:rPr>
              <a:t>Determine</a:t>
            </a:r>
            <a:r>
              <a:rPr lang="de-DE" sz="1400" dirty="0">
                <a:solidFill>
                  <a:schemeClr val="tx1"/>
                </a:solidFill>
                <a:latin typeface="+mj-lt"/>
                <a:cs typeface="Porsche Next TT" panose="020B0504020101010102" pitchFamily="34" charset="0"/>
              </a:rPr>
              <a:t> </a:t>
            </a:r>
            <a:r>
              <a:rPr lang="de-DE" sz="1400" dirty="0" err="1">
                <a:solidFill>
                  <a:schemeClr val="tx1"/>
                </a:solidFill>
                <a:latin typeface="+mj-lt"/>
                <a:cs typeface="Porsche Next TT" panose="020B0504020101010102" pitchFamily="34" charset="0"/>
              </a:rPr>
              <a:t>business</a:t>
            </a:r>
            <a:r>
              <a:rPr lang="de-DE" sz="1400" dirty="0">
                <a:solidFill>
                  <a:schemeClr val="tx1"/>
                </a:solidFill>
                <a:latin typeface="+mj-lt"/>
                <a:cs typeface="Porsche Next TT" panose="020B0504020101010102" pitchFamily="34" charset="0"/>
              </a:rPr>
              <a:t> </a:t>
            </a:r>
            <a:r>
              <a:rPr lang="de-DE" sz="1400" dirty="0" err="1">
                <a:solidFill>
                  <a:schemeClr val="tx1"/>
                </a:solidFill>
                <a:latin typeface="+mj-lt"/>
                <a:cs typeface="Porsche Next TT" panose="020B0504020101010102" pitchFamily="34" charset="0"/>
              </a:rPr>
              <a:t>objectives</a:t>
            </a:r>
            <a:endParaRPr lang="de-DE" sz="1400" dirty="0">
              <a:solidFill>
                <a:schemeClr val="tx1"/>
              </a:solidFill>
              <a:latin typeface="+mj-lt"/>
              <a:cs typeface="Porsche Next TT" panose="020B0504020101010102" pitchFamily="34" charset="0"/>
            </a:endParaRP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Record the information that is known about the organization’s business situation at the beginning of the project.</a:t>
            </a:r>
          </a:p>
          <a:p>
            <a:pPr>
              <a:buClr>
                <a:schemeClr val="tx1"/>
              </a:buClr>
            </a:pPr>
            <a:endParaRPr lang="en-US" sz="1400" b="0" dirty="0">
              <a:solidFill>
                <a:schemeClr val="tx1"/>
              </a:solidFill>
              <a:latin typeface="+mj-lt"/>
              <a:cs typeface="Porsche Next TT" panose="020B0504020101010102" pitchFamily="34" charset="0"/>
            </a:endParaRPr>
          </a:p>
          <a:p>
            <a:pPr>
              <a:buClr>
                <a:schemeClr val="tx1"/>
              </a:buClr>
            </a:pPr>
            <a:r>
              <a:rPr lang="de-DE" sz="1400" dirty="0" err="1">
                <a:solidFill>
                  <a:schemeClr val="tx1"/>
                </a:solidFill>
                <a:latin typeface="+mj-lt"/>
                <a:cs typeface="Porsche Next TT" panose="020B0504020101010102" pitchFamily="34" charset="0"/>
              </a:rPr>
              <a:t>Assess</a:t>
            </a:r>
            <a:r>
              <a:rPr lang="de-DE" sz="1400" dirty="0">
                <a:solidFill>
                  <a:schemeClr val="tx1"/>
                </a:solidFill>
                <a:latin typeface="+mj-lt"/>
                <a:cs typeface="Porsche Next TT" panose="020B0504020101010102" pitchFamily="34" charset="0"/>
              </a:rPr>
              <a:t> </a:t>
            </a:r>
            <a:r>
              <a:rPr lang="de-DE" sz="1400" dirty="0" err="1">
                <a:solidFill>
                  <a:schemeClr val="tx1"/>
                </a:solidFill>
                <a:latin typeface="+mj-lt"/>
                <a:cs typeface="Porsche Next TT" panose="020B0504020101010102" pitchFamily="34" charset="0"/>
              </a:rPr>
              <a:t>situation</a:t>
            </a:r>
            <a:endParaRPr lang="de-DE" sz="1400" dirty="0">
              <a:solidFill>
                <a:schemeClr val="tx1"/>
              </a:solidFill>
              <a:latin typeface="+mj-lt"/>
              <a:cs typeface="Porsche Next TT" panose="020B0504020101010102" pitchFamily="34" charset="0"/>
            </a:endParaRP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Fact-finding about all of the resources, constraints, assumptions and other factors.</a:t>
            </a:r>
          </a:p>
          <a:p>
            <a:pPr>
              <a:buClr>
                <a:schemeClr val="tx1"/>
              </a:buClr>
            </a:pPr>
            <a:endParaRPr lang="en-US" sz="1400" b="0" dirty="0">
              <a:solidFill>
                <a:schemeClr val="tx1"/>
              </a:solidFill>
              <a:latin typeface="+mj-lt"/>
              <a:cs typeface="Porsche Next TT" panose="020B0504020101010102" pitchFamily="34" charset="0"/>
            </a:endParaRPr>
          </a:p>
          <a:p>
            <a:pPr>
              <a:buClr>
                <a:schemeClr val="tx1"/>
              </a:buClr>
            </a:pPr>
            <a:r>
              <a:rPr lang="de-DE" sz="1400" dirty="0" err="1">
                <a:solidFill>
                  <a:schemeClr val="tx1"/>
                </a:solidFill>
                <a:latin typeface="+mj-lt"/>
                <a:cs typeface="Porsche Next TT" panose="020B0504020101010102" pitchFamily="34" charset="0"/>
              </a:rPr>
              <a:t>Determine</a:t>
            </a:r>
            <a:r>
              <a:rPr lang="de-DE" sz="1400" dirty="0">
                <a:solidFill>
                  <a:schemeClr val="tx1"/>
                </a:solidFill>
                <a:latin typeface="+mj-lt"/>
                <a:cs typeface="Porsche Next TT" panose="020B0504020101010102" pitchFamily="34" charset="0"/>
              </a:rPr>
              <a:t> </a:t>
            </a:r>
            <a:r>
              <a:rPr lang="de-DE" sz="1400" dirty="0" err="1">
                <a:solidFill>
                  <a:schemeClr val="tx1"/>
                </a:solidFill>
                <a:latin typeface="+mj-lt"/>
                <a:cs typeface="Porsche Next TT" panose="020B0504020101010102" pitchFamily="34" charset="0"/>
              </a:rPr>
              <a:t>business</a:t>
            </a:r>
            <a:r>
              <a:rPr lang="de-DE" sz="1400" dirty="0">
                <a:solidFill>
                  <a:schemeClr val="tx1"/>
                </a:solidFill>
                <a:latin typeface="+mj-lt"/>
                <a:cs typeface="Porsche Next TT" panose="020B0504020101010102" pitchFamily="34" charset="0"/>
              </a:rPr>
              <a:t> </a:t>
            </a:r>
            <a:r>
              <a:rPr lang="de-DE" sz="1400" dirty="0" err="1">
                <a:solidFill>
                  <a:schemeClr val="tx1"/>
                </a:solidFill>
                <a:latin typeface="+mj-lt"/>
                <a:cs typeface="Porsche Next TT" panose="020B0504020101010102" pitchFamily="34" charset="0"/>
              </a:rPr>
              <a:t>data</a:t>
            </a:r>
            <a:r>
              <a:rPr lang="de-DE" sz="1400" dirty="0">
                <a:solidFill>
                  <a:schemeClr val="tx1"/>
                </a:solidFill>
                <a:latin typeface="+mj-lt"/>
                <a:cs typeface="Porsche Next TT" panose="020B0504020101010102" pitchFamily="34" charset="0"/>
              </a:rPr>
              <a:t> </a:t>
            </a:r>
            <a:r>
              <a:rPr lang="de-DE" sz="1400" dirty="0" err="1">
                <a:solidFill>
                  <a:schemeClr val="tx1"/>
                </a:solidFill>
                <a:latin typeface="+mj-lt"/>
                <a:cs typeface="Porsche Next TT" panose="020B0504020101010102" pitchFamily="34" charset="0"/>
              </a:rPr>
              <a:t>analytic</a:t>
            </a:r>
            <a:r>
              <a:rPr lang="de-DE" sz="1400" dirty="0">
                <a:solidFill>
                  <a:schemeClr val="tx1"/>
                </a:solidFill>
                <a:latin typeface="+mj-lt"/>
                <a:cs typeface="Porsche Next TT" panose="020B0504020101010102" pitchFamily="34" charset="0"/>
              </a:rPr>
              <a:t> </a:t>
            </a:r>
            <a:r>
              <a:rPr lang="de-DE" sz="1400" dirty="0" err="1">
                <a:solidFill>
                  <a:schemeClr val="tx1"/>
                </a:solidFill>
                <a:latin typeface="+mj-lt"/>
                <a:cs typeface="Porsche Next TT" panose="020B0504020101010102" pitchFamily="34" charset="0"/>
              </a:rPr>
              <a:t>goals</a:t>
            </a:r>
            <a:endParaRPr lang="de-DE" sz="1400" dirty="0">
              <a:solidFill>
                <a:schemeClr val="tx1"/>
              </a:solidFill>
              <a:latin typeface="+mj-lt"/>
              <a:cs typeface="Porsche Next TT" panose="020B0504020101010102" pitchFamily="34" charset="0"/>
            </a:endParaRP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Describe the intended outputs and success criteria of the project that enables the achievement of the business objectives.</a:t>
            </a:r>
          </a:p>
          <a:p>
            <a:pPr>
              <a:buClr>
                <a:schemeClr val="tx1"/>
              </a:buClr>
            </a:pPr>
            <a:endParaRPr lang="en-US" sz="1400" b="0" dirty="0">
              <a:solidFill>
                <a:schemeClr val="tx1"/>
              </a:solidFill>
              <a:latin typeface="+mj-lt"/>
              <a:cs typeface="Porsche Next TT" panose="020B0504020101010102" pitchFamily="34" charset="0"/>
            </a:endParaRPr>
          </a:p>
          <a:p>
            <a:pPr>
              <a:buClr>
                <a:schemeClr val="tx1"/>
              </a:buClr>
            </a:pPr>
            <a:r>
              <a:rPr lang="de-DE" sz="1400" dirty="0" err="1">
                <a:solidFill>
                  <a:schemeClr val="tx1"/>
                </a:solidFill>
                <a:latin typeface="+mj-lt"/>
                <a:cs typeface="Porsche Next TT" panose="020B0504020101010102" pitchFamily="34" charset="0"/>
              </a:rPr>
              <a:t>Produce</a:t>
            </a:r>
            <a:r>
              <a:rPr lang="de-DE" sz="1400" dirty="0">
                <a:solidFill>
                  <a:schemeClr val="tx1"/>
                </a:solidFill>
                <a:latin typeface="+mj-lt"/>
                <a:cs typeface="Porsche Next TT" panose="020B0504020101010102" pitchFamily="34" charset="0"/>
              </a:rPr>
              <a:t> </a:t>
            </a:r>
            <a:r>
              <a:rPr lang="de-DE" sz="1400" dirty="0" err="1">
                <a:solidFill>
                  <a:schemeClr val="tx1"/>
                </a:solidFill>
                <a:latin typeface="+mj-lt"/>
                <a:cs typeface="Porsche Next TT" panose="020B0504020101010102" pitchFamily="34" charset="0"/>
              </a:rPr>
              <a:t>project</a:t>
            </a:r>
            <a:r>
              <a:rPr lang="de-DE" sz="1400" dirty="0">
                <a:solidFill>
                  <a:schemeClr val="tx1"/>
                </a:solidFill>
                <a:latin typeface="+mj-lt"/>
                <a:cs typeface="Porsche Next TT" panose="020B0504020101010102" pitchFamily="34" charset="0"/>
              </a:rPr>
              <a:t> plan</a:t>
            </a: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Sketch project plan for achieving the business data analytic goals and thereby achieving the business goals. </a:t>
            </a:r>
          </a:p>
        </p:txBody>
      </p:sp>
      <p:pic>
        <p:nvPicPr>
          <p:cNvPr id="2" name="Grafik 1">
            <a:extLst>
              <a:ext uri="{FF2B5EF4-FFF2-40B4-BE49-F238E27FC236}">
                <a16:creationId xmlns:a16="http://schemas.microsoft.com/office/drawing/2014/main" id="{B0D686BB-5AF1-E7AF-B52C-095EBC3F71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1474" y="1415259"/>
            <a:ext cx="4443342" cy="4467990"/>
          </a:xfrm>
          <a:prstGeom prst="rect">
            <a:avLst/>
          </a:prstGeom>
          <a:noFill/>
        </p:spPr>
      </p:pic>
      <p:sp>
        <p:nvSpPr>
          <p:cNvPr id="13" name="Rechteck 12">
            <a:extLst>
              <a:ext uri="{FF2B5EF4-FFF2-40B4-BE49-F238E27FC236}">
                <a16:creationId xmlns:a16="http://schemas.microsoft.com/office/drawing/2014/main" id="{B94864D2-2560-FFD0-75B1-41A75EBAC2CF}"/>
              </a:ext>
            </a:extLst>
          </p:cNvPr>
          <p:cNvSpPr/>
          <p:nvPr/>
        </p:nvSpPr>
        <p:spPr>
          <a:xfrm>
            <a:off x="1020278" y="2181860"/>
            <a:ext cx="1463040" cy="683394"/>
          </a:xfrm>
          <a:prstGeom prst="rect">
            <a:avLst/>
          </a:prstGeom>
          <a:noFill/>
          <a:ln w="57150">
            <a:solidFill>
              <a:srgbClr val="D1E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53973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5EA07-CDD1-50F5-6231-F3A5EFE3A13B}"/>
              </a:ext>
            </a:extLst>
          </p:cNvPr>
          <p:cNvSpPr>
            <a:spLocks noGrp="1"/>
          </p:cNvSpPr>
          <p:nvPr>
            <p:ph type="title"/>
          </p:nvPr>
        </p:nvSpPr>
        <p:spPr/>
        <p:txBody>
          <a:bodyPr>
            <a:normAutofit fontScale="90000"/>
          </a:bodyPr>
          <a:lstStyle/>
          <a:p>
            <a:r>
              <a:rPr lang="de-DE" sz="4000" dirty="0"/>
              <a:t>Select </a:t>
            </a:r>
            <a:r>
              <a:rPr lang="de-DE" sz="4000" dirty="0" err="1"/>
              <a:t>data</a:t>
            </a:r>
            <a:br>
              <a:rPr lang="de-DE" dirty="0"/>
            </a:br>
            <a:r>
              <a:rPr lang="en-US" sz="2000" b="0" dirty="0"/>
              <a:t>Decide on the data to be used for analysis</a:t>
            </a:r>
            <a:endParaRPr lang="de-DE" sz="2000" b="0" dirty="0"/>
          </a:p>
        </p:txBody>
      </p:sp>
      <p:sp>
        <p:nvSpPr>
          <p:cNvPr id="9" name="Textplatzhalter 4">
            <a:extLst>
              <a:ext uri="{FF2B5EF4-FFF2-40B4-BE49-F238E27FC236}">
                <a16:creationId xmlns:a16="http://schemas.microsoft.com/office/drawing/2014/main" id="{16CE68DC-4756-DDD3-0C96-55DA1AA5831F}"/>
              </a:ext>
            </a:extLst>
          </p:cNvPr>
          <p:cNvSpPr txBox="1">
            <a:spLocks/>
          </p:cNvSpPr>
          <p:nvPr/>
        </p:nvSpPr>
        <p:spPr>
          <a:xfrm>
            <a:off x="742703" y="1398604"/>
            <a:ext cx="10878327" cy="649111"/>
          </a:xfrm>
          <a:prstGeom prst="rect">
            <a:avLst/>
          </a:prstGeom>
        </p:spPr>
        <p:txBody>
          <a:bodyPr/>
          <a:lstStyle>
            <a:lvl1pPr marL="0" marR="0" indent="0" algn="l" defTabSz="914400" rtl="0" eaLnBrk="1" fontAlgn="auto" latinLnBrk="0" hangingPunct="1">
              <a:lnSpc>
                <a:spcPct val="106000"/>
              </a:lnSpc>
              <a:spcBef>
                <a:spcPts val="0"/>
              </a:spcBef>
              <a:spcAft>
                <a:spcPts val="0"/>
              </a:spcAft>
              <a:buClr>
                <a:prstClr val="black"/>
              </a:buClr>
              <a:buSzPct val="90000"/>
              <a:buFontTx/>
              <a:buNone/>
              <a:tabLst/>
              <a:defRPr sz="1800" kern="1200">
                <a:solidFill>
                  <a:schemeClr val="tx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en-US" sz="1918" b="1" dirty="0"/>
              <a:t>Based on the data understanding, which data should be used in the following steps?</a:t>
            </a:r>
            <a:endParaRPr lang="de-DE" sz="2158" dirty="0"/>
          </a:p>
        </p:txBody>
      </p:sp>
      <p:sp>
        <p:nvSpPr>
          <p:cNvPr id="10" name="Shape 3828">
            <a:extLst>
              <a:ext uri="{FF2B5EF4-FFF2-40B4-BE49-F238E27FC236}">
                <a16:creationId xmlns:a16="http://schemas.microsoft.com/office/drawing/2014/main" id="{F4F0C450-2F30-FE62-D2BA-8E8C91309685}"/>
              </a:ext>
            </a:extLst>
          </p:cNvPr>
          <p:cNvSpPr/>
          <p:nvPr/>
        </p:nvSpPr>
        <p:spPr>
          <a:xfrm>
            <a:off x="426734" y="1444348"/>
            <a:ext cx="315969" cy="315975"/>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273"/>
                  <a:pt x="15023" y="819"/>
                </a:cubicBezTo>
                <a:cubicBezTo>
                  <a:pt x="16346" y="1365"/>
                  <a:pt x="17475" y="2144"/>
                  <a:pt x="18448" y="3119"/>
                </a:cubicBezTo>
                <a:cubicBezTo>
                  <a:pt x="19421" y="4133"/>
                  <a:pt x="20199" y="5264"/>
                  <a:pt x="20783" y="6589"/>
                </a:cubicBezTo>
                <a:cubicBezTo>
                  <a:pt x="21328" y="7915"/>
                  <a:pt x="21600" y="9318"/>
                  <a:pt x="21600" y="10800"/>
                </a:cubicBezTo>
                <a:cubicBezTo>
                  <a:pt x="21600" y="12282"/>
                  <a:pt x="21328" y="13685"/>
                  <a:pt x="20783" y="15011"/>
                </a:cubicBezTo>
                <a:cubicBezTo>
                  <a:pt x="20199" y="16336"/>
                  <a:pt x="19421" y="17467"/>
                  <a:pt x="18448" y="18481"/>
                </a:cubicBezTo>
                <a:cubicBezTo>
                  <a:pt x="17475" y="19456"/>
                  <a:pt x="16346" y="20235"/>
                  <a:pt x="15023" y="20781"/>
                </a:cubicBezTo>
                <a:cubicBezTo>
                  <a:pt x="13699" y="21327"/>
                  <a:pt x="12298" y="21600"/>
                  <a:pt x="10819" y="21600"/>
                </a:cubicBezTo>
                <a:cubicBezTo>
                  <a:pt x="9302" y="21600"/>
                  <a:pt x="7901" y="21327"/>
                  <a:pt x="6616" y="20781"/>
                </a:cubicBezTo>
                <a:cubicBezTo>
                  <a:pt x="5293" y="20235"/>
                  <a:pt x="4125" y="19456"/>
                  <a:pt x="3152" y="18481"/>
                </a:cubicBezTo>
                <a:cubicBezTo>
                  <a:pt x="2179" y="17467"/>
                  <a:pt x="1401" y="16336"/>
                  <a:pt x="856" y="15011"/>
                </a:cubicBezTo>
                <a:cubicBezTo>
                  <a:pt x="272" y="13685"/>
                  <a:pt x="0" y="12282"/>
                  <a:pt x="0" y="10800"/>
                </a:cubicBezTo>
                <a:cubicBezTo>
                  <a:pt x="0" y="9318"/>
                  <a:pt x="272" y="7915"/>
                  <a:pt x="856" y="6589"/>
                </a:cubicBezTo>
                <a:cubicBezTo>
                  <a:pt x="1401" y="5264"/>
                  <a:pt x="2179" y="4133"/>
                  <a:pt x="3152" y="3119"/>
                </a:cubicBezTo>
                <a:cubicBezTo>
                  <a:pt x="4125" y="2144"/>
                  <a:pt x="5293" y="1365"/>
                  <a:pt x="6616" y="819"/>
                </a:cubicBezTo>
                <a:cubicBezTo>
                  <a:pt x="7901" y="273"/>
                  <a:pt x="9302" y="0"/>
                  <a:pt x="10819" y="0"/>
                </a:cubicBezTo>
                <a:close/>
                <a:moveTo>
                  <a:pt x="10819" y="20742"/>
                </a:moveTo>
                <a:cubicBezTo>
                  <a:pt x="12182" y="20742"/>
                  <a:pt x="13466" y="20469"/>
                  <a:pt x="14672" y="19962"/>
                </a:cubicBezTo>
                <a:cubicBezTo>
                  <a:pt x="15879" y="19456"/>
                  <a:pt x="16930" y="18754"/>
                  <a:pt x="17864" y="17857"/>
                </a:cubicBezTo>
                <a:cubicBezTo>
                  <a:pt x="18720" y="16960"/>
                  <a:pt x="19421" y="15869"/>
                  <a:pt x="19965" y="14699"/>
                </a:cubicBezTo>
                <a:cubicBezTo>
                  <a:pt x="20471" y="13490"/>
                  <a:pt x="20744" y="12204"/>
                  <a:pt x="20744" y="10800"/>
                </a:cubicBezTo>
                <a:cubicBezTo>
                  <a:pt x="20744" y="9396"/>
                  <a:pt x="20471" y="8110"/>
                  <a:pt x="19965" y="6901"/>
                </a:cubicBezTo>
                <a:cubicBezTo>
                  <a:pt x="19421" y="5731"/>
                  <a:pt x="18720" y="4640"/>
                  <a:pt x="17864" y="3743"/>
                </a:cubicBezTo>
                <a:cubicBezTo>
                  <a:pt x="16930" y="2846"/>
                  <a:pt x="15879" y="2144"/>
                  <a:pt x="14672" y="1638"/>
                </a:cubicBezTo>
                <a:cubicBezTo>
                  <a:pt x="13466" y="1131"/>
                  <a:pt x="12182" y="858"/>
                  <a:pt x="10819" y="858"/>
                </a:cubicBezTo>
                <a:cubicBezTo>
                  <a:pt x="9418" y="858"/>
                  <a:pt x="8134" y="1131"/>
                  <a:pt x="6928" y="1638"/>
                </a:cubicBezTo>
                <a:cubicBezTo>
                  <a:pt x="5721" y="2144"/>
                  <a:pt x="4670" y="2846"/>
                  <a:pt x="3775" y="3743"/>
                </a:cubicBezTo>
                <a:cubicBezTo>
                  <a:pt x="2880" y="4640"/>
                  <a:pt x="2179" y="5731"/>
                  <a:pt x="1674" y="6901"/>
                </a:cubicBezTo>
                <a:cubicBezTo>
                  <a:pt x="1129" y="8110"/>
                  <a:pt x="856" y="9396"/>
                  <a:pt x="856" y="10800"/>
                </a:cubicBezTo>
                <a:cubicBezTo>
                  <a:pt x="856" y="12204"/>
                  <a:pt x="1129" y="13490"/>
                  <a:pt x="1674" y="14699"/>
                </a:cubicBezTo>
                <a:cubicBezTo>
                  <a:pt x="2179" y="15869"/>
                  <a:pt x="2880" y="16960"/>
                  <a:pt x="3775" y="17857"/>
                </a:cubicBezTo>
                <a:cubicBezTo>
                  <a:pt x="4670" y="18754"/>
                  <a:pt x="5721" y="19456"/>
                  <a:pt x="6928" y="19962"/>
                </a:cubicBezTo>
                <a:cubicBezTo>
                  <a:pt x="8134" y="20469"/>
                  <a:pt x="9418" y="20742"/>
                  <a:pt x="10819" y="20742"/>
                </a:cubicBezTo>
                <a:close/>
                <a:moveTo>
                  <a:pt x="10742" y="5108"/>
                </a:moveTo>
                <a:cubicBezTo>
                  <a:pt x="11209" y="5108"/>
                  <a:pt x="11598" y="5186"/>
                  <a:pt x="11987" y="5303"/>
                </a:cubicBezTo>
                <a:cubicBezTo>
                  <a:pt x="12337" y="5458"/>
                  <a:pt x="12649" y="5653"/>
                  <a:pt x="12921" y="5887"/>
                </a:cubicBezTo>
                <a:cubicBezTo>
                  <a:pt x="13194" y="6121"/>
                  <a:pt x="13427" y="6394"/>
                  <a:pt x="13583" y="6745"/>
                </a:cubicBezTo>
                <a:cubicBezTo>
                  <a:pt x="13777" y="7057"/>
                  <a:pt x="13855" y="7447"/>
                  <a:pt x="13855" y="7915"/>
                </a:cubicBezTo>
                <a:cubicBezTo>
                  <a:pt x="13855" y="8227"/>
                  <a:pt x="13816" y="8500"/>
                  <a:pt x="13738" y="8734"/>
                </a:cubicBezTo>
                <a:cubicBezTo>
                  <a:pt x="13661" y="8968"/>
                  <a:pt x="13583" y="9162"/>
                  <a:pt x="13505" y="9396"/>
                </a:cubicBezTo>
                <a:cubicBezTo>
                  <a:pt x="13349" y="9591"/>
                  <a:pt x="13232" y="9786"/>
                  <a:pt x="13077" y="9942"/>
                </a:cubicBezTo>
                <a:cubicBezTo>
                  <a:pt x="12921" y="10137"/>
                  <a:pt x="12726" y="10332"/>
                  <a:pt x="12532" y="10488"/>
                </a:cubicBezTo>
                <a:cubicBezTo>
                  <a:pt x="12221" y="10800"/>
                  <a:pt x="11987" y="11034"/>
                  <a:pt x="11831" y="11190"/>
                </a:cubicBezTo>
                <a:cubicBezTo>
                  <a:pt x="11676" y="11385"/>
                  <a:pt x="11598" y="11541"/>
                  <a:pt x="11520" y="11658"/>
                </a:cubicBezTo>
                <a:cubicBezTo>
                  <a:pt x="11442" y="11814"/>
                  <a:pt x="11403" y="12009"/>
                  <a:pt x="11403" y="12204"/>
                </a:cubicBezTo>
                <a:cubicBezTo>
                  <a:pt x="11364" y="12399"/>
                  <a:pt x="11364" y="12632"/>
                  <a:pt x="11364" y="12983"/>
                </a:cubicBezTo>
                <a:cubicBezTo>
                  <a:pt x="10352" y="12983"/>
                  <a:pt x="10352" y="12983"/>
                  <a:pt x="10352" y="12983"/>
                </a:cubicBezTo>
                <a:cubicBezTo>
                  <a:pt x="10391" y="12594"/>
                  <a:pt x="10430" y="12282"/>
                  <a:pt x="10469" y="12009"/>
                </a:cubicBezTo>
                <a:cubicBezTo>
                  <a:pt x="10547" y="11736"/>
                  <a:pt x="10586" y="11502"/>
                  <a:pt x="10703" y="11307"/>
                </a:cubicBezTo>
                <a:cubicBezTo>
                  <a:pt x="10858" y="11073"/>
                  <a:pt x="11014" y="10839"/>
                  <a:pt x="11170" y="10644"/>
                </a:cubicBezTo>
                <a:cubicBezTo>
                  <a:pt x="11364" y="10449"/>
                  <a:pt x="11637" y="10215"/>
                  <a:pt x="11909" y="9942"/>
                </a:cubicBezTo>
                <a:cubicBezTo>
                  <a:pt x="12065" y="9786"/>
                  <a:pt x="12182" y="9669"/>
                  <a:pt x="12298" y="9513"/>
                </a:cubicBezTo>
                <a:cubicBezTo>
                  <a:pt x="12415" y="9357"/>
                  <a:pt x="12532" y="9201"/>
                  <a:pt x="12649" y="9006"/>
                </a:cubicBezTo>
                <a:cubicBezTo>
                  <a:pt x="12688" y="8890"/>
                  <a:pt x="12765" y="8734"/>
                  <a:pt x="12804" y="8539"/>
                </a:cubicBezTo>
                <a:cubicBezTo>
                  <a:pt x="12843" y="8344"/>
                  <a:pt x="12882" y="8149"/>
                  <a:pt x="12882" y="7954"/>
                </a:cubicBezTo>
                <a:cubicBezTo>
                  <a:pt x="12882" y="7642"/>
                  <a:pt x="12843" y="7369"/>
                  <a:pt x="12688" y="7135"/>
                </a:cubicBezTo>
                <a:cubicBezTo>
                  <a:pt x="12571" y="6901"/>
                  <a:pt x="12415" y="6706"/>
                  <a:pt x="12221" y="6472"/>
                </a:cubicBezTo>
                <a:cubicBezTo>
                  <a:pt x="12065" y="6316"/>
                  <a:pt x="11831" y="6160"/>
                  <a:pt x="11559" y="6082"/>
                </a:cubicBezTo>
                <a:cubicBezTo>
                  <a:pt x="11286" y="5965"/>
                  <a:pt x="11014" y="5926"/>
                  <a:pt x="10703" y="5926"/>
                </a:cubicBezTo>
                <a:cubicBezTo>
                  <a:pt x="10314" y="5926"/>
                  <a:pt x="9963" y="6004"/>
                  <a:pt x="9652" y="6121"/>
                </a:cubicBezTo>
                <a:cubicBezTo>
                  <a:pt x="9341" y="6277"/>
                  <a:pt x="9068" y="6433"/>
                  <a:pt x="8874" y="6706"/>
                </a:cubicBezTo>
                <a:cubicBezTo>
                  <a:pt x="8679" y="6940"/>
                  <a:pt x="8523" y="7213"/>
                  <a:pt x="8406" y="7564"/>
                </a:cubicBezTo>
                <a:cubicBezTo>
                  <a:pt x="8329" y="7876"/>
                  <a:pt x="8290" y="8227"/>
                  <a:pt x="8290" y="8617"/>
                </a:cubicBezTo>
                <a:cubicBezTo>
                  <a:pt x="7317" y="8617"/>
                  <a:pt x="7317" y="8617"/>
                  <a:pt x="7317" y="8617"/>
                </a:cubicBezTo>
                <a:cubicBezTo>
                  <a:pt x="7356" y="8071"/>
                  <a:pt x="7434" y="7603"/>
                  <a:pt x="7589" y="7174"/>
                </a:cubicBezTo>
                <a:cubicBezTo>
                  <a:pt x="7745" y="6745"/>
                  <a:pt x="7939" y="6394"/>
                  <a:pt x="8212" y="6082"/>
                </a:cubicBezTo>
                <a:cubicBezTo>
                  <a:pt x="8523" y="5770"/>
                  <a:pt x="8874" y="5536"/>
                  <a:pt x="9302" y="5381"/>
                </a:cubicBezTo>
                <a:cubicBezTo>
                  <a:pt x="9730" y="5186"/>
                  <a:pt x="10197" y="5108"/>
                  <a:pt x="10742" y="5108"/>
                </a:cubicBezTo>
                <a:close/>
                <a:moveTo>
                  <a:pt x="10819" y="14699"/>
                </a:moveTo>
                <a:cubicBezTo>
                  <a:pt x="11053" y="14699"/>
                  <a:pt x="11248" y="14777"/>
                  <a:pt x="11403" y="14972"/>
                </a:cubicBezTo>
                <a:cubicBezTo>
                  <a:pt x="11598" y="15128"/>
                  <a:pt x="11676" y="15323"/>
                  <a:pt x="11676" y="15557"/>
                </a:cubicBezTo>
                <a:cubicBezTo>
                  <a:pt x="11676" y="15791"/>
                  <a:pt x="11598" y="16025"/>
                  <a:pt x="11403" y="16181"/>
                </a:cubicBezTo>
                <a:cubicBezTo>
                  <a:pt x="11248" y="16336"/>
                  <a:pt x="11053" y="16453"/>
                  <a:pt x="10819" y="16453"/>
                </a:cubicBezTo>
                <a:cubicBezTo>
                  <a:pt x="10586" y="16453"/>
                  <a:pt x="10352" y="16336"/>
                  <a:pt x="10197" y="16181"/>
                </a:cubicBezTo>
                <a:cubicBezTo>
                  <a:pt x="10041" y="16025"/>
                  <a:pt x="9963" y="15791"/>
                  <a:pt x="9963" y="15557"/>
                </a:cubicBezTo>
                <a:cubicBezTo>
                  <a:pt x="9963" y="15323"/>
                  <a:pt x="10041" y="15128"/>
                  <a:pt x="10197" y="14972"/>
                </a:cubicBezTo>
                <a:cubicBezTo>
                  <a:pt x="10352" y="14777"/>
                  <a:pt x="10586" y="14699"/>
                  <a:pt x="10819" y="14699"/>
                </a:cubicBezTo>
                <a:close/>
              </a:path>
            </a:pathLst>
          </a:custGeom>
          <a:ln/>
        </p:spPr>
        <p:style>
          <a:lnRef idx="2">
            <a:schemeClr val="dk1"/>
          </a:lnRef>
          <a:fillRef idx="1">
            <a:schemeClr val="lt1"/>
          </a:fillRef>
          <a:effectRef idx="0">
            <a:schemeClr val="dk1"/>
          </a:effectRef>
          <a:fontRef idx="minor">
            <a:schemeClr val="dk1"/>
          </a:fontRef>
        </p:style>
        <p:txBody>
          <a:bodyPr lIns="30480" rIns="3048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nSpc>
                <a:spcPct val="100000"/>
              </a:lnSpc>
              <a:defRPr sz="3000">
                <a:solidFill>
                  <a:srgbClr val="FFFFFF"/>
                </a:solidFill>
              </a:defRPr>
            </a:pPr>
            <a:endParaRPr lang="de-DE" sz="1999" dirty="0">
              <a:latin typeface="Porsche Next TT" panose="020B0504020101010102" pitchFamily="34" charset="0"/>
              <a:cs typeface="Porsche Next TT" panose="020B0504020101010102" pitchFamily="34" charset="0"/>
            </a:endParaRPr>
          </a:p>
        </p:txBody>
      </p:sp>
      <p:graphicFrame>
        <p:nvGraphicFramePr>
          <p:cNvPr id="3" name="Tabelle 3">
            <a:extLst>
              <a:ext uri="{FF2B5EF4-FFF2-40B4-BE49-F238E27FC236}">
                <a16:creationId xmlns:a16="http://schemas.microsoft.com/office/drawing/2014/main" id="{290E78B6-EE1D-D6B6-6FDC-C4CF734A0972}"/>
              </a:ext>
            </a:extLst>
          </p:cNvPr>
          <p:cNvGraphicFramePr>
            <a:graphicFrameLocks noGrp="1"/>
          </p:cNvGraphicFramePr>
          <p:nvPr>
            <p:extLst>
              <p:ext uri="{D42A27DB-BD31-4B8C-83A1-F6EECF244321}">
                <p14:modId xmlns:p14="http://schemas.microsoft.com/office/powerpoint/2010/main" val="1683810171"/>
              </p:ext>
            </p:extLst>
          </p:nvPr>
        </p:nvGraphicFramePr>
        <p:xfrm>
          <a:off x="856344" y="1837691"/>
          <a:ext cx="10964179" cy="2225040"/>
        </p:xfrm>
        <a:graphic>
          <a:graphicData uri="http://schemas.openxmlformats.org/drawingml/2006/table">
            <a:tbl>
              <a:tblPr firstRow="1" bandRow="1">
                <a:tableStyleId>{5940675A-B579-460E-94D1-54222C63F5DA}</a:tableStyleId>
              </a:tblPr>
              <a:tblGrid>
                <a:gridCol w="1252603">
                  <a:extLst>
                    <a:ext uri="{9D8B030D-6E8A-4147-A177-3AD203B41FA5}">
                      <a16:colId xmlns:a16="http://schemas.microsoft.com/office/drawing/2014/main" val="1269146484"/>
                    </a:ext>
                  </a:extLst>
                </a:gridCol>
                <a:gridCol w="5648212">
                  <a:extLst>
                    <a:ext uri="{9D8B030D-6E8A-4147-A177-3AD203B41FA5}">
                      <a16:colId xmlns:a16="http://schemas.microsoft.com/office/drawing/2014/main" val="1602580395"/>
                    </a:ext>
                  </a:extLst>
                </a:gridCol>
                <a:gridCol w="1414976">
                  <a:extLst>
                    <a:ext uri="{9D8B030D-6E8A-4147-A177-3AD203B41FA5}">
                      <a16:colId xmlns:a16="http://schemas.microsoft.com/office/drawing/2014/main" val="3908446379"/>
                    </a:ext>
                  </a:extLst>
                </a:gridCol>
                <a:gridCol w="1324194">
                  <a:extLst>
                    <a:ext uri="{9D8B030D-6E8A-4147-A177-3AD203B41FA5}">
                      <a16:colId xmlns:a16="http://schemas.microsoft.com/office/drawing/2014/main" val="3618084195"/>
                    </a:ext>
                  </a:extLst>
                </a:gridCol>
                <a:gridCol w="1324194">
                  <a:extLst>
                    <a:ext uri="{9D8B030D-6E8A-4147-A177-3AD203B41FA5}">
                      <a16:colId xmlns:a16="http://schemas.microsoft.com/office/drawing/2014/main" val="2645108690"/>
                    </a:ext>
                  </a:extLst>
                </a:gridCol>
              </a:tblGrid>
              <a:tr h="370840">
                <a:tc>
                  <a:txBody>
                    <a:bodyPr/>
                    <a:lstStyle/>
                    <a:p>
                      <a:r>
                        <a:rPr lang="en-US" b="1" dirty="0"/>
                        <a:t>Dataset</a:t>
                      </a:r>
                      <a:endParaRPr lang="de-DE" b="1" dirty="0"/>
                    </a:p>
                  </a:txBody>
                  <a:tcPr>
                    <a:solidFill>
                      <a:schemeClr val="bg1">
                        <a:lumMod val="85000"/>
                      </a:schemeClr>
                    </a:solidFill>
                  </a:tcPr>
                </a:tc>
                <a:tc>
                  <a:txBody>
                    <a:bodyPr/>
                    <a:lstStyle/>
                    <a:p>
                      <a:r>
                        <a:rPr lang="en-US" b="1" dirty="0"/>
                        <a:t>Description</a:t>
                      </a:r>
                      <a:endParaRPr lang="de-DE" b="1" dirty="0"/>
                    </a:p>
                  </a:txBody>
                  <a:tcPr>
                    <a:solidFill>
                      <a:schemeClr val="bg1">
                        <a:lumMod val="85000"/>
                      </a:schemeClr>
                    </a:solidFill>
                  </a:tcPr>
                </a:tc>
                <a:tc>
                  <a:txBody>
                    <a:bodyPr/>
                    <a:lstStyle/>
                    <a:p>
                      <a:r>
                        <a:rPr lang="en-US" b="1" dirty="0"/>
                        <a:t>Criteria 1</a:t>
                      </a:r>
                      <a:endParaRPr lang="de-DE" b="1" dirty="0"/>
                    </a:p>
                  </a:txBody>
                  <a:tcPr>
                    <a:solidFill>
                      <a:schemeClr val="bg1">
                        <a:lumMod val="85000"/>
                      </a:schemeClr>
                    </a:solidFill>
                  </a:tcPr>
                </a:tc>
                <a:tc>
                  <a:txBody>
                    <a:bodyPr/>
                    <a:lstStyle/>
                    <a:p>
                      <a:r>
                        <a:rPr lang="en-US" b="1" dirty="0"/>
                        <a:t>Criteria</a:t>
                      </a:r>
                      <a:r>
                        <a:rPr lang="de-DE" b="1" dirty="0"/>
                        <a:t> 2</a:t>
                      </a:r>
                    </a:p>
                  </a:txBody>
                  <a:tcPr>
                    <a:solidFill>
                      <a:schemeClr val="bg1">
                        <a:lumMod val="85000"/>
                      </a:schemeClr>
                    </a:solidFill>
                  </a:tcPr>
                </a:tc>
                <a:tc>
                  <a:txBody>
                    <a:bodyPr/>
                    <a:lstStyle/>
                    <a:p>
                      <a:r>
                        <a:rPr lang="de-DE" b="1" dirty="0" err="1"/>
                        <a:t>Inclusion</a:t>
                      </a:r>
                      <a:endParaRPr lang="de-DE" b="1" dirty="0"/>
                    </a:p>
                  </a:txBody>
                  <a:tcPr>
                    <a:solidFill>
                      <a:schemeClr val="bg1">
                        <a:lumMod val="85000"/>
                      </a:schemeClr>
                    </a:solidFill>
                  </a:tcPr>
                </a:tc>
                <a:extLst>
                  <a:ext uri="{0D108BD9-81ED-4DB2-BD59-A6C34878D82A}">
                    <a16:rowId xmlns:a16="http://schemas.microsoft.com/office/drawing/2014/main" val="3941587828"/>
                  </a:ext>
                </a:extLst>
              </a:tr>
              <a:tr h="370840">
                <a:tc>
                  <a:txBody>
                    <a:bodyPr/>
                    <a:lstStyle/>
                    <a:p>
                      <a:r>
                        <a:rPr lang="de-DE" sz="1300" kern="1200" dirty="0" err="1">
                          <a:solidFill>
                            <a:srgbClr val="2A4B6D"/>
                          </a:solidFill>
                          <a:latin typeface="+mn-lt"/>
                          <a:ea typeface="+mn-ea"/>
                          <a:cs typeface="+mn-cs"/>
                        </a:rPr>
                        <a:t>Production_log</a:t>
                      </a:r>
                      <a:endParaRPr lang="de-DE" sz="1300" kern="1200" dirty="0">
                        <a:solidFill>
                          <a:srgbClr val="2A4B6D"/>
                        </a:solidFill>
                        <a:latin typeface="+mn-lt"/>
                        <a:ea typeface="+mn-ea"/>
                        <a:cs typeface="+mn-cs"/>
                      </a:endParaRPr>
                    </a:p>
                  </a:txBody>
                  <a:tcPr/>
                </a:tc>
                <a:tc>
                  <a:txBody>
                    <a:bodyPr/>
                    <a:lstStyle/>
                    <a:p>
                      <a:r>
                        <a:rPr lang="de-DE" sz="1300" kern="1200" dirty="0" err="1">
                          <a:solidFill>
                            <a:srgbClr val="2A4B6D"/>
                          </a:solidFill>
                          <a:latin typeface="+mn-lt"/>
                          <a:ea typeface="+mn-ea"/>
                          <a:cs typeface="+mn-cs"/>
                        </a:rPr>
                        <a:t>Production</a:t>
                      </a:r>
                      <a:r>
                        <a:rPr lang="de-DE" sz="1300" kern="1200" dirty="0">
                          <a:solidFill>
                            <a:srgbClr val="2A4B6D"/>
                          </a:solidFill>
                          <a:latin typeface="+mn-lt"/>
                          <a:ea typeface="+mn-ea"/>
                          <a:cs typeface="+mn-cs"/>
                        </a:rPr>
                        <a:t> </a:t>
                      </a:r>
                      <a:r>
                        <a:rPr lang="de-DE" sz="1300" kern="1200" dirty="0" err="1">
                          <a:solidFill>
                            <a:srgbClr val="2A4B6D"/>
                          </a:solidFill>
                          <a:latin typeface="+mn-lt"/>
                          <a:ea typeface="+mn-ea"/>
                          <a:cs typeface="+mn-cs"/>
                        </a:rPr>
                        <a:t>history</a:t>
                      </a:r>
                      <a:r>
                        <a:rPr lang="de-DE" sz="1300" kern="1200" dirty="0">
                          <a:solidFill>
                            <a:srgbClr val="2A4B6D"/>
                          </a:solidFill>
                          <a:latin typeface="+mn-lt"/>
                          <a:ea typeface="+mn-ea"/>
                          <a:cs typeface="+mn-cs"/>
                        </a:rPr>
                        <a:t> </a:t>
                      </a:r>
                      <a:r>
                        <a:rPr lang="de-DE" sz="1300" kern="1200" dirty="0" err="1">
                          <a:solidFill>
                            <a:srgbClr val="2A4B6D"/>
                          </a:solidFill>
                          <a:latin typeface="+mn-lt"/>
                          <a:ea typeface="+mn-ea"/>
                          <a:cs typeface="+mn-cs"/>
                        </a:rPr>
                        <a:t>of</a:t>
                      </a:r>
                      <a:r>
                        <a:rPr lang="de-DE" sz="1300" kern="1200" dirty="0">
                          <a:solidFill>
                            <a:srgbClr val="2A4B6D"/>
                          </a:solidFill>
                          <a:latin typeface="+mn-lt"/>
                          <a:ea typeface="+mn-ea"/>
                          <a:cs typeface="+mn-cs"/>
                        </a:rPr>
                        <a:t> </a:t>
                      </a:r>
                      <a:r>
                        <a:rPr lang="de-DE" sz="1300" kern="1200" dirty="0" err="1">
                          <a:solidFill>
                            <a:srgbClr val="2A4B6D"/>
                          </a:solidFill>
                          <a:latin typeface="+mn-lt"/>
                          <a:ea typeface="+mn-ea"/>
                          <a:cs typeface="+mn-cs"/>
                        </a:rPr>
                        <a:t>the</a:t>
                      </a:r>
                      <a:r>
                        <a:rPr lang="de-DE" sz="1300" kern="1200" dirty="0">
                          <a:solidFill>
                            <a:srgbClr val="2A4B6D"/>
                          </a:solidFill>
                          <a:latin typeface="+mn-lt"/>
                          <a:ea typeface="+mn-ea"/>
                          <a:cs typeface="+mn-cs"/>
                        </a:rPr>
                        <a:t> </a:t>
                      </a:r>
                      <a:r>
                        <a:rPr lang="de-DE" sz="1300" kern="1200" dirty="0" err="1">
                          <a:solidFill>
                            <a:srgbClr val="2A4B6D"/>
                          </a:solidFill>
                          <a:latin typeface="+mn-lt"/>
                          <a:ea typeface="+mn-ea"/>
                          <a:cs typeface="+mn-cs"/>
                        </a:rPr>
                        <a:t>productionhall</a:t>
                      </a:r>
                      <a:r>
                        <a:rPr lang="de-DE" sz="1300" kern="1200" dirty="0">
                          <a:solidFill>
                            <a:srgbClr val="2A4B6D"/>
                          </a:solidFill>
                          <a:latin typeface="+mn-lt"/>
                          <a:ea typeface="+mn-ea"/>
                          <a:cs typeface="+mn-cs"/>
                        </a:rPr>
                        <a:t> 1 in Upper </a:t>
                      </a:r>
                      <a:r>
                        <a:rPr lang="de-DE" sz="1300" kern="1200" dirty="0" err="1">
                          <a:solidFill>
                            <a:srgbClr val="2A4B6D"/>
                          </a:solidFill>
                          <a:latin typeface="+mn-lt"/>
                          <a:ea typeface="+mn-ea"/>
                          <a:cs typeface="+mn-cs"/>
                        </a:rPr>
                        <a:t>Twerting</a:t>
                      </a:r>
                      <a:endParaRPr lang="de-DE" sz="1300" kern="1200" dirty="0">
                        <a:solidFill>
                          <a:srgbClr val="2A4B6D"/>
                        </a:solidFill>
                        <a:latin typeface="+mn-lt"/>
                        <a:ea typeface="+mn-ea"/>
                        <a:cs typeface="+mn-cs"/>
                      </a:endParaRPr>
                    </a:p>
                  </a:txBody>
                  <a:tcPr/>
                </a:tc>
                <a:tc>
                  <a:txBody>
                    <a:bodyPr/>
                    <a:lstStyle/>
                    <a:p>
                      <a:r>
                        <a:rPr lang="de-DE" sz="1300" kern="1200" dirty="0">
                          <a:solidFill>
                            <a:srgbClr val="2A4B6D"/>
                          </a:solidFill>
                          <a:latin typeface="+mn-lt"/>
                          <a:ea typeface="+mn-ea"/>
                          <a:cs typeface="+mn-cs"/>
                        </a:rPr>
                        <a:t> high</a:t>
                      </a:r>
                    </a:p>
                  </a:txBody>
                  <a:tcPr/>
                </a:tc>
                <a:tc>
                  <a:txBody>
                    <a:bodyPr/>
                    <a:lstStyle/>
                    <a:p>
                      <a:r>
                        <a:rPr lang="de-DE" sz="1300" kern="1200" dirty="0" err="1">
                          <a:solidFill>
                            <a:srgbClr val="2A4B6D"/>
                          </a:solidFill>
                          <a:latin typeface="+mn-lt"/>
                          <a:ea typeface="+mn-ea"/>
                          <a:cs typeface="+mn-cs"/>
                        </a:rPr>
                        <a:t>middle</a:t>
                      </a:r>
                      <a:endParaRPr lang="de-DE" sz="1300" kern="1200" dirty="0">
                        <a:solidFill>
                          <a:srgbClr val="2A4B6D"/>
                        </a:solidFill>
                        <a:latin typeface="+mn-lt"/>
                        <a:ea typeface="+mn-ea"/>
                        <a:cs typeface="+mn-cs"/>
                      </a:endParaRPr>
                    </a:p>
                  </a:txBody>
                  <a:tcPr/>
                </a:tc>
                <a:tc>
                  <a:txBody>
                    <a:bodyPr/>
                    <a:lstStyle/>
                    <a:p>
                      <a:pPr algn="ctr"/>
                      <a:r>
                        <a:rPr lang="de-DE" sz="1300" kern="1200" dirty="0">
                          <a:solidFill>
                            <a:srgbClr val="2A4B6D"/>
                          </a:solidFill>
                          <a:latin typeface="+mn-lt"/>
                          <a:ea typeface="+mn-ea"/>
                          <a:cs typeface="+mn-cs"/>
                        </a:rPr>
                        <a:t>Yes</a:t>
                      </a:r>
                    </a:p>
                  </a:txBody>
                  <a:tcPr>
                    <a:solidFill>
                      <a:schemeClr val="accent5">
                        <a:lumMod val="20000"/>
                        <a:lumOff val="80000"/>
                      </a:schemeClr>
                    </a:solidFill>
                  </a:tcPr>
                </a:tc>
                <a:extLst>
                  <a:ext uri="{0D108BD9-81ED-4DB2-BD59-A6C34878D82A}">
                    <a16:rowId xmlns:a16="http://schemas.microsoft.com/office/drawing/2014/main" val="2522586707"/>
                  </a:ext>
                </a:extLst>
              </a:tr>
              <a:tr h="370840">
                <a:tc>
                  <a:txBody>
                    <a:bodyPr/>
                    <a:lstStyle/>
                    <a:p>
                      <a:endParaRPr lang="de-DE" sz="1300" i="1" kern="1200" dirty="0">
                        <a:solidFill>
                          <a:srgbClr val="2A4B6D"/>
                        </a:solidFill>
                        <a:latin typeface="+mn-lt"/>
                        <a:ea typeface="+mn-ea"/>
                        <a:cs typeface="+mn-cs"/>
                      </a:endParaRPr>
                    </a:p>
                  </a:txBody>
                  <a:tcPr/>
                </a:tc>
                <a:tc>
                  <a:txBody>
                    <a:bodyPr/>
                    <a:lstStyle/>
                    <a:p>
                      <a:endParaRPr lang="de-DE" sz="1300" i="1" kern="1200" dirty="0">
                        <a:solidFill>
                          <a:srgbClr val="2A4B6D"/>
                        </a:solidFill>
                        <a:latin typeface="+mn-lt"/>
                        <a:ea typeface="+mn-ea"/>
                        <a:cs typeface="+mn-cs"/>
                      </a:endParaRPr>
                    </a:p>
                  </a:txBody>
                  <a:tcPr/>
                </a:tc>
                <a:tc>
                  <a:txBody>
                    <a:bodyPr/>
                    <a:lstStyle/>
                    <a:p>
                      <a:endParaRPr lang="de-DE" sz="1300" i="1" kern="1200" dirty="0">
                        <a:solidFill>
                          <a:srgbClr val="2A4B6D"/>
                        </a:solidFill>
                        <a:latin typeface="+mn-lt"/>
                        <a:ea typeface="+mn-ea"/>
                        <a:cs typeface="+mn-cs"/>
                      </a:endParaRPr>
                    </a:p>
                  </a:txBody>
                  <a:tcPr/>
                </a:tc>
                <a:tc>
                  <a:txBody>
                    <a:bodyPr/>
                    <a:lstStyle/>
                    <a:p>
                      <a:endParaRPr lang="de-DE" sz="1300" i="1" kern="1200" dirty="0">
                        <a:solidFill>
                          <a:srgbClr val="2A4B6D"/>
                        </a:solidFill>
                        <a:latin typeface="+mn-lt"/>
                        <a:ea typeface="+mn-ea"/>
                        <a:cs typeface="+mn-cs"/>
                      </a:endParaRPr>
                    </a:p>
                  </a:txBody>
                  <a:tcPr/>
                </a:tc>
                <a:tc>
                  <a:txBody>
                    <a:bodyPr/>
                    <a:lstStyle/>
                    <a:p>
                      <a:pPr algn="ctr"/>
                      <a:endParaRPr lang="de-DE" sz="1300" i="1" kern="1200" dirty="0">
                        <a:solidFill>
                          <a:srgbClr val="2A4B6D"/>
                        </a:solidFill>
                        <a:latin typeface="+mn-lt"/>
                        <a:ea typeface="+mn-ea"/>
                        <a:cs typeface="+mn-cs"/>
                      </a:endParaRPr>
                    </a:p>
                  </a:txBody>
                  <a:tcPr>
                    <a:solidFill>
                      <a:schemeClr val="accent5">
                        <a:lumMod val="20000"/>
                        <a:lumOff val="80000"/>
                      </a:schemeClr>
                    </a:solidFill>
                  </a:tcPr>
                </a:tc>
                <a:extLst>
                  <a:ext uri="{0D108BD9-81ED-4DB2-BD59-A6C34878D82A}">
                    <a16:rowId xmlns:a16="http://schemas.microsoft.com/office/drawing/2014/main" val="2062019971"/>
                  </a:ext>
                </a:extLst>
              </a:tr>
              <a:tr h="370840">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pPr algn="ctr"/>
                      <a:endParaRPr lang="de-DE" sz="1300" kern="1200" dirty="0">
                        <a:solidFill>
                          <a:srgbClr val="2A4B6D"/>
                        </a:solidFill>
                        <a:latin typeface="+mn-lt"/>
                        <a:ea typeface="+mn-ea"/>
                        <a:cs typeface="+mn-cs"/>
                      </a:endParaRPr>
                    </a:p>
                  </a:txBody>
                  <a:tcPr>
                    <a:solidFill>
                      <a:schemeClr val="accent5">
                        <a:lumMod val="20000"/>
                        <a:lumOff val="80000"/>
                      </a:schemeClr>
                    </a:solidFill>
                  </a:tcPr>
                </a:tc>
                <a:extLst>
                  <a:ext uri="{0D108BD9-81ED-4DB2-BD59-A6C34878D82A}">
                    <a16:rowId xmlns:a16="http://schemas.microsoft.com/office/drawing/2014/main" val="3355885037"/>
                  </a:ext>
                </a:extLst>
              </a:tr>
              <a:tr h="370840">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pPr algn="ctr"/>
                      <a:endParaRPr lang="de-DE" sz="1300" kern="1200" dirty="0">
                        <a:solidFill>
                          <a:srgbClr val="2A4B6D"/>
                        </a:solidFill>
                        <a:latin typeface="+mn-lt"/>
                        <a:ea typeface="+mn-ea"/>
                        <a:cs typeface="+mn-cs"/>
                      </a:endParaRPr>
                    </a:p>
                  </a:txBody>
                  <a:tcPr>
                    <a:solidFill>
                      <a:schemeClr val="accent5">
                        <a:lumMod val="20000"/>
                        <a:lumOff val="80000"/>
                      </a:schemeClr>
                    </a:solidFill>
                  </a:tcPr>
                </a:tc>
                <a:extLst>
                  <a:ext uri="{0D108BD9-81ED-4DB2-BD59-A6C34878D82A}">
                    <a16:rowId xmlns:a16="http://schemas.microsoft.com/office/drawing/2014/main" val="4276929529"/>
                  </a:ext>
                </a:extLst>
              </a:tr>
              <a:tr h="370840">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pPr algn="ctr"/>
                      <a:endParaRPr lang="de-DE" sz="1300" kern="1200" dirty="0">
                        <a:solidFill>
                          <a:srgbClr val="2A4B6D"/>
                        </a:solidFill>
                        <a:latin typeface="+mn-lt"/>
                        <a:ea typeface="+mn-ea"/>
                        <a:cs typeface="+mn-cs"/>
                      </a:endParaRPr>
                    </a:p>
                  </a:txBody>
                  <a:tcPr>
                    <a:solidFill>
                      <a:schemeClr val="accent5">
                        <a:lumMod val="20000"/>
                        <a:lumOff val="80000"/>
                      </a:schemeClr>
                    </a:solidFill>
                  </a:tcPr>
                </a:tc>
                <a:extLst>
                  <a:ext uri="{0D108BD9-81ED-4DB2-BD59-A6C34878D82A}">
                    <a16:rowId xmlns:a16="http://schemas.microsoft.com/office/drawing/2014/main" val="1039412678"/>
                  </a:ext>
                </a:extLst>
              </a:tr>
            </a:tbl>
          </a:graphicData>
        </a:graphic>
      </p:graphicFrame>
    </p:spTree>
    <p:extLst>
      <p:ext uri="{BB962C8B-B14F-4D97-AF65-F5344CB8AC3E}">
        <p14:creationId xmlns:p14="http://schemas.microsoft.com/office/powerpoint/2010/main" val="1787680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5EA07-CDD1-50F5-6231-F3A5EFE3A13B}"/>
              </a:ext>
            </a:extLst>
          </p:cNvPr>
          <p:cNvSpPr>
            <a:spLocks noGrp="1"/>
          </p:cNvSpPr>
          <p:nvPr>
            <p:ph type="title"/>
          </p:nvPr>
        </p:nvSpPr>
        <p:spPr/>
        <p:txBody>
          <a:bodyPr/>
          <a:lstStyle/>
          <a:p>
            <a:r>
              <a:rPr lang="de-DE" dirty="0"/>
              <a:t>Data </a:t>
            </a:r>
            <a:r>
              <a:rPr lang="de-DE" dirty="0" err="1"/>
              <a:t>Cleaning</a:t>
            </a:r>
            <a:r>
              <a:rPr lang="de-DE" dirty="0"/>
              <a:t> Report</a:t>
            </a:r>
            <a:br>
              <a:rPr lang="de-DE" dirty="0"/>
            </a:br>
            <a:r>
              <a:rPr lang="en-US" sz="2000" dirty="0"/>
              <a:t>O</a:t>
            </a:r>
            <a:r>
              <a:rPr lang="en-US" sz="2000" b="0" dirty="0"/>
              <a:t>vervie</a:t>
            </a:r>
            <a:r>
              <a:rPr lang="en-US" sz="2000" dirty="0"/>
              <a:t>w of the most relevant s</a:t>
            </a:r>
            <a:r>
              <a:rPr lang="en-US" sz="2000" b="0" dirty="0"/>
              <a:t>teps to clean the different datasets</a:t>
            </a:r>
            <a:endParaRPr lang="de-DE" sz="2000" b="0" dirty="0"/>
          </a:p>
        </p:txBody>
      </p:sp>
      <p:sp>
        <p:nvSpPr>
          <p:cNvPr id="11" name="Rechteck 10">
            <a:extLst>
              <a:ext uri="{FF2B5EF4-FFF2-40B4-BE49-F238E27FC236}">
                <a16:creationId xmlns:a16="http://schemas.microsoft.com/office/drawing/2014/main" id="{D01D0C7E-9B00-879A-AD01-AC7DA19D8269}"/>
              </a:ext>
            </a:extLst>
          </p:cNvPr>
          <p:cNvSpPr/>
          <p:nvPr/>
        </p:nvSpPr>
        <p:spPr>
          <a:xfrm>
            <a:off x="371475" y="1412875"/>
            <a:ext cx="11449050" cy="4878197"/>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marL="285750" indent="-285750" algn="l">
              <a:lnSpc>
                <a:spcPct val="110000"/>
              </a:lnSpc>
              <a:spcBef>
                <a:spcPts val="600"/>
              </a:spcBef>
              <a:buFont typeface="Arial" panose="020B0604020202020204" pitchFamily="34" charset="0"/>
              <a:buChar char="•"/>
            </a:pPr>
            <a:r>
              <a:rPr lang="de-DE" sz="1300" b="1" dirty="0" err="1">
                <a:solidFill>
                  <a:srgbClr val="2A4B6D"/>
                </a:solidFill>
              </a:rPr>
              <a:t>tbd</a:t>
            </a:r>
            <a:endParaRPr lang="de-DE" sz="1300" b="1" dirty="0">
              <a:solidFill>
                <a:srgbClr val="2A4B6D"/>
              </a:solidFill>
            </a:endParaRPr>
          </a:p>
        </p:txBody>
      </p:sp>
    </p:spTree>
    <p:extLst>
      <p:ext uri="{BB962C8B-B14F-4D97-AF65-F5344CB8AC3E}">
        <p14:creationId xmlns:p14="http://schemas.microsoft.com/office/powerpoint/2010/main" val="4108787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5EA07-CDD1-50F5-6231-F3A5EFE3A13B}"/>
              </a:ext>
            </a:extLst>
          </p:cNvPr>
          <p:cNvSpPr>
            <a:spLocks noGrp="1"/>
          </p:cNvSpPr>
          <p:nvPr>
            <p:ph type="title"/>
          </p:nvPr>
        </p:nvSpPr>
        <p:spPr/>
        <p:txBody>
          <a:bodyPr/>
          <a:lstStyle/>
          <a:p>
            <a:r>
              <a:rPr lang="de-DE" dirty="0"/>
              <a:t>Data and feature </a:t>
            </a:r>
            <a:r>
              <a:rPr lang="de-DE" dirty="0" err="1"/>
              <a:t>construction</a:t>
            </a:r>
            <a:r>
              <a:rPr lang="de-DE" dirty="0"/>
              <a:t> </a:t>
            </a:r>
            <a:r>
              <a:rPr lang="de-DE" dirty="0" err="1"/>
              <a:t>report</a:t>
            </a:r>
            <a:br>
              <a:rPr lang="de-DE" dirty="0"/>
            </a:br>
            <a:r>
              <a:rPr lang="en-US" sz="2000" dirty="0"/>
              <a:t>O</a:t>
            </a:r>
            <a:r>
              <a:rPr lang="en-US" sz="2000" b="0" dirty="0"/>
              <a:t>vervie</a:t>
            </a:r>
            <a:r>
              <a:rPr lang="en-US" sz="2000" dirty="0"/>
              <a:t>w of the most relevant s</a:t>
            </a:r>
            <a:r>
              <a:rPr lang="en-US" sz="2000" b="0" dirty="0"/>
              <a:t>teps to create new data (observations and features)</a:t>
            </a:r>
            <a:endParaRPr lang="de-DE" sz="2000" b="0" dirty="0"/>
          </a:p>
        </p:txBody>
      </p:sp>
      <p:sp>
        <p:nvSpPr>
          <p:cNvPr id="11" name="Rechteck 10">
            <a:extLst>
              <a:ext uri="{FF2B5EF4-FFF2-40B4-BE49-F238E27FC236}">
                <a16:creationId xmlns:a16="http://schemas.microsoft.com/office/drawing/2014/main" id="{D01D0C7E-9B00-879A-AD01-AC7DA19D8269}"/>
              </a:ext>
            </a:extLst>
          </p:cNvPr>
          <p:cNvSpPr/>
          <p:nvPr/>
        </p:nvSpPr>
        <p:spPr>
          <a:xfrm>
            <a:off x="371475" y="1412875"/>
            <a:ext cx="11449050" cy="4878197"/>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marL="285750" indent="-285750" algn="l">
              <a:lnSpc>
                <a:spcPct val="110000"/>
              </a:lnSpc>
              <a:spcBef>
                <a:spcPts val="600"/>
              </a:spcBef>
              <a:buFont typeface="Arial" panose="020B0604020202020204" pitchFamily="34" charset="0"/>
              <a:buChar char="•"/>
            </a:pPr>
            <a:r>
              <a:rPr lang="de-DE" sz="1300" b="1" dirty="0" err="1">
                <a:solidFill>
                  <a:srgbClr val="2A4B6D"/>
                </a:solidFill>
              </a:rPr>
              <a:t>tbd</a:t>
            </a:r>
            <a:endParaRPr lang="de-DE" sz="1300" b="1" dirty="0">
              <a:solidFill>
                <a:srgbClr val="2A4B6D"/>
              </a:solidFill>
            </a:endParaRPr>
          </a:p>
        </p:txBody>
      </p:sp>
    </p:spTree>
    <p:extLst>
      <p:ext uri="{BB962C8B-B14F-4D97-AF65-F5344CB8AC3E}">
        <p14:creationId xmlns:p14="http://schemas.microsoft.com/office/powerpoint/2010/main" val="764210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6C0724-C4CA-E55E-A77D-55E5226DE3AF}"/>
              </a:ext>
            </a:extLst>
          </p:cNvPr>
          <p:cNvSpPr>
            <a:spLocks noGrp="1"/>
          </p:cNvSpPr>
          <p:nvPr>
            <p:ph type="title"/>
          </p:nvPr>
        </p:nvSpPr>
        <p:spPr/>
        <p:txBody>
          <a:bodyPr/>
          <a:lstStyle/>
          <a:p>
            <a:r>
              <a:rPr lang="de-DE" dirty="0"/>
              <a:t>Final Dataset &lt;</a:t>
            </a:r>
            <a:r>
              <a:rPr lang="de-DE" dirty="0" err="1"/>
              <a:t>name</a:t>
            </a:r>
            <a:r>
              <a:rPr lang="de-DE" dirty="0"/>
              <a:t>&gt; Preview</a:t>
            </a:r>
          </a:p>
        </p:txBody>
      </p:sp>
      <p:sp>
        <p:nvSpPr>
          <p:cNvPr id="3" name="Rechteck 2">
            <a:extLst>
              <a:ext uri="{FF2B5EF4-FFF2-40B4-BE49-F238E27FC236}">
                <a16:creationId xmlns:a16="http://schemas.microsoft.com/office/drawing/2014/main" id="{264790B1-3B31-37C1-0174-496BA9EC2B8F}"/>
              </a:ext>
            </a:extLst>
          </p:cNvPr>
          <p:cNvSpPr/>
          <p:nvPr/>
        </p:nvSpPr>
        <p:spPr>
          <a:xfrm>
            <a:off x="9171000" y="1412874"/>
            <a:ext cx="2649525" cy="5041925"/>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marL="285750" indent="-285750" algn="l">
              <a:lnSpc>
                <a:spcPct val="110000"/>
              </a:lnSpc>
              <a:spcBef>
                <a:spcPts val="600"/>
              </a:spcBef>
              <a:buFont typeface="Arial" panose="020B0604020202020204" pitchFamily="34" charset="0"/>
              <a:buChar char="•"/>
            </a:pPr>
            <a:r>
              <a:rPr lang="de-DE" sz="1400" dirty="0">
                <a:solidFill>
                  <a:srgbClr val="2A4B6D"/>
                </a:solidFill>
              </a:rPr>
              <a:t>Notes</a:t>
            </a:r>
          </a:p>
        </p:txBody>
      </p:sp>
      <p:pic>
        <p:nvPicPr>
          <p:cNvPr id="5" name="Grafik 4">
            <a:extLst>
              <a:ext uri="{FF2B5EF4-FFF2-40B4-BE49-F238E27FC236}">
                <a16:creationId xmlns:a16="http://schemas.microsoft.com/office/drawing/2014/main" id="{B2203EA4-6EBB-210F-59EC-60B8403A0611}"/>
              </a:ext>
            </a:extLst>
          </p:cNvPr>
          <p:cNvPicPr>
            <a:picLocks noChangeAspect="1"/>
          </p:cNvPicPr>
          <p:nvPr/>
        </p:nvPicPr>
        <p:blipFill>
          <a:blip r:embed="rId2"/>
          <a:stretch>
            <a:fillRect/>
          </a:stretch>
        </p:blipFill>
        <p:spPr>
          <a:xfrm>
            <a:off x="371474" y="1412874"/>
            <a:ext cx="8609383" cy="4824640"/>
          </a:xfrm>
          <a:prstGeom prst="rect">
            <a:avLst/>
          </a:prstGeom>
        </p:spPr>
      </p:pic>
      <p:sp>
        <p:nvSpPr>
          <p:cNvPr id="6" name="Textfeld 5">
            <a:extLst>
              <a:ext uri="{FF2B5EF4-FFF2-40B4-BE49-F238E27FC236}">
                <a16:creationId xmlns:a16="http://schemas.microsoft.com/office/drawing/2014/main" id="{443775B5-4DD1-7A89-CEE7-531ACF2C77C8}"/>
              </a:ext>
            </a:extLst>
          </p:cNvPr>
          <p:cNvSpPr txBox="1"/>
          <p:nvPr/>
        </p:nvSpPr>
        <p:spPr>
          <a:xfrm>
            <a:off x="3877056" y="3779114"/>
            <a:ext cx="1771639" cy="584775"/>
          </a:xfrm>
          <a:prstGeom prst="rect">
            <a:avLst/>
          </a:prstGeom>
          <a:noFill/>
        </p:spPr>
        <p:txBody>
          <a:bodyPr wrap="none" rtlCol="0">
            <a:spAutoFit/>
          </a:bodyPr>
          <a:lstStyle/>
          <a:p>
            <a:r>
              <a:rPr lang="de-DE" sz="3200" dirty="0">
                <a:highlight>
                  <a:srgbClr val="00FFFF"/>
                </a:highlight>
              </a:rPr>
              <a:t>EXAMPLE</a:t>
            </a:r>
            <a:endParaRPr lang="de-DE" dirty="0">
              <a:highlight>
                <a:srgbClr val="00FFFF"/>
              </a:highlight>
            </a:endParaRPr>
          </a:p>
        </p:txBody>
      </p:sp>
    </p:spTree>
    <p:extLst>
      <p:ext uri="{BB962C8B-B14F-4D97-AF65-F5344CB8AC3E}">
        <p14:creationId xmlns:p14="http://schemas.microsoft.com/office/powerpoint/2010/main" val="1845847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63EEF72-8AD4-2D29-0019-E627B0A9593E}"/>
              </a:ext>
            </a:extLst>
          </p:cNvPr>
          <p:cNvSpPr>
            <a:spLocks noGrp="1"/>
          </p:cNvSpPr>
          <p:nvPr>
            <p:ph type="title"/>
          </p:nvPr>
        </p:nvSpPr>
        <p:spPr/>
        <p:txBody>
          <a:bodyPr/>
          <a:lstStyle/>
          <a:p>
            <a:r>
              <a:rPr lang="de-DE" sz="3600" dirty="0" err="1"/>
              <a:t>Objective</a:t>
            </a:r>
            <a:r>
              <a:rPr lang="de-DE" sz="3600" dirty="0"/>
              <a:t> </a:t>
            </a:r>
            <a:r>
              <a:rPr lang="de-DE" sz="3600" dirty="0" err="1"/>
              <a:t>for</a:t>
            </a:r>
            <a:r>
              <a:rPr lang="de-DE" sz="3600" dirty="0"/>
              <a:t> </a:t>
            </a:r>
            <a:r>
              <a:rPr lang="de-DE" sz="3600" dirty="0" err="1"/>
              <a:t>today</a:t>
            </a:r>
            <a:r>
              <a:rPr lang="de-DE" sz="3600" dirty="0"/>
              <a:t>: Modelling</a:t>
            </a:r>
            <a:br>
              <a:rPr lang="de-DE" dirty="0"/>
            </a:br>
            <a:r>
              <a:rPr lang="en-US" sz="2000" b="0" dirty="0"/>
              <a:t>Describe the modelling process and results</a:t>
            </a:r>
            <a:endParaRPr lang="de-DE" sz="2000" b="0" dirty="0"/>
          </a:p>
        </p:txBody>
      </p:sp>
      <p:sp>
        <p:nvSpPr>
          <p:cNvPr id="7" name="Rechteck 6">
            <a:extLst>
              <a:ext uri="{FF2B5EF4-FFF2-40B4-BE49-F238E27FC236}">
                <a16:creationId xmlns:a16="http://schemas.microsoft.com/office/drawing/2014/main" id="{960193FB-3031-49D9-CF93-B583F918DCD9}"/>
              </a:ext>
            </a:extLst>
          </p:cNvPr>
          <p:cNvSpPr/>
          <p:nvPr/>
        </p:nvSpPr>
        <p:spPr>
          <a:xfrm>
            <a:off x="5560964" y="1962998"/>
            <a:ext cx="6277854" cy="3977193"/>
          </a:xfrm>
          <a:prstGeom prst="rect">
            <a:avLst/>
          </a:prstGeom>
          <a:solidFill>
            <a:schemeClr val="accent3">
              <a:lumMod val="20000"/>
              <a:lumOff val="80000"/>
              <a:alpha val="4937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8" name="Rechteck 7">
            <a:extLst>
              <a:ext uri="{FF2B5EF4-FFF2-40B4-BE49-F238E27FC236}">
                <a16:creationId xmlns:a16="http://schemas.microsoft.com/office/drawing/2014/main" id="{C13C87F3-5AD6-5711-F93F-E6DC743A4F76}"/>
              </a:ext>
            </a:extLst>
          </p:cNvPr>
          <p:cNvSpPr/>
          <p:nvPr/>
        </p:nvSpPr>
        <p:spPr>
          <a:xfrm>
            <a:off x="5560963" y="1476141"/>
            <a:ext cx="6259561" cy="486858"/>
          </a:xfrm>
          <a:prstGeom prst="rect">
            <a:avLst/>
          </a:prstGeom>
          <a:solidFill>
            <a:srgbClr val="D1E0F0">
              <a:alpha val="4937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9" name="Mein 360+">
            <a:extLst>
              <a:ext uri="{FF2B5EF4-FFF2-40B4-BE49-F238E27FC236}">
                <a16:creationId xmlns:a16="http://schemas.microsoft.com/office/drawing/2014/main" id="{C51D398A-4679-6E22-93B0-3A5EA441F034}"/>
              </a:ext>
            </a:extLst>
          </p:cNvPr>
          <p:cNvSpPr txBox="1"/>
          <p:nvPr/>
        </p:nvSpPr>
        <p:spPr>
          <a:xfrm>
            <a:off x="7378303" y="1605692"/>
            <a:ext cx="3039517" cy="22775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800100">
              <a:lnSpc>
                <a:spcPct val="90000"/>
              </a:lnSpc>
              <a:buClr>
                <a:srgbClr val="FFFFFF"/>
              </a:buClr>
              <a:defRPr sz="2400" b="1">
                <a:solidFill>
                  <a:srgbClr val="212121"/>
                </a:solidFill>
                <a:uFill>
                  <a:solidFill>
                    <a:srgbClr val="FFFFFF"/>
                  </a:solidFill>
                </a:uFill>
                <a:latin typeface="PNext"/>
                <a:ea typeface="PNext"/>
                <a:cs typeface="PNext"/>
                <a:sym typeface="PNext"/>
              </a:defRPr>
            </a:lvl1pPr>
          </a:lstStyle>
          <a:p>
            <a:pPr algn="ctr"/>
            <a:r>
              <a:rPr lang="de-DE" sz="1600" dirty="0">
                <a:solidFill>
                  <a:schemeClr val="tx1"/>
                </a:solidFill>
                <a:latin typeface="+mn-lt"/>
                <a:cs typeface="Porsche Next TT" panose="020B0504020101010102" pitchFamily="34" charset="0"/>
              </a:rPr>
              <a:t>Modelling</a:t>
            </a:r>
            <a:endParaRPr sz="1600" dirty="0">
              <a:solidFill>
                <a:schemeClr val="tx1"/>
              </a:solidFill>
              <a:latin typeface="+mn-lt"/>
              <a:cs typeface="Porsche Next TT" panose="020B0504020101010102" pitchFamily="34" charset="0"/>
            </a:endParaRPr>
          </a:p>
        </p:txBody>
      </p:sp>
      <p:sp>
        <p:nvSpPr>
          <p:cNvPr id="10" name="Dreieck 45">
            <a:extLst>
              <a:ext uri="{FF2B5EF4-FFF2-40B4-BE49-F238E27FC236}">
                <a16:creationId xmlns:a16="http://schemas.microsoft.com/office/drawing/2014/main" id="{C84CAC71-5C9B-DC64-5AD1-00CD3DC1A592}"/>
              </a:ext>
            </a:extLst>
          </p:cNvPr>
          <p:cNvSpPr/>
          <p:nvPr/>
        </p:nvSpPr>
        <p:spPr>
          <a:xfrm rot="5400000">
            <a:off x="5286613" y="3648252"/>
            <a:ext cx="916637" cy="367936"/>
          </a:xfrm>
          <a:prstGeom prst="triangle">
            <a:avLst>
              <a:gd name="adj" fmla="val 53138"/>
            </a:avLst>
          </a:prstGeom>
          <a:solidFill>
            <a:srgbClr val="D1E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11" name="Mein 360+">
            <a:extLst>
              <a:ext uri="{FF2B5EF4-FFF2-40B4-BE49-F238E27FC236}">
                <a16:creationId xmlns:a16="http://schemas.microsoft.com/office/drawing/2014/main" id="{0FD097BD-B8CA-5693-6861-F08455BBCA43}"/>
              </a:ext>
            </a:extLst>
          </p:cNvPr>
          <p:cNvSpPr txBox="1"/>
          <p:nvPr/>
        </p:nvSpPr>
        <p:spPr>
          <a:xfrm>
            <a:off x="6096000" y="2092550"/>
            <a:ext cx="5453126" cy="2714589"/>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800100">
              <a:lnSpc>
                <a:spcPct val="90000"/>
              </a:lnSpc>
              <a:buClr>
                <a:srgbClr val="FFFFFF"/>
              </a:buClr>
              <a:defRPr sz="2400" b="1">
                <a:solidFill>
                  <a:srgbClr val="212121"/>
                </a:solidFill>
                <a:uFill>
                  <a:solidFill>
                    <a:srgbClr val="FFFFFF"/>
                  </a:solidFill>
                </a:uFill>
                <a:latin typeface="PNext"/>
                <a:ea typeface="PNext"/>
                <a:cs typeface="PNext"/>
                <a:sym typeface="PNext"/>
              </a:defRPr>
            </a:lvl1pPr>
          </a:lstStyle>
          <a:p>
            <a:pPr>
              <a:buClr>
                <a:schemeClr val="tx1"/>
              </a:buClr>
            </a:pPr>
            <a:r>
              <a:rPr lang="de-DE" sz="1400" dirty="0">
                <a:solidFill>
                  <a:schemeClr val="tx1"/>
                </a:solidFill>
                <a:latin typeface="+mj-lt"/>
                <a:cs typeface="Porsche Next TT" panose="020B0504020101010102" pitchFamily="34" charset="0"/>
              </a:rPr>
              <a:t>Select modellig </a:t>
            </a:r>
            <a:r>
              <a:rPr lang="de-DE" sz="1400" dirty="0" err="1">
                <a:solidFill>
                  <a:schemeClr val="tx1"/>
                </a:solidFill>
                <a:latin typeface="+mj-lt"/>
                <a:cs typeface="Porsche Next TT" panose="020B0504020101010102" pitchFamily="34" charset="0"/>
              </a:rPr>
              <a:t>techniques</a:t>
            </a:r>
            <a:endParaRPr lang="de-DE" sz="1400" dirty="0">
              <a:solidFill>
                <a:schemeClr val="tx1"/>
              </a:solidFill>
              <a:latin typeface="+mj-lt"/>
              <a:cs typeface="Porsche Next TT" panose="020B0504020101010102" pitchFamily="34" charset="0"/>
            </a:endParaRP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Select the actual modeling technique that is to be used.</a:t>
            </a:r>
          </a:p>
          <a:p>
            <a:pPr marL="171450" indent="-171450">
              <a:buClr>
                <a:schemeClr val="tx1"/>
              </a:buClr>
              <a:buFont typeface="Symbol" pitchFamily="2" charset="2"/>
              <a:buChar char="-"/>
            </a:pPr>
            <a:endParaRPr lang="en-US" sz="1400" b="0" dirty="0">
              <a:solidFill>
                <a:schemeClr val="tx1"/>
              </a:solidFill>
              <a:latin typeface="+mj-lt"/>
              <a:cs typeface="Porsche Next TT" panose="020B0504020101010102" pitchFamily="34" charset="0"/>
            </a:endParaRPr>
          </a:p>
          <a:p>
            <a:pPr>
              <a:buClr>
                <a:schemeClr val="tx1"/>
              </a:buClr>
            </a:pPr>
            <a:r>
              <a:rPr lang="de-DE" sz="1400" dirty="0">
                <a:solidFill>
                  <a:schemeClr val="tx1"/>
                </a:solidFill>
                <a:latin typeface="+mj-lt"/>
                <a:cs typeface="Porsche Next TT" panose="020B0504020101010102" pitchFamily="34" charset="0"/>
              </a:rPr>
              <a:t>Generate </a:t>
            </a:r>
            <a:r>
              <a:rPr lang="de-DE" sz="1400" dirty="0" err="1">
                <a:solidFill>
                  <a:schemeClr val="tx1"/>
                </a:solidFill>
                <a:latin typeface="+mj-lt"/>
                <a:cs typeface="Porsche Next TT" panose="020B0504020101010102" pitchFamily="34" charset="0"/>
              </a:rPr>
              <a:t>test</a:t>
            </a:r>
            <a:r>
              <a:rPr lang="de-DE" sz="1400" dirty="0">
                <a:solidFill>
                  <a:schemeClr val="tx1"/>
                </a:solidFill>
                <a:latin typeface="+mj-lt"/>
                <a:cs typeface="Porsche Next TT" panose="020B0504020101010102" pitchFamily="34" charset="0"/>
              </a:rPr>
              <a:t> design</a:t>
            </a: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Generate a procedure or mechanism to test the model’s quality and validity.</a:t>
            </a:r>
          </a:p>
          <a:p>
            <a:pPr marL="171450" indent="-171450">
              <a:buClr>
                <a:schemeClr val="tx1"/>
              </a:buClr>
              <a:buFont typeface="Symbol" pitchFamily="2" charset="2"/>
              <a:buChar char="-"/>
            </a:pPr>
            <a:endParaRPr lang="en-US" sz="1400" b="0" dirty="0">
              <a:solidFill>
                <a:schemeClr val="tx1"/>
              </a:solidFill>
              <a:latin typeface="+mj-lt"/>
              <a:cs typeface="Porsche Next TT" panose="020B0504020101010102" pitchFamily="34" charset="0"/>
            </a:endParaRPr>
          </a:p>
          <a:p>
            <a:pPr>
              <a:buClr>
                <a:schemeClr val="tx1"/>
              </a:buClr>
            </a:pPr>
            <a:r>
              <a:rPr lang="de-DE" sz="1400" dirty="0" err="1">
                <a:solidFill>
                  <a:schemeClr val="tx1"/>
                </a:solidFill>
                <a:latin typeface="+mj-lt"/>
                <a:cs typeface="Porsche Next TT" panose="020B0504020101010102" pitchFamily="34" charset="0"/>
              </a:rPr>
              <a:t>Build</a:t>
            </a:r>
            <a:r>
              <a:rPr lang="de-DE" sz="1400" dirty="0">
                <a:solidFill>
                  <a:schemeClr val="tx1"/>
                </a:solidFill>
                <a:latin typeface="+mj-lt"/>
                <a:cs typeface="Porsche Next TT" panose="020B0504020101010102" pitchFamily="34" charset="0"/>
              </a:rPr>
              <a:t> </a:t>
            </a:r>
            <a:r>
              <a:rPr lang="de-DE" sz="1400" dirty="0" err="1">
                <a:solidFill>
                  <a:schemeClr val="tx1"/>
                </a:solidFill>
                <a:latin typeface="+mj-lt"/>
                <a:cs typeface="Porsche Next TT" panose="020B0504020101010102" pitchFamily="34" charset="0"/>
              </a:rPr>
              <a:t>model</a:t>
            </a:r>
            <a:endParaRPr lang="de-DE" sz="1400" dirty="0">
              <a:solidFill>
                <a:schemeClr val="tx1"/>
              </a:solidFill>
              <a:latin typeface="+mj-lt"/>
              <a:cs typeface="Porsche Next TT" panose="020B0504020101010102" pitchFamily="34" charset="0"/>
            </a:endParaRP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With any modeling tool, there are often a large number of parameters that can be adjusted. List the parameters and their chosen values, along with the rationale for the choice of parameter settings.</a:t>
            </a:r>
          </a:p>
          <a:p>
            <a:pPr marL="171450" indent="-171450">
              <a:buClr>
                <a:schemeClr val="tx1"/>
              </a:buClr>
              <a:buFont typeface="Symbol" pitchFamily="2" charset="2"/>
              <a:buChar char="-"/>
            </a:pPr>
            <a:endParaRPr lang="en-US" sz="1400" b="0" dirty="0">
              <a:solidFill>
                <a:schemeClr val="tx1"/>
              </a:solidFill>
              <a:latin typeface="+mj-lt"/>
              <a:cs typeface="Porsche Next TT" panose="020B0504020101010102" pitchFamily="34" charset="0"/>
            </a:endParaRPr>
          </a:p>
          <a:p>
            <a:pPr>
              <a:buClr>
                <a:schemeClr val="tx1"/>
              </a:buClr>
            </a:pPr>
            <a:r>
              <a:rPr lang="de-DE" sz="1400" dirty="0">
                <a:solidFill>
                  <a:schemeClr val="tx1"/>
                </a:solidFill>
                <a:latin typeface="+mj-lt"/>
                <a:cs typeface="Porsche Next TT" panose="020B0504020101010102" pitchFamily="34" charset="0"/>
              </a:rPr>
              <a:t>Asses </a:t>
            </a:r>
            <a:r>
              <a:rPr lang="de-DE" sz="1400" dirty="0" err="1">
                <a:solidFill>
                  <a:schemeClr val="tx1"/>
                </a:solidFill>
                <a:latin typeface="+mj-lt"/>
                <a:cs typeface="Porsche Next TT" panose="020B0504020101010102" pitchFamily="34" charset="0"/>
              </a:rPr>
              <a:t>model</a:t>
            </a:r>
            <a:endParaRPr lang="de-DE" sz="1400" dirty="0">
              <a:solidFill>
                <a:schemeClr val="tx1"/>
              </a:solidFill>
              <a:latin typeface="+mj-lt"/>
              <a:cs typeface="Porsche Next TT" panose="020B0504020101010102" pitchFamily="34" charset="0"/>
            </a:endParaRP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Rank the models, asses the models according o the evaluation criteria</a:t>
            </a:r>
          </a:p>
        </p:txBody>
      </p:sp>
      <p:pic>
        <p:nvPicPr>
          <p:cNvPr id="2" name="Grafik 1">
            <a:extLst>
              <a:ext uri="{FF2B5EF4-FFF2-40B4-BE49-F238E27FC236}">
                <a16:creationId xmlns:a16="http://schemas.microsoft.com/office/drawing/2014/main" id="{B0D686BB-5AF1-E7AF-B52C-095EBC3F71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1474" y="1415259"/>
            <a:ext cx="4443342" cy="4467990"/>
          </a:xfrm>
          <a:prstGeom prst="rect">
            <a:avLst/>
          </a:prstGeom>
          <a:noFill/>
        </p:spPr>
      </p:pic>
      <p:sp>
        <p:nvSpPr>
          <p:cNvPr id="13" name="Rechteck 12">
            <a:extLst>
              <a:ext uri="{FF2B5EF4-FFF2-40B4-BE49-F238E27FC236}">
                <a16:creationId xmlns:a16="http://schemas.microsoft.com/office/drawing/2014/main" id="{B94864D2-2560-FFD0-75B1-41A75EBAC2CF}"/>
              </a:ext>
            </a:extLst>
          </p:cNvPr>
          <p:cNvSpPr/>
          <p:nvPr/>
        </p:nvSpPr>
        <p:spPr>
          <a:xfrm>
            <a:off x="2993329" y="4120896"/>
            <a:ext cx="1463040" cy="683394"/>
          </a:xfrm>
          <a:prstGeom prst="rect">
            <a:avLst/>
          </a:prstGeom>
          <a:noFill/>
          <a:ln w="57150">
            <a:solidFill>
              <a:srgbClr val="D1E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904887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5EA07-CDD1-50F5-6231-F3A5EFE3A13B}"/>
              </a:ext>
            </a:extLst>
          </p:cNvPr>
          <p:cNvSpPr>
            <a:spLocks noGrp="1"/>
          </p:cNvSpPr>
          <p:nvPr>
            <p:ph type="title"/>
          </p:nvPr>
        </p:nvSpPr>
        <p:spPr/>
        <p:txBody>
          <a:bodyPr/>
          <a:lstStyle/>
          <a:p>
            <a:r>
              <a:rPr lang="de-DE" dirty="0" err="1"/>
              <a:t>Overview</a:t>
            </a:r>
            <a:r>
              <a:rPr lang="de-DE" dirty="0"/>
              <a:t> </a:t>
            </a:r>
            <a:r>
              <a:rPr lang="de-DE" dirty="0" err="1"/>
              <a:t>model</a:t>
            </a:r>
            <a:r>
              <a:rPr lang="de-DE" dirty="0"/>
              <a:t> </a:t>
            </a:r>
            <a:r>
              <a:rPr lang="de-DE" dirty="0" err="1"/>
              <a:t>performance</a:t>
            </a:r>
            <a:br>
              <a:rPr lang="de-DE" dirty="0"/>
            </a:br>
            <a:r>
              <a:rPr lang="en-US" sz="2000" dirty="0"/>
              <a:t>O</a:t>
            </a:r>
            <a:r>
              <a:rPr lang="en-US" sz="2000" b="0" dirty="0"/>
              <a:t>vervie</a:t>
            </a:r>
            <a:r>
              <a:rPr lang="en-US" sz="2000" dirty="0"/>
              <a:t>w of the most models and performance indicators (e.g. accuracy, precision, recall etc.)</a:t>
            </a:r>
            <a:endParaRPr lang="de-DE" sz="2000" b="0" dirty="0"/>
          </a:p>
        </p:txBody>
      </p:sp>
    </p:spTree>
    <p:extLst>
      <p:ext uri="{BB962C8B-B14F-4D97-AF65-F5344CB8AC3E}">
        <p14:creationId xmlns:p14="http://schemas.microsoft.com/office/powerpoint/2010/main" val="1690995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63EEF72-8AD4-2D29-0019-E627B0A9593E}"/>
              </a:ext>
            </a:extLst>
          </p:cNvPr>
          <p:cNvSpPr>
            <a:spLocks noGrp="1"/>
          </p:cNvSpPr>
          <p:nvPr>
            <p:ph type="title"/>
          </p:nvPr>
        </p:nvSpPr>
        <p:spPr/>
        <p:txBody>
          <a:bodyPr/>
          <a:lstStyle/>
          <a:p>
            <a:r>
              <a:rPr lang="de-DE" sz="3600" dirty="0" err="1"/>
              <a:t>Objective</a:t>
            </a:r>
            <a:r>
              <a:rPr lang="de-DE" sz="3600" dirty="0"/>
              <a:t> </a:t>
            </a:r>
            <a:r>
              <a:rPr lang="de-DE" sz="3600" dirty="0" err="1"/>
              <a:t>for</a:t>
            </a:r>
            <a:r>
              <a:rPr lang="de-DE" sz="3600" dirty="0"/>
              <a:t> </a:t>
            </a:r>
            <a:r>
              <a:rPr lang="de-DE" sz="3600" dirty="0" err="1"/>
              <a:t>today</a:t>
            </a:r>
            <a:r>
              <a:rPr lang="de-DE" sz="3600" dirty="0"/>
              <a:t>: Evaluation</a:t>
            </a:r>
            <a:br>
              <a:rPr lang="de-DE" dirty="0"/>
            </a:br>
            <a:r>
              <a:rPr lang="en-US" sz="2000" b="0" dirty="0"/>
              <a:t>Assess the degree to which the model meets the business objectives and decide the next steps</a:t>
            </a:r>
            <a:endParaRPr lang="de-DE" sz="2000" b="0" dirty="0"/>
          </a:p>
        </p:txBody>
      </p:sp>
      <p:sp>
        <p:nvSpPr>
          <p:cNvPr id="7" name="Rechteck 6">
            <a:extLst>
              <a:ext uri="{FF2B5EF4-FFF2-40B4-BE49-F238E27FC236}">
                <a16:creationId xmlns:a16="http://schemas.microsoft.com/office/drawing/2014/main" id="{960193FB-3031-49D9-CF93-B583F918DCD9}"/>
              </a:ext>
            </a:extLst>
          </p:cNvPr>
          <p:cNvSpPr/>
          <p:nvPr/>
        </p:nvSpPr>
        <p:spPr>
          <a:xfrm>
            <a:off x="5560964" y="1962998"/>
            <a:ext cx="6277854" cy="3977193"/>
          </a:xfrm>
          <a:prstGeom prst="rect">
            <a:avLst/>
          </a:prstGeom>
          <a:solidFill>
            <a:schemeClr val="accent3">
              <a:lumMod val="20000"/>
              <a:lumOff val="80000"/>
              <a:alpha val="4937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8" name="Rechteck 7">
            <a:extLst>
              <a:ext uri="{FF2B5EF4-FFF2-40B4-BE49-F238E27FC236}">
                <a16:creationId xmlns:a16="http://schemas.microsoft.com/office/drawing/2014/main" id="{C13C87F3-5AD6-5711-F93F-E6DC743A4F76}"/>
              </a:ext>
            </a:extLst>
          </p:cNvPr>
          <p:cNvSpPr/>
          <p:nvPr/>
        </p:nvSpPr>
        <p:spPr>
          <a:xfrm>
            <a:off x="5560963" y="1476141"/>
            <a:ext cx="6259561" cy="486858"/>
          </a:xfrm>
          <a:prstGeom prst="rect">
            <a:avLst/>
          </a:prstGeom>
          <a:solidFill>
            <a:srgbClr val="D1E0F0">
              <a:alpha val="4937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9" name="Mein 360+">
            <a:extLst>
              <a:ext uri="{FF2B5EF4-FFF2-40B4-BE49-F238E27FC236}">
                <a16:creationId xmlns:a16="http://schemas.microsoft.com/office/drawing/2014/main" id="{C51D398A-4679-6E22-93B0-3A5EA441F034}"/>
              </a:ext>
            </a:extLst>
          </p:cNvPr>
          <p:cNvSpPr txBox="1"/>
          <p:nvPr/>
        </p:nvSpPr>
        <p:spPr>
          <a:xfrm>
            <a:off x="7378303" y="1605692"/>
            <a:ext cx="3039517" cy="22775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800100">
              <a:lnSpc>
                <a:spcPct val="90000"/>
              </a:lnSpc>
              <a:buClr>
                <a:srgbClr val="FFFFFF"/>
              </a:buClr>
              <a:defRPr sz="2400" b="1">
                <a:solidFill>
                  <a:srgbClr val="212121"/>
                </a:solidFill>
                <a:uFill>
                  <a:solidFill>
                    <a:srgbClr val="FFFFFF"/>
                  </a:solidFill>
                </a:uFill>
                <a:latin typeface="PNext"/>
                <a:ea typeface="PNext"/>
                <a:cs typeface="PNext"/>
                <a:sym typeface="PNext"/>
              </a:defRPr>
            </a:lvl1pPr>
          </a:lstStyle>
          <a:p>
            <a:pPr algn="ctr"/>
            <a:r>
              <a:rPr lang="de-DE" sz="1600" dirty="0">
                <a:solidFill>
                  <a:schemeClr val="tx1"/>
                </a:solidFill>
                <a:latin typeface="+mn-lt"/>
                <a:cs typeface="Porsche Next TT" panose="020B0504020101010102" pitchFamily="34" charset="0"/>
              </a:rPr>
              <a:t>Evaluation</a:t>
            </a:r>
            <a:endParaRPr sz="1600" dirty="0">
              <a:solidFill>
                <a:schemeClr val="tx1"/>
              </a:solidFill>
              <a:latin typeface="+mn-lt"/>
              <a:cs typeface="Porsche Next TT" panose="020B0504020101010102" pitchFamily="34" charset="0"/>
            </a:endParaRPr>
          </a:p>
        </p:txBody>
      </p:sp>
      <p:sp>
        <p:nvSpPr>
          <p:cNvPr id="10" name="Dreieck 45">
            <a:extLst>
              <a:ext uri="{FF2B5EF4-FFF2-40B4-BE49-F238E27FC236}">
                <a16:creationId xmlns:a16="http://schemas.microsoft.com/office/drawing/2014/main" id="{C84CAC71-5C9B-DC64-5AD1-00CD3DC1A592}"/>
              </a:ext>
            </a:extLst>
          </p:cNvPr>
          <p:cNvSpPr/>
          <p:nvPr/>
        </p:nvSpPr>
        <p:spPr>
          <a:xfrm rot="5400000">
            <a:off x="5286613" y="3648252"/>
            <a:ext cx="916637" cy="367936"/>
          </a:xfrm>
          <a:prstGeom prst="triangle">
            <a:avLst>
              <a:gd name="adj" fmla="val 53138"/>
            </a:avLst>
          </a:prstGeom>
          <a:solidFill>
            <a:srgbClr val="D1E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11" name="Mein 360+">
            <a:extLst>
              <a:ext uri="{FF2B5EF4-FFF2-40B4-BE49-F238E27FC236}">
                <a16:creationId xmlns:a16="http://schemas.microsoft.com/office/drawing/2014/main" id="{0FD097BD-B8CA-5693-6861-F08455BBCA43}"/>
              </a:ext>
            </a:extLst>
          </p:cNvPr>
          <p:cNvSpPr txBox="1"/>
          <p:nvPr/>
        </p:nvSpPr>
        <p:spPr>
          <a:xfrm>
            <a:off x="6096000" y="2092550"/>
            <a:ext cx="5453126" cy="232679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800100">
              <a:lnSpc>
                <a:spcPct val="90000"/>
              </a:lnSpc>
              <a:buClr>
                <a:srgbClr val="FFFFFF"/>
              </a:buClr>
              <a:defRPr sz="2400" b="1">
                <a:solidFill>
                  <a:srgbClr val="212121"/>
                </a:solidFill>
                <a:uFill>
                  <a:solidFill>
                    <a:srgbClr val="FFFFFF"/>
                  </a:solidFill>
                </a:uFill>
                <a:latin typeface="PNext"/>
                <a:ea typeface="PNext"/>
                <a:cs typeface="PNext"/>
                <a:sym typeface="PNext"/>
              </a:defRPr>
            </a:lvl1pPr>
          </a:lstStyle>
          <a:p>
            <a:pPr>
              <a:buClr>
                <a:schemeClr val="tx1"/>
              </a:buClr>
            </a:pPr>
            <a:r>
              <a:rPr lang="de-DE" sz="1400" dirty="0" err="1">
                <a:solidFill>
                  <a:schemeClr val="tx1"/>
                </a:solidFill>
                <a:latin typeface="+mj-lt"/>
                <a:cs typeface="Porsche Next TT" panose="020B0504020101010102" pitchFamily="34" charset="0"/>
              </a:rPr>
              <a:t>Evaluate</a:t>
            </a:r>
            <a:r>
              <a:rPr lang="de-DE" sz="1400" dirty="0">
                <a:solidFill>
                  <a:schemeClr val="tx1"/>
                </a:solidFill>
                <a:latin typeface="+mj-lt"/>
                <a:cs typeface="Porsche Next TT" panose="020B0504020101010102" pitchFamily="34" charset="0"/>
              </a:rPr>
              <a:t> </a:t>
            </a:r>
            <a:r>
              <a:rPr lang="de-DE" sz="1400" dirty="0" err="1">
                <a:solidFill>
                  <a:schemeClr val="tx1"/>
                </a:solidFill>
                <a:latin typeface="+mj-lt"/>
                <a:cs typeface="Porsche Next TT" panose="020B0504020101010102" pitchFamily="34" charset="0"/>
              </a:rPr>
              <a:t>results</a:t>
            </a:r>
            <a:endParaRPr lang="de-DE" sz="1400" dirty="0">
              <a:solidFill>
                <a:schemeClr val="tx1"/>
              </a:solidFill>
              <a:latin typeface="+mj-lt"/>
              <a:cs typeface="Porsche Next TT" panose="020B0504020101010102" pitchFamily="34" charset="0"/>
            </a:endParaRP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Previous evaluation steps dealt with factors such as the accuracy and generality of the model. This step assesses the degree to which the model meets the business objectives. </a:t>
            </a:r>
          </a:p>
          <a:p>
            <a:pPr marL="171450" indent="-171450">
              <a:buClr>
                <a:schemeClr val="tx1"/>
              </a:buClr>
              <a:buFont typeface="Symbol" pitchFamily="2" charset="2"/>
              <a:buChar char="-"/>
            </a:pPr>
            <a:endParaRPr lang="en-US" sz="1400" b="0" dirty="0">
              <a:solidFill>
                <a:schemeClr val="tx1"/>
              </a:solidFill>
              <a:latin typeface="+mj-lt"/>
              <a:cs typeface="Porsche Next TT" panose="020B0504020101010102" pitchFamily="34" charset="0"/>
            </a:endParaRPr>
          </a:p>
          <a:p>
            <a:pPr>
              <a:buClr>
                <a:schemeClr val="tx1"/>
              </a:buClr>
            </a:pPr>
            <a:r>
              <a:rPr lang="de-DE" sz="1400" dirty="0">
                <a:solidFill>
                  <a:schemeClr val="tx1"/>
                </a:solidFill>
                <a:latin typeface="+mj-lt"/>
                <a:cs typeface="Porsche Next TT" panose="020B0504020101010102" pitchFamily="34" charset="0"/>
              </a:rPr>
              <a:t>Review </a:t>
            </a:r>
            <a:r>
              <a:rPr lang="de-DE" sz="1400" dirty="0" err="1">
                <a:solidFill>
                  <a:schemeClr val="tx1"/>
                </a:solidFill>
                <a:latin typeface="+mj-lt"/>
                <a:cs typeface="Porsche Next TT" panose="020B0504020101010102" pitchFamily="34" charset="0"/>
              </a:rPr>
              <a:t>process</a:t>
            </a:r>
            <a:endParaRPr lang="de-DE" sz="1400" dirty="0">
              <a:solidFill>
                <a:schemeClr val="tx1"/>
              </a:solidFill>
              <a:latin typeface="+mj-lt"/>
              <a:cs typeface="Porsche Next TT" panose="020B0504020101010102" pitchFamily="34" charset="0"/>
            </a:endParaRP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Summarize the process review and highlight activities that have been missed and those that should be repeated.</a:t>
            </a:r>
          </a:p>
          <a:p>
            <a:pPr marL="171450" indent="-171450">
              <a:buClr>
                <a:schemeClr val="tx1"/>
              </a:buClr>
              <a:buFont typeface="Symbol" pitchFamily="2" charset="2"/>
              <a:buChar char="-"/>
            </a:pPr>
            <a:endParaRPr lang="en-US" sz="1400" b="0" dirty="0">
              <a:solidFill>
                <a:schemeClr val="tx1"/>
              </a:solidFill>
              <a:latin typeface="+mj-lt"/>
              <a:cs typeface="Porsche Next TT" panose="020B0504020101010102" pitchFamily="34" charset="0"/>
            </a:endParaRPr>
          </a:p>
          <a:p>
            <a:pPr>
              <a:buClr>
                <a:schemeClr val="tx1"/>
              </a:buClr>
            </a:pPr>
            <a:r>
              <a:rPr lang="de-DE" sz="1400" dirty="0" err="1">
                <a:solidFill>
                  <a:schemeClr val="tx1"/>
                </a:solidFill>
                <a:latin typeface="+mj-lt"/>
                <a:cs typeface="Porsche Next TT" panose="020B0504020101010102" pitchFamily="34" charset="0"/>
              </a:rPr>
              <a:t>Determine</a:t>
            </a:r>
            <a:r>
              <a:rPr lang="de-DE" sz="1400" dirty="0">
                <a:solidFill>
                  <a:schemeClr val="tx1"/>
                </a:solidFill>
                <a:latin typeface="+mj-lt"/>
                <a:cs typeface="Porsche Next TT" panose="020B0504020101010102" pitchFamily="34" charset="0"/>
              </a:rPr>
              <a:t> </a:t>
            </a:r>
            <a:r>
              <a:rPr lang="de-DE" sz="1400" dirty="0" err="1">
                <a:solidFill>
                  <a:schemeClr val="tx1"/>
                </a:solidFill>
                <a:latin typeface="+mj-lt"/>
                <a:cs typeface="Porsche Next TT" panose="020B0504020101010102" pitchFamily="34" charset="0"/>
              </a:rPr>
              <a:t>next</a:t>
            </a:r>
            <a:r>
              <a:rPr lang="de-DE" sz="1400" dirty="0">
                <a:solidFill>
                  <a:schemeClr val="tx1"/>
                </a:solidFill>
                <a:latin typeface="+mj-lt"/>
                <a:cs typeface="Porsche Next TT" panose="020B0504020101010102" pitchFamily="34" charset="0"/>
              </a:rPr>
              <a:t> </a:t>
            </a:r>
            <a:r>
              <a:rPr lang="de-DE" sz="1400" dirty="0" err="1">
                <a:solidFill>
                  <a:schemeClr val="tx1"/>
                </a:solidFill>
                <a:latin typeface="+mj-lt"/>
                <a:cs typeface="Porsche Next TT" panose="020B0504020101010102" pitchFamily="34" charset="0"/>
              </a:rPr>
              <a:t>steps</a:t>
            </a:r>
            <a:endParaRPr lang="de-DE" sz="1400" dirty="0">
              <a:solidFill>
                <a:schemeClr val="tx1"/>
              </a:solidFill>
              <a:latin typeface="+mj-lt"/>
              <a:cs typeface="Porsche Next TT" panose="020B0504020101010102" pitchFamily="34" charset="0"/>
            </a:endParaRP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List the potential further actions, along with the reasons for and against each option.</a:t>
            </a:r>
          </a:p>
        </p:txBody>
      </p:sp>
      <p:pic>
        <p:nvPicPr>
          <p:cNvPr id="2" name="Grafik 1">
            <a:extLst>
              <a:ext uri="{FF2B5EF4-FFF2-40B4-BE49-F238E27FC236}">
                <a16:creationId xmlns:a16="http://schemas.microsoft.com/office/drawing/2014/main" id="{B0D686BB-5AF1-E7AF-B52C-095EBC3F71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1474" y="1415259"/>
            <a:ext cx="4443342" cy="4467990"/>
          </a:xfrm>
          <a:prstGeom prst="rect">
            <a:avLst/>
          </a:prstGeom>
          <a:noFill/>
        </p:spPr>
      </p:pic>
      <p:sp>
        <p:nvSpPr>
          <p:cNvPr id="13" name="Rechteck 12">
            <a:extLst>
              <a:ext uri="{FF2B5EF4-FFF2-40B4-BE49-F238E27FC236}">
                <a16:creationId xmlns:a16="http://schemas.microsoft.com/office/drawing/2014/main" id="{B94864D2-2560-FFD0-75B1-41A75EBAC2CF}"/>
              </a:ext>
            </a:extLst>
          </p:cNvPr>
          <p:cNvSpPr/>
          <p:nvPr/>
        </p:nvSpPr>
        <p:spPr>
          <a:xfrm>
            <a:off x="1861625" y="4659342"/>
            <a:ext cx="1463040" cy="683394"/>
          </a:xfrm>
          <a:prstGeom prst="rect">
            <a:avLst/>
          </a:prstGeom>
          <a:noFill/>
          <a:ln w="57150">
            <a:solidFill>
              <a:srgbClr val="D1E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85383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bgerundetes Rechteck 5">
            <a:extLst>
              <a:ext uri="{FF2B5EF4-FFF2-40B4-BE49-F238E27FC236}">
                <a16:creationId xmlns:a16="http://schemas.microsoft.com/office/drawing/2014/main" id="{FE2C6D3A-D6D1-EF6C-4697-8A0A204D3254}"/>
              </a:ext>
            </a:extLst>
          </p:cNvPr>
          <p:cNvSpPr/>
          <p:nvPr/>
        </p:nvSpPr>
        <p:spPr>
          <a:xfrm>
            <a:off x="3095625" y="2362952"/>
            <a:ext cx="481956" cy="396845"/>
          </a:xfrm>
          <a:prstGeom prst="roundRect">
            <a:avLst/>
          </a:prstGeom>
          <a:solidFill>
            <a:srgbClr val="C8FCC9"/>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ctr"/>
            <a:endParaRPr lang="de-DE" sz="1400" dirty="0">
              <a:solidFill>
                <a:schemeClr val="tx1"/>
              </a:solidFill>
              <a:latin typeface="+mj-lt"/>
            </a:endParaRPr>
          </a:p>
        </p:txBody>
      </p:sp>
      <p:sp>
        <p:nvSpPr>
          <p:cNvPr id="5" name="Abgerundetes Rechteck 1">
            <a:extLst>
              <a:ext uri="{FF2B5EF4-FFF2-40B4-BE49-F238E27FC236}">
                <a16:creationId xmlns:a16="http://schemas.microsoft.com/office/drawing/2014/main" id="{8943703F-D028-10BF-340E-89DE84E70BCA}"/>
              </a:ext>
            </a:extLst>
          </p:cNvPr>
          <p:cNvSpPr/>
          <p:nvPr/>
        </p:nvSpPr>
        <p:spPr>
          <a:xfrm>
            <a:off x="1656784" y="1774479"/>
            <a:ext cx="1511929" cy="416460"/>
          </a:xfrm>
          <a:prstGeom prst="roundRect">
            <a:avLst/>
          </a:prstGeom>
          <a:solidFill>
            <a:schemeClr val="bg1">
              <a:lumMod val="9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ctr">
              <a:lnSpc>
                <a:spcPct val="110000"/>
              </a:lnSpc>
              <a:spcBef>
                <a:spcPts val="600"/>
              </a:spcBef>
            </a:pPr>
            <a:r>
              <a:rPr lang="de-DE" sz="1400" dirty="0">
                <a:solidFill>
                  <a:schemeClr val="tx1"/>
                </a:solidFill>
                <a:latin typeface="+mj-lt"/>
              </a:rPr>
              <a:t>Button</a:t>
            </a:r>
          </a:p>
        </p:txBody>
      </p:sp>
      <p:sp>
        <p:nvSpPr>
          <p:cNvPr id="6" name="Abgerundetes Rechteck 2">
            <a:extLst>
              <a:ext uri="{FF2B5EF4-FFF2-40B4-BE49-F238E27FC236}">
                <a16:creationId xmlns:a16="http://schemas.microsoft.com/office/drawing/2014/main" id="{8C80D737-EDBC-49F6-2D53-97CAF228A0CE}"/>
              </a:ext>
            </a:extLst>
          </p:cNvPr>
          <p:cNvSpPr/>
          <p:nvPr/>
        </p:nvSpPr>
        <p:spPr>
          <a:xfrm>
            <a:off x="3364494" y="1774479"/>
            <a:ext cx="4562947" cy="416460"/>
          </a:xfrm>
          <a:prstGeom prst="roundRect">
            <a:avLst/>
          </a:prstGeom>
          <a:solidFill>
            <a:srgbClr val="C8FCC9"/>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ctr"/>
            <a:r>
              <a:rPr lang="de-DE" sz="1400" dirty="0">
                <a:solidFill>
                  <a:schemeClr val="tx1"/>
                </a:solidFill>
                <a:latin typeface="+mj-lt"/>
              </a:rPr>
              <a:t>Textinput</a:t>
            </a:r>
          </a:p>
        </p:txBody>
      </p:sp>
      <p:sp>
        <p:nvSpPr>
          <p:cNvPr id="7" name="Abgerundetes Rechteck 3">
            <a:extLst>
              <a:ext uri="{FF2B5EF4-FFF2-40B4-BE49-F238E27FC236}">
                <a16:creationId xmlns:a16="http://schemas.microsoft.com/office/drawing/2014/main" id="{6059FE45-E801-7369-0589-26EF08FD3E35}"/>
              </a:ext>
            </a:extLst>
          </p:cNvPr>
          <p:cNvSpPr/>
          <p:nvPr/>
        </p:nvSpPr>
        <p:spPr>
          <a:xfrm>
            <a:off x="1656784" y="2362952"/>
            <a:ext cx="1511929" cy="396845"/>
          </a:xfrm>
          <a:prstGeom prst="roundRect">
            <a:avLst/>
          </a:prstGeom>
          <a:solidFill>
            <a:srgbClr val="C8FCC9"/>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ctr"/>
            <a:r>
              <a:rPr lang="de-DE" sz="1400" dirty="0">
                <a:solidFill>
                  <a:schemeClr val="tx1"/>
                </a:solidFill>
                <a:latin typeface="+mj-lt"/>
              </a:rPr>
              <a:t>Select box</a:t>
            </a:r>
          </a:p>
        </p:txBody>
      </p:sp>
      <p:sp>
        <p:nvSpPr>
          <p:cNvPr id="8" name="Gleichschenkliges Dreieck 7">
            <a:extLst>
              <a:ext uri="{FF2B5EF4-FFF2-40B4-BE49-F238E27FC236}">
                <a16:creationId xmlns:a16="http://schemas.microsoft.com/office/drawing/2014/main" id="{A9EE6BB8-8688-BA36-4915-40C62E26FBF9}"/>
              </a:ext>
            </a:extLst>
          </p:cNvPr>
          <p:cNvSpPr/>
          <p:nvPr/>
        </p:nvSpPr>
        <p:spPr>
          <a:xfrm rot="10800000">
            <a:off x="3235199" y="2448442"/>
            <a:ext cx="262551" cy="23539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latin typeface="+mj-lt"/>
            </a:endParaRPr>
          </a:p>
        </p:txBody>
      </p:sp>
      <p:sp>
        <p:nvSpPr>
          <p:cNvPr id="9" name="Textfeld 8">
            <a:extLst>
              <a:ext uri="{FF2B5EF4-FFF2-40B4-BE49-F238E27FC236}">
                <a16:creationId xmlns:a16="http://schemas.microsoft.com/office/drawing/2014/main" id="{1A1BD175-80A6-2A02-B1EE-AE7F3D224203}"/>
              </a:ext>
            </a:extLst>
          </p:cNvPr>
          <p:cNvSpPr txBox="1"/>
          <p:nvPr/>
        </p:nvSpPr>
        <p:spPr bwMode="gray">
          <a:xfrm>
            <a:off x="3726933" y="2362951"/>
            <a:ext cx="1473717" cy="360850"/>
          </a:xfrm>
          <a:prstGeom prst="rect">
            <a:avLst/>
          </a:prstGeom>
          <a:solidFill>
            <a:srgbClr val="C8FCC9"/>
          </a:solidFill>
          <a:ln>
            <a:solidFill>
              <a:schemeClr val="tx1"/>
            </a:solidFill>
          </a:ln>
        </p:spPr>
        <p:txBody>
          <a:bodyPr vert="horz" wrap="square" lIns="108000" tIns="72000" rIns="180000" bIns="72000" rtlCol="0">
            <a:spAutoFit/>
          </a:bodyPr>
          <a:lstStyle/>
          <a:p>
            <a:pPr marL="285750" indent="-285750" algn="l">
              <a:buFont typeface="Porsche Next TT" panose="020B0504020101010102" pitchFamily="34" charset="0"/>
              <a:buChar char="□"/>
            </a:pPr>
            <a:r>
              <a:rPr lang="de-DE" sz="1400" dirty="0">
                <a:latin typeface="+mj-lt"/>
              </a:rPr>
              <a:t>Checkbox</a:t>
            </a:r>
          </a:p>
        </p:txBody>
      </p:sp>
      <p:sp>
        <p:nvSpPr>
          <p:cNvPr id="10" name="Rechteck 9">
            <a:extLst>
              <a:ext uri="{FF2B5EF4-FFF2-40B4-BE49-F238E27FC236}">
                <a16:creationId xmlns:a16="http://schemas.microsoft.com/office/drawing/2014/main" id="{FF9ABAFA-5048-F4EA-48F5-A1A9D3EED214}"/>
              </a:ext>
            </a:extLst>
          </p:cNvPr>
          <p:cNvSpPr/>
          <p:nvPr/>
        </p:nvSpPr>
        <p:spPr>
          <a:xfrm>
            <a:off x="1656784" y="2931810"/>
            <a:ext cx="3930572" cy="26281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latin typeface="+mj-lt"/>
            </a:endParaRPr>
          </a:p>
        </p:txBody>
      </p:sp>
      <p:sp>
        <p:nvSpPr>
          <p:cNvPr id="11" name="Textfeld 10">
            <a:extLst>
              <a:ext uri="{FF2B5EF4-FFF2-40B4-BE49-F238E27FC236}">
                <a16:creationId xmlns:a16="http://schemas.microsoft.com/office/drawing/2014/main" id="{CD0554B5-0C8F-45BC-8722-5194971CF2EE}"/>
              </a:ext>
            </a:extLst>
          </p:cNvPr>
          <p:cNvSpPr txBox="1"/>
          <p:nvPr/>
        </p:nvSpPr>
        <p:spPr bwMode="gray">
          <a:xfrm>
            <a:off x="8268531" y="1762100"/>
            <a:ext cx="1487395" cy="553998"/>
          </a:xfrm>
          <a:prstGeom prst="rect">
            <a:avLst/>
          </a:prstGeom>
        </p:spPr>
        <p:txBody>
          <a:bodyPr vert="horz" wrap="none" lIns="0" tIns="0" rIns="0" bIns="0" rtlCol="0">
            <a:spAutoFit/>
          </a:bodyPr>
          <a:lstStyle/>
          <a:p>
            <a:pPr algn="l"/>
            <a:r>
              <a:rPr lang="de-DE" b="1" dirty="0">
                <a:latin typeface="+mj-lt"/>
              </a:rPr>
              <a:t>USER STORY</a:t>
            </a:r>
          </a:p>
          <a:p>
            <a:pPr algn="l"/>
            <a:r>
              <a:rPr lang="de-DE" dirty="0">
                <a:latin typeface="+mj-lt"/>
              </a:rPr>
              <a:t>&lt;Beschreibung&gt;</a:t>
            </a:r>
          </a:p>
        </p:txBody>
      </p:sp>
      <p:sp>
        <p:nvSpPr>
          <p:cNvPr id="12" name="Rechteck 11">
            <a:extLst>
              <a:ext uri="{FF2B5EF4-FFF2-40B4-BE49-F238E27FC236}">
                <a16:creationId xmlns:a16="http://schemas.microsoft.com/office/drawing/2014/main" id="{6101797F-11D3-B46B-531C-CB7EB37211D2}"/>
              </a:ext>
            </a:extLst>
          </p:cNvPr>
          <p:cNvSpPr/>
          <p:nvPr/>
        </p:nvSpPr>
        <p:spPr>
          <a:xfrm>
            <a:off x="5755758" y="2293635"/>
            <a:ext cx="2171683" cy="32663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latin typeface="+mj-lt"/>
            </a:endParaRPr>
          </a:p>
        </p:txBody>
      </p:sp>
      <p:sp>
        <p:nvSpPr>
          <p:cNvPr id="13" name="Titel 4">
            <a:extLst>
              <a:ext uri="{FF2B5EF4-FFF2-40B4-BE49-F238E27FC236}">
                <a16:creationId xmlns:a16="http://schemas.microsoft.com/office/drawing/2014/main" id="{67472628-15FE-46A5-731E-FF038991F9F4}"/>
              </a:ext>
            </a:extLst>
          </p:cNvPr>
          <p:cNvSpPr txBox="1">
            <a:spLocks/>
          </p:cNvSpPr>
          <p:nvPr/>
        </p:nvSpPr>
        <p:spPr>
          <a:xfrm>
            <a:off x="371475" y="403200"/>
            <a:ext cx="11449050" cy="648000"/>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de-DE" dirty="0"/>
              <a:t>Mockups</a:t>
            </a:r>
          </a:p>
        </p:txBody>
      </p:sp>
    </p:spTree>
    <p:extLst>
      <p:ext uri="{BB962C8B-B14F-4D97-AF65-F5344CB8AC3E}">
        <p14:creationId xmlns:p14="http://schemas.microsoft.com/office/powerpoint/2010/main" val="363071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5EA07-CDD1-50F5-6231-F3A5EFE3A13B}"/>
              </a:ext>
            </a:extLst>
          </p:cNvPr>
          <p:cNvSpPr>
            <a:spLocks noGrp="1"/>
          </p:cNvSpPr>
          <p:nvPr>
            <p:ph type="title"/>
          </p:nvPr>
        </p:nvSpPr>
        <p:spPr/>
        <p:txBody>
          <a:bodyPr/>
          <a:lstStyle/>
          <a:p>
            <a:r>
              <a:rPr lang="de-DE" dirty="0"/>
              <a:t>Possible </a:t>
            </a:r>
            <a:r>
              <a:rPr lang="de-DE" dirty="0" err="1"/>
              <a:t>next</a:t>
            </a:r>
            <a:r>
              <a:rPr lang="de-DE" dirty="0"/>
              <a:t> </a:t>
            </a:r>
            <a:r>
              <a:rPr lang="de-DE" dirty="0" err="1"/>
              <a:t>steps</a:t>
            </a:r>
            <a:br>
              <a:rPr lang="de-DE" dirty="0"/>
            </a:br>
            <a:r>
              <a:rPr lang="en-US" sz="2000" dirty="0"/>
              <a:t>O</a:t>
            </a:r>
            <a:r>
              <a:rPr lang="en-US" sz="2000" b="0" dirty="0"/>
              <a:t>vervie</a:t>
            </a:r>
            <a:r>
              <a:rPr lang="en-US" sz="2000" dirty="0"/>
              <a:t>w of possible relevant s</a:t>
            </a:r>
            <a:r>
              <a:rPr lang="en-US" sz="2000" b="0" dirty="0"/>
              <a:t>teps or actions</a:t>
            </a:r>
            <a:endParaRPr lang="de-DE" sz="2000" b="0" dirty="0"/>
          </a:p>
        </p:txBody>
      </p:sp>
      <p:sp>
        <p:nvSpPr>
          <p:cNvPr id="4" name="Textplatzhalter 5">
            <a:extLst>
              <a:ext uri="{FF2B5EF4-FFF2-40B4-BE49-F238E27FC236}">
                <a16:creationId xmlns:a16="http://schemas.microsoft.com/office/drawing/2014/main" id="{6F3C9F3B-3316-E90A-DA61-465F37515C28}"/>
              </a:ext>
            </a:extLst>
          </p:cNvPr>
          <p:cNvSpPr txBox="1">
            <a:spLocks/>
          </p:cNvSpPr>
          <p:nvPr/>
        </p:nvSpPr>
        <p:spPr bwMode="gray">
          <a:xfrm>
            <a:off x="8220525" y="1412875"/>
            <a:ext cx="3600000" cy="1392017"/>
          </a:xfrm>
          <a:prstGeom prst="rect">
            <a:avLst/>
          </a:prstGeom>
          <a:solidFill>
            <a:schemeClr val="accent6">
              <a:lumMod val="20000"/>
              <a:lumOff val="80000"/>
            </a:schemeClr>
          </a:solidFill>
        </p:spPr>
        <p:txBody>
          <a:bodyPr vert="horz" wrap="square" lIns="108000" tIns="72000" rIns="108000" bIns="72000" rtlCol="0" anchor="ctr">
            <a:noAutofit/>
          </a:bodyPr>
          <a:lstStyle>
            <a:lvl1pPr marL="0" indent="0" algn="l" defTabSz="914400" rtl="0" eaLnBrk="1" latinLnBrk="0" hangingPunct="1">
              <a:lnSpc>
                <a:spcPct val="110000"/>
              </a:lnSpc>
              <a:spcBef>
                <a:spcPts val="600"/>
              </a:spcBef>
              <a:buFontTx/>
              <a:buNone/>
              <a:defRPr sz="1800" kern="1200">
                <a:solidFill>
                  <a:schemeClr val="tx1"/>
                </a:solidFill>
                <a:latin typeface="+mn-lt"/>
                <a:ea typeface="+mn-ea"/>
                <a:cs typeface="+mn-cs"/>
              </a:defRPr>
            </a:lvl1pPr>
            <a:lvl2pPr marL="180000" indent="-180000" algn="l" defTabSz="914400" rtl="0" eaLnBrk="1" latinLnBrk="0" hangingPunct="1">
              <a:lnSpc>
                <a:spcPct val="110000"/>
              </a:lnSpc>
              <a:spcBef>
                <a:spcPts val="600"/>
              </a:spcBef>
              <a:buFont typeface="Arial" panose="020B0604020202020204" pitchFamily="34" charset="0"/>
              <a:buChar char="•"/>
              <a:defRPr sz="1800" kern="1200">
                <a:solidFill>
                  <a:schemeClr val="tx1"/>
                </a:solidFill>
                <a:latin typeface="+mn-lt"/>
                <a:ea typeface="+mn-ea"/>
                <a:cs typeface="+mn-cs"/>
              </a:defRPr>
            </a:lvl2pPr>
            <a:lvl3pPr marL="360000" indent="-180000" algn="l" defTabSz="914400" rtl="0" eaLnBrk="1" latinLnBrk="0" hangingPunct="1">
              <a:lnSpc>
                <a:spcPct val="110000"/>
              </a:lnSpc>
              <a:spcBef>
                <a:spcPts val="600"/>
              </a:spcBef>
              <a:buFont typeface="Arial" panose="020B0604020202020204" pitchFamily="34" charset="0"/>
              <a:buChar char="•"/>
              <a:defRPr sz="1800" kern="1200">
                <a:solidFill>
                  <a:schemeClr val="tx1"/>
                </a:solidFill>
                <a:latin typeface="+mn-lt"/>
                <a:ea typeface="+mn-ea"/>
                <a:cs typeface="+mn-cs"/>
              </a:defRPr>
            </a:lvl3pPr>
            <a:lvl4pPr marL="540000" indent="-180000" algn="l" defTabSz="914400" rtl="0" eaLnBrk="1" latinLnBrk="0" hangingPunct="1">
              <a:lnSpc>
                <a:spcPct val="110000"/>
              </a:lnSpc>
              <a:spcBef>
                <a:spcPts val="600"/>
              </a:spcBef>
              <a:buFont typeface="Arial" panose="020B060402020202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1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de-DE" sz="1400" i="1" dirty="0"/>
              <a:t>Use </a:t>
            </a:r>
            <a:r>
              <a:rPr lang="de-DE" sz="1400" i="1" dirty="0" err="1"/>
              <a:t>colors</a:t>
            </a:r>
            <a:r>
              <a:rPr lang="de-DE" sz="1400" i="1" dirty="0"/>
              <a:t> </a:t>
            </a:r>
            <a:r>
              <a:rPr lang="de-DE" sz="1400" i="1" dirty="0" err="1"/>
              <a:t>to</a:t>
            </a:r>
            <a:r>
              <a:rPr lang="de-DE" sz="1400" i="1" dirty="0"/>
              <a:t> </a:t>
            </a:r>
            <a:r>
              <a:rPr lang="de-DE" sz="1400" i="1" dirty="0" err="1"/>
              <a:t>indicate</a:t>
            </a:r>
            <a:r>
              <a:rPr lang="de-DE" sz="1400" i="1" dirty="0"/>
              <a:t> </a:t>
            </a:r>
            <a:r>
              <a:rPr lang="de-DE" sz="1400" i="1" dirty="0" err="1"/>
              <a:t>business</a:t>
            </a:r>
            <a:r>
              <a:rPr lang="de-DE" sz="1400" i="1" dirty="0"/>
              <a:t> </a:t>
            </a:r>
            <a:r>
              <a:rPr lang="de-DE" sz="1400" i="1" dirty="0" err="1"/>
              <a:t>value</a:t>
            </a:r>
            <a:r>
              <a:rPr lang="de-DE" sz="1400" i="1" dirty="0"/>
              <a:t>, </a:t>
            </a:r>
            <a:r>
              <a:rPr lang="de-DE" sz="1400" i="1" dirty="0" err="1"/>
              <a:t>project</a:t>
            </a:r>
            <a:r>
              <a:rPr lang="de-DE" sz="1400" i="1" dirty="0"/>
              <a:t> </a:t>
            </a:r>
            <a:r>
              <a:rPr lang="de-DE" sz="1400" i="1" dirty="0" err="1"/>
              <a:t>costs</a:t>
            </a:r>
            <a:r>
              <a:rPr lang="de-DE" sz="1400" i="1" dirty="0"/>
              <a:t> </a:t>
            </a:r>
            <a:r>
              <a:rPr lang="de-DE" sz="1400" i="1" dirty="0" err="1"/>
              <a:t>or</a:t>
            </a:r>
            <a:r>
              <a:rPr lang="de-DE" sz="1400" i="1" dirty="0"/>
              <a:t> </a:t>
            </a:r>
            <a:r>
              <a:rPr lang="de-DE" sz="1400" i="1" dirty="0" err="1"/>
              <a:t>feasability</a:t>
            </a:r>
            <a:r>
              <a:rPr lang="de-DE" sz="1400" i="1" dirty="0"/>
              <a:t> and </a:t>
            </a:r>
            <a:r>
              <a:rPr lang="de-DE" sz="1400" i="1" dirty="0" err="1"/>
              <a:t>describe</a:t>
            </a:r>
            <a:r>
              <a:rPr lang="de-DE" sz="1400" i="1" dirty="0"/>
              <a:t> </a:t>
            </a:r>
            <a:r>
              <a:rPr lang="de-DE" sz="1400" i="1" dirty="0" err="1"/>
              <a:t>step</a:t>
            </a:r>
            <a:r>
              <a:rPr lang="de-DE" sz="1400" i="1" dirty="0"/>
              <a:t> </a:t>
            </a:r>
            <a:r>
              <a:rPr lang="de-DE" sz="1400" i="1" dirty="0" err="1"/>
              <a:t>here</a:t>
            </a:r>
            <a:endParaRPr lang="de-DE" sz="1400" i="1" dirty="0"/>
          </a:p>
        </p:txBody>
      </p:sp>
      <p:sp>
        <p:nvSpPr>
          <p:cNvPr id="5" name="Gleichschenkliges Dreieck 4">
            <a:extLst>
              <a:ext uri="{FF2B5EF4-FFF2-40B4-BE49-F238E27FC236}">
                <a16:creationId xmlns:a16="http://schemas.microsoft.com/office/drawing/2014/main" id="{594DBC76-AB30-65E1-E623-B3106687E5D3}"/>
              </a:ext>
            </a:extLst>
          </p:cNvPr>
          <p:cNvSpPr/>
          <p:nvPr/>
        </p:nvSpPr>
        <p:spPr>
          <a:xfrm rot="5400000">
            <a:off x="7531100" y="1977121"/>
            <a:ext cx="704850" cy="263525"/>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a:p>
        </p:txBody>
      </p:sp>
      <p:sp>
        <p:nvSpPr>
          <p:cNvPr id="7" name="Textplatzhalter 5">
            <a:extLst>
              <a:ext uri="{FF2B5EF4-FFF2-40B4-BE49-F238E27FC236}">
                <a16:creationId xmlns:a16="http://schemas.microsoft.com/office/drawing/2014/main" id="{FC6B4F24-E729-FCD9-D099-7D83A5A66B29}"/>
              </a:ext>
            </a:extLst>
          </p:cNvPr>
          <p:cNvSpPr txBox="1">
            <a:spLocks/>
          </p:cNvSpPr>
          <p:nvPr/>
        </p:nvSpPr>
        <p:spPr bwMode="gray">
          <a:xfrm>
            <a:off x="8220525" y="3022600"/>
            <a:ext cx="3600000" cy="1392017"/>
          </a:xfrm>
          <a:prstGeom prst="rect">
            <a:avLst/>
          </a:prstGeom>
          <a:solidFill>
            <a:srgbClr val="FF9393"/>
          </a:solidFill>
        </p:spPr>
        <p:txBody>
          <a:bodyPr vert="horz" wrap="square" lIns="108000" tIns="72000" rIns="108000" bIns="72000" rtlCol="0" anchor="ctr">
            <a:noAutofit/>
          </a:bodyPr>
          <a:lstStyle>
            <a:lvl1pPr marL="0" indent="0" algn="l" defTabSz="914400" rtl="0" eaLnBrk="1" latinLnBrk="0" hangingPunct="1">
              <a:lnSpc>
                <a:spcPct val="110000"/>
              </a:lnSpc>
              <a:spcBef>
                <a:spcPts val="600"/>
              </a:spcBef>
              <a:buFontTx/>
              <a:buNone/>
              <a:defRPr sz="1800" kern="1200">
                <a:solidFill>
                  <a:schemeClr val="tx1"/>
                </a:solidFill>
                <a:latin typeface="+mn-lt"/>
                <a:ea typeface="+mn-ea"/>
                <a:cs typeface="+mn-cs"/>
              </a:defRPr>
            </a:lvl1pPr>
            <a:lvl2pPr marL="180000" indent="-180000" algn="l" defTabSz="914400" rtl="0" eaLnBrk="1" latinLnBrk="0" hangingPunct="1">
              <a:lnSpc>
                <a:spcPct val="110000"/>
              </a:lnSpc>
              <a:spcBef>
                <a:spcPts val="600"/>
              </a:spcBef>
              <a:buFont typeface="Arial" panose="020B0604020202020204" pitchFamily="34" charset="0"/>
              <a:buChar char="•"/>
              <a:defRPr sz="1800" kern="1200">
                <a:solidFill>
                  <a:schemeClr val="tx1"/>
                </a:solidFill>
                <a:latin typeface="+mn-lt"/>
                <a:ea typeface="+mn-ea"/>
                <a:cs typeface="+mn-cs"/>
              </a:defRPr>
            </a:lvl2pPr>
            <a:lvl3pPr marL="360000" indent="-180000" algn="l" defTabSz="914400" rtl="0" eaLnBrk="1" latinLnBrk="0" hangingPunct="1">
              <a:lnSpc>
                <a:spcPct val="110000"/>
              </a:lnSpc>
              <a:spcBef>
                <a:spcPts val="600"/>
              </a:spcBef>
              <a:buFont typeface="Arial" panose="020B0604020202020204" pitchFamily="34" charset="0"/>
              <a:buChar char="•"/>
              <a:defRPr sz="1800" kern="1200">
                <a:solidFill>
                  <a:schemeClr val="tx1"/>
                </a:solidFill>
                <a:latin typeface="+mn-lt"/>
                <a:ea typeface="+mn-ea"/>
                <a:cs typeface="+mn-cs"/>
              </a:defRPr>
            </a:lvl3pPr>
            <a:lvl4pPr marL="540000" indent="-180000" algn="l" defTabSz="914400" rtl="0" eaLnBrk="1" latinLnBrk="0" hangingPunct="1">
              <a:lnSpc>
                <a:spcPct val="110000"/>
              </a:lnSpc>
              <a:spcBef>
                <a:spcPts val="600"/>
              </a:spcBef>
              <a:buFont typeface="Arial" panose="020B060402020202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1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Use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colors</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to</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indicate</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business</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value</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project</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costs</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or</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feasability</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describe</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step</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here</a:t>
            </a:r>
            <a:endPar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Gleichschenkliges Dreieck 7">
            <a:extLst>
              <a:ext uri="{FF2B5EF4-FFF2-40B4-BE49-F238E27FC236}">
                <a16:creationId xmlns:a16="http://schemas.microsoft.com/office/drawing/2014/main" id="{6C971F20-180D-0ADD-0584-6A709FF6DBE0}"/>
              </a:ext>
            </a:extLst>
          </p:cNvPr>
          <p:cNvSpPr/>
          <p:nvPr/>
        </p:nvSpPr>
        <p:spPr>
          <a:xfrm rot="5400000">
            <a:off x="7531100" y="3586846"/>
            <a:ext cx="704850" cy="263525"/>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a:p>
        </p:txBody>
      </p:sp>
      <p:sp>
        <p:nvSpPr>
          <p:cNvPr id="12" name="Textplatzhalter 5">
            <a:extLst>
              <a:ext uri="{FF2B5EF4-FFF2-40B4-BE49-F238E27FC236}">
                <a16:creationId xmlns:a16="http://schemas.microsoft.com/office/drawing/2014/main" id="{62C2FE95-0E4D-C720-6BDF-EDB12CF6A1B7}"/>
              </a:ext>
            </a:extLst>
          </p:cNvPr>
          <p:cNvSpPr txBox="1">
            <a:spLocks/>
          </p:cNvSpPr>
          <p:nvPr/>
        </p:nvSpPr>
        <p:spPr bwMode="gray">
          <a:xfrm>
            <a:off x="8220525" y="4623482"/>
            <a:ext cx="3600000" cy="1392017"/>
          </a:xfrm>
          <a:prstGeom prst="rect">
            <a:avLst/>
          </a:prstGeom>
          <a:solidFill>
            <a:schemeClr val="accent4">
              <a:lumMod val="20000"/>
              <a:lumOff val="80000"/>
            </a:schemeClr>
          </a:solidFill>
        </p:spPr>
        <p:txBody>
          <a:bodyPr vert="horz" wrap="square" lIns="108000" tIns="72000" rIns="108000" bIns="72000" rtlCol="0" anchor="ctr">
            <a:noAutofit/>
          </a:bodyPr>
          <a:lstStyle>
            <a:lvl1pPr marL="0" indent="0" algn="l" defTabSz="914400" rtl="0" eaLnBrk="1" latinLnBrk="0" hangingPunct="1">
              <a:lnSpc>
                <a:spcPct val="110000"/>
              </a:lnSpc>
              <a:spcBef>
                <a:spcPts val="600"/>
              </a:spcBef>
              <a:buFontTx/>
              <a:buNone/>
              <a:defRPr sz="1800" kern="1200">
                <a:solidFill>
                  <a:schemeClr val="tx1"/>
                </a:solidFill>
                <a:latin typeface="+mn-lt"/>
                <a:ea typeface="+mn-ea"/>
                <a:cs typeface="+mn-cs"/>
              </a:defRPr>
            </a:lvl1pPr>
            <a:lvl2pPr marL="180000" indent="-180000" algn="l" defTabSz="914400" rtl="0" eaLnBrk="1" latinLnBrk="0" hangingPunct="1">
              <a:lnSpc>
                <a:spcPct val="110000"/>
              </a:lnSpc>
              <a:spcBef>
                <a:spcPts val="600"/>
              </a:spcBef>
              <a:buFont typeface="Arial" panose="020B0604020202020204" pitchFamily="34" charset="0"/>
              <a:buChar char="•"/>
              <a:defRPr sz="1800" kern="1200">
                <a:solidFill>
                  <a:schemeClr val="tx1"/>
                </a:solidFill>
                <a:latin typeface="+mn-lt"/>
                <a:ea typeface="+mn-ea"/>
                <a:cs typeface="+mn-cs"/>
              </a:defRPr>
            </a:lvl2pPr>
            <a:lvl3pPr marL="360000" indent="-180000" algn="l" defTabSz="914400" rtl="0" eaLnBrk="1" latinLnBrk="0" hangingPunct="1">
              <a:lnSpc>
                <a:spcPct val="110000"/>
              </a:lnSpc>
              <a:spcBef>
                <a:spcPts val="600"/>
              </a:spcBef>
              <a:buFont typeface="Arial" panose="020B0604020202020204" pitchFamily="34" charset="0"/>
              <a:buChar char="•"/>
              <a:defRPr sz="1800" kern="1200">
                <a:solidFill>
                  <a:schemeClr val="tx1"/>
                </a:solidFill>
                <a:latin typeface="+mn-lt"/>
                <a:ea typeface="+mn-ea"/>
                <a:cs typeface="+mn-cs"/>
              </a:defRPr>
            </a:lvl3pPr>
            <a:lvl4pPr marL="540000" indent="-180000" algn="l" defTabSz="914400" rtl="0" eaLnBrk="1" latinLnBrk="0" hangingPunct="1">
              <a:lnSpc>
                <a:spcPct val="110000"/>
              </a:lnSpc>
              <a:spcBef>
                <a:spcPts val="600"/>
              </a:spcBef>
              <a:buFont typeface="Arial" panose="020B060402020202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1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Use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colors</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to</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indicate</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business</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value</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project</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costs</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or</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feasability</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describe</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step</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here</a:t>
            </a:r>
            <a:endPar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Gleichschenkliges Dreieck 12">
            <a:extLst>
              <a:ext uri="{FF2B5EF4-FFF2-40B4-BE49-F238E27FC236}">
                <a16:creationId xmlns:a16="http://schemas.microsoft.com/office/drawing/2014/main" id="{87B25208-50C3-FC7B-09ED-A2A9686058B4}"/>
              </a:ext>
            </a:extLst>
          </p:cNvPr>
          <p:cNvSpPr/>
          <p:nvPr/>
        </p:nvSpPr>
        <p:spPr>
          <a:xfrm rot="5400000">
            <a:off x="7531100" y="5187728"/>
            <a:ext cx="704850" cy="263525"/>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a:p>
        </p:txBody>
      </p:sp>
      <p:sp>
        <p:nvSpPr>
          <p:cNvPr id="14" name="Textplatzhalter 5">
            <a:extLst>
              <a:ext uri="{FF2B5EF4-FFF2-40B4-BE49-F238E27FC236}">
                <a16:creationId xmlns:a16="http://schemas.microsoft.com/office/drawing/2014/main" id="{F507D875-6B27-E947-E217-F364FA6D1ADE}"/>
              </a:ext>
            </a:extLst>
          </p:cNvPr>
          <p:cNvSpPr txBox="1">
            <a:spLocks/>
          </p:cNvSpPr>
          <p:nvPr/>
        </p:nvSpPr>
        <p:spPr bwMode="gray">
          <a:xfrm>
            <a:off x="371475" y="1412874"/>
            <a:ext cx="7175050" cy="1392017"/>
          </a:xfrm>
          <a:prstGeom prst="rect">
            <a:avLst/>
          </a:prstGeom>
          <a:solidFill>
            <a:schemeClr val="bg1">
              <a:lumMod val="95000"/>
            </a:schemeClr>
          </a:solidFill>
        </p:spPr>
        <p:txBody>
          <a:bodyPr vert="horz" wrap="square" lIns="108000" tIns="72000" rIns="108000" bIns="72000" rtlCol="0" anchor="t">
            <a:noAutofit/>
          </a:bodyPr>
          <a:lstStyle>
            <a:lvl1pPr marL="0" indent="0" algn="l" defTabSz="914400" rtl="0" eaLnBrk="1" latinLnBrk="0" hangingPunct="1">
              <a:lnSpc>
                <a:spcPct val="110000"/>
              </a:lnSpc>
              <a:spcBef>
                <a:spcPts val="600"/>
              </a:spcBef>
              <a:buFontTx/>
              <a:buNone/>
              <a:defRPr sz="1800" kern="1200">
                <a:solidFill>
                  <a:schemeClr val="tx1"/>
                </a:solidFill>
                <a:latin typeface="+mn-lt"/>
                <a:ea typeface="+mn-ea"/>
                <a:cs typeface="+mn-cs"/>
              </a:defRPr>
            </a:lvl1pPr>
            <a:lvl2pPr marL="180000" indent="-180000" algn="l" defTabSz="914400" rtl="0" eaLnBrk="1" latinLnBrk="0" hangingPunct="1">
              <a:lnSpc>
                <a:spcPct val="110000"/>
              </a:lnSpc>
              <a:spcBef>
                <a:spcPts val="600"/>
              </a:spcBef>
              <a:buFont typeface="Arial" panose="020B0604020202020204" pitchFamily="34" charset="0"/>
              <a:buChar char="•"/>
              <a:defRPr sz="1800" kern="1200">
                <a:solidFill>
                  <a:schemeClr val="tx1"/>
                </a:solidFill>
                <a:latin typeface="+mn-lt"/>
                <a:ea typeface="+mn-ea"/>
                <a:cs typeface="+mn-cs"/>
              </a:defRPr>
            </a:lvl2pPr>
            <a:lvl3pPr marL="360000" indent="-180000" algn="l" defTabSz="914400" rtl="0" eaLnBrk="1" latinLnBrk="0" hangingPunct="1">
              <a:lnSpc>
                <a:spcPct val="110000"/>
              </a:lnSpc>
              <a:spcBef>
                <a:spcPts val="600"/>
              </a:spcBef>
              <a:buFont typeface="Arial" panose="020B0604020202020204" pitchFamily="34" charset="0"/>
              <a:buChar char="•"/>
              <a:defRPr sz="1800" kern="1200">
                <a:solidFill>
                  <a:schemeClr val="tx1"/>
                </a:solidFill>
                <a:latin typeface="+mn-lt"/>
                <a:ea typeface="+mn-ea"/>
                <a:cs typeface="+mn-cs"/>
              </a:defRPr>
            </a:lvl3pPr>
            <a:lvl4pPr marL="540000" indent="-180000" algn="l" defTabSz="914400" rtl="0" eaLnBrk="1" latinLnBrk="0" hangingPunct="1">
              <a:lnSpc>
                <a:spcPct val="110000"/>
              </a:lnSpc>
              <a:spcBef>
                <a:spcPts val="600"/>
              </a:spcBef>
              <a:buFont typeface="Arial" panose="020B060402020202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1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600" b="1" dirty="0"/>
              <a:t>OPTION 1</a:t>
            </a:r>
          </a:p>
          <a:p>
            <a:pPr marL="285750" indent="-285750">
              <a:buFont typeface="Arial" panose="020B0604020202020204" pitchFamily="34" charset="0"/>
              <a:buChar char="•"/>
            </a:pPr>
            <a:r>
              <a:rPr lang="de-DE" sz="1400" dirty="0" err="1"/>
              <a:t>tbd</a:t>
            </a:r>
            <a:endParaRPr lang="de-DE" sz="1600" dirty="0"/>
          </a:p>
        </p:txBody>
      </p:sp>
      <p:sp>
        <p:nvSpPr>
          <p:cNvPr id="15" name="Textplatzhalter 5">
            <a:extLst>
              <a:ext uri="{FF2B5EF4-FFF2-40B4-BE49-F238E27FC236}">
                <a16:creationId xmlns:a16="http://schemas.microsoft.com/office/drawing/2014/main" id="{575619A7-3B1F-5840-49E7-77424F864A57}"/>
              </a:ext>
            </a:extLst>
          </p:cNvPr>
          <p:cNvSpPr txBox="1">
            <a:spLocks/>
          </p:cNvSpPr>
          <p:nvPr/>
        </p:nvSpPr>
        <p:spPr bwMode="gray">
          <a:xfrm>
            <a:off x="383951" y="4632324"/>
            <a:ext cx="7175050" cy="1392017"/>
          </a:xfrm>
          <a:prstGeom prst="rect">
            <a:avLst/>
          </a:prstGeom>
          <a:solidFill>
            <a:schemeClr val="bg1">
              <a:lumMod val="95000"/>
            </a:schemeClr>
          </a:solidFill>
        </p:spPr>
        <p:txBody>
          <a:bodyPr vert="horz" wrap="square" lIns="108000" tIns="72000" rIns="108000" bIns="72000" rtlCol="0" anchor="t">
            <a:noAutofit/>
          </a:bodyPr>
          <a:lstStyle>
            <a:defPPr>
              <a:defRPr lang="de-DE"/>
            </a:defPPr>
            <a:lvl1pPr indent="0">
              <a:lnSpc>
                <a:spcPct val="110000"/>
              </a:lnSpc>
              <a:spcBef>
                <a:spcPts val="600"/>
              </a:spcBef>
              <a:buFontTx/>
              <a:buNone/>
              <a:defRPr sz="1600" b="1"/>
            </a:lvl1pPr>
            <a:lvl2pPr marL="180000" indent="-180000">
              <a:lnSpc>
                <a:spcPct val="110000"/>
              </a:lnSpc>
              <a:spcBef>
                <a:spcPts val="600"/>
              </a:spcBef>
              <a:buFont typeface="Arial" panose="020B0604020202020204" pitchFamily="34" charset="0"/>
              <a:buChar char="•"/>
            </a:lvl2pPr>
            <a:lvl3pPr marL="360000" indent="-180000">
              <a:lnSpc>
                <a:spcPct val="110000"/>
              </a:lnSpc>
              <a:spcBef>
                <a:spcPts val="600"/>
              </a:spcBef>
              <a:buFont typeface="Arial" panose="020B0604020202020204" pitchFamily="34" charset="0"/>
              <a:buChar char="•"/>
            </a:lvl3pPr>
            <a:lvl4pPr marL="540000" indent="-180000">
              <a:lnSpc>
                <a:spcPct val="110000"/>
              </a:lnSpc>
              <a:spcBef>
                <a:spcPts val="600"/>
              </a:spcBef>
              <a:buFont typeface="Arial" panose="020B0604020202020204" pitchFamily="34" charset="0"/>
              <a:buChar char="•"/>
              <a:defRPr sz="1600"/>
            </a:lvl4pPr>
            <a:lvl5pPr marL="720000" indent="-180000">
              <a:lnSpc>
                <a:spcPct val="110000"/>
              </a:lnSpc>
              <a:spcBef>
                <a:spcPts val="600"/>
              </a:spcBef>
              <a:buFont typeface="Arial" panose="020B0604020202020204" pitchFamily="34" charset="0"/>
              <a:buChar char="•"/>
              <a:defRPr sz="16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600" b="1" i="0" u="none" strike="noStrike" kern="1200" cap="none" spc="0" normalizeH="0" baseline="0" noProof="0" dirty="0">
                <a:ln>
                  <a:noFill/>
                </a:ln>
                <a:solidFill>
                  <a:prstClr val="black"/>
                </a:solidFill>
                <a:effectLst/>
                <a:uLnTx/>
                <a:uFillTx/>
                <a:latin typeface="Calibri" panose="020F0502020204030204"/>
                <a:ea typeface="+mn-ea"/>
                <a:cs typeface="+mn-cs"/>
              </a:rPr>
              <a:t>OPTION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400" b="0" i="0" u="none" strike="noStrike" kern="1200" cap="none" spc="0" normalizeH="0" baseline="0" noProof="0" dirty="0" err="1">
                <a:ln>
                  <a:noFill/>
                </a:ln>
                <a:solidFill>
                  <a:prstClr val="black"/>
                </a:solidFill>
                <a:effectLst/>
                <a:uLnTx/>
                <a:uFillTx/>
                <a:latin typeface="Calibri" panose="020F0502020204030204"/>
                <a:ea typeface="+mn-ea"/>
                <a:cs typeface="+mn-cs"/>
              </a:rPr>
              <a:t>tbd</a:t>
            </a:r>
            <a:endParaRPr kumimoji="0" lang="de-DE"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platzhalter 5">
            <a:extLst>
              <a:ext uri="{FF2B5EF4-FFF2-40B4-BE49-F238E27FC236}">
                <a16:creationId xmlns:a16="http://schemas.microsoft.com/office/drawing/2014/main" id="{369019F0-E214-FCBE-DA52-11D520B57BEB}"/>
              </a:ext>
            </a:extLst>
          </p:cNvPr>
          <p:cNvSpPr txBox="1">
            <a:spLocks/>
          </p:cNvSpPr>
          <p:nvPr/>
        </p:nvSpPr>
        <p:spPr bwMode="gray">
          <a:xfrm>
            <a:off x="371475" y="3022599"/>
            <a:ext cx="7175050" cy="1392017"/>
          </a:xfrm>
          <a:prstGeom prst="rect">
            <a:avLst/>
          </a:prstGeom>
          <a:solidFill>
            <a:schemeClr val="bg1">
              <a:lumMod val="95000"/>
            </a:schemeClr>
          </a:solidFill>
        </p:spPr>
        <p:txBody>
          <a:bodyPr vert="horz" wrap="square" lIns="108000" tIns="72000" rIns="108000" bIns="72000" rtlCol="0" anchor="t">
            <a:noAutofit/>
          </a:bodyPr>
          <a:lstStyle>
            <a:defPPr>
              <a:defRPr lang="de-DE"/>
            </a:defPPr>
            <a:lvl1pPr indent="0">
              <a:lnSpc>
                <a:spcPct val="110000"/>
              </a:lnSpc>
              <a:spcBef>
                <a:spcPts val="600"/>
              </a:spcBef>
              <a:buFontTx/>
              <a:buNone/>
              <a:defRPr sz="1600" b="1"/>
            </a:lvl1pPr>
            <a:lvl2pPr marL="180000" indent="-180000">
              <a:lnSpc>
                <a:spcPct val="110000"/>
              </a:lnSpc>
              <a:spcBef>
                <a:spcPts val="600"/>
              </a:spcBef>
              <a:buFont typeface="Arial" panose="020B0604020202020204" pitchFamily="34" charset="0"/>
              <a:buChar char="•"/>
            </a:lvl2pPr>
            <a:lvl3pPr marL="360000" indent="-180000">
              <a:lnSpc>
                <a:spcPct val="110000"/>
              </a:lnSpc>
              <a:spcBef>
                <a:spcPts val="600"/>
              </a:spcBef>
              <a:buFont typeface="Arial" panose="020B0604020202020204" pitchFamily="34" charset="0"/>
              <a:buChar char="•"/>
            </a:lvl3pPr>
            <a:lvl4pPr marL="540000" indent="-180000">
              <a:lnSpc>
                <a:spcPct val="110000"/>
              </a:lnSpc>
              <a:spcBef>
                <a:spcPts val="600"/>
              </a:spcBef>
              <a:buFont typeface="Arial" panose="020B0604020202020204" pitchFamily="34" charset="0"/>
              <a:buChar char="•"/>
              <a:defRPr sz="1600"/>
            </a:lvl4pPr>
            <a:lvl5pPr marL="720000" indent="-180000">
              <a:lnSpc>
                <a:spcPct val="110000"/>
              </a:lnSpc>
              <a:spcBef>
                <a:spcPts val="600"/>
              </a:spcBef>
              <a:buFont typeface="Arial" panose="020B0604020202020204" pitchFamily="34" charset="0"/>
              <a:buChar char="•"/>
              <a:defRPr sz="16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600" b="1" i="0" u="none" strike="noStrike" kern="1200" cap="none" spc="0" normalizeH="0" baseline="0" noProof="0" dirty="0">
                <a:ln>
                  <a:noFill/>
                </a:ln>
                <a:solidFill>
                  <a:prstClr val="black"/>
                </a:solidFill>
                <a:effectLst/>
                <a:uLnTx/>
                <a:uFillTx/>
                <a:latin typeface="Calibri" panose="020F0502020204030204"/>
                <a:ea typeface="+mn-ea"/>
                <a:cs typeface="+mn-cs"/>
              </a:rPr>
              <a:t>OPTION 2</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400" b="0" i="0" u="none" strike="noStrike" kern="1200" cap="none" spc="0" normalizeH="0" baseline="0" noProof="0" dirty="0" err="1">
                <a:ln>
                  <a:noFill/>
                </a:ln>
                <a:solidFill>
                  <a:prstClr val="black"/>
                </a:solidFill>
                <a:effectLst/>
                <a:uLnTx/>
                <a:uFillTx/>
                <a:latin typeface="Calibri" panose="020F0502020204030204"/>
                <a:ea typeface="+mn-ea"/>
                <a:cs typeface="+mn-cs"/>
              </a:rPr>
              <a:t>tbd</a:t>
            </a:r>
            <a:endParaRPr kumimoji="0" lang="de-DE"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7955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B3BD256-25C2-DB26-28B8-73E47A9D427D}"/>
              </a:ext>
            </a:extLst>
          </p:cNvPr>
          <p:cNvSpPr>
            <a:spLocks noGrp="1"/>
          </p:cNvSpPr>
          <p:nvPr>
            <p:ph type="title"/>
          </p:nvPr>
        </p:nvSpPr>
        <p:spPr/>
        <p:txBody>
          <a:bodyPr/>
          <a:lstStyle/>
          <a:p>
            <a:r>
              <a:rPr lang="de-DE" dirty="0"/>
              <a:t>Outlook and </a:t>
            </a:r>
            <a:r>
              <a:rPr lang="de-DE" dirty="0" err="1"/>
              <a:t>next</a:t>
            </a:r>
            <a:r>
              <a:rPr lang="de-DE" dirty="0"/>
              <a:t> </a:t>
            </a:r>
            <a:r>
              <a:rPr lang="de-DE" dirty="0" err="1"/>
              <a:t>steps</a:t>
            </a:r>
            <a:endParaRPr lang="de-DE" dirty="0"/>
          </a:p>
        </p:txBody>
      </p:sp>
      <p:sp>
        <p:nvSpPr>
          <p:cNvPr id="7" name="Textplatzhalter 4">
            <a:extLst>
              <a:ext uri="{FF2B5EF4-FFF2-40B4-BE49-F238E27FC236}">
                <a16:creationId xmlns:a16="http://schemas.microsoft.com/office/drawing/2014/main" id="{C6C95033-3F3B-E471-7FCB-6D930834EB60}"/>
              </a:ext>
            </a:extLst>
          </p:cNvPr>
          <p:cNvSpPr txBox="1">
            <a:spLocks/>
          </p:cNvSpPr>
          <p:nvPr/>
        </p:nvSpPr>
        <p:spPr>
          <a:xfrm>
            <a:off x="742703" y="1398604"/>
            <a:ext cx="10878327" cy="649111"/>
          </a:xfrm>
          <a:prstGeom prst="rect">
            <a:avLst/>
          </a:prstGeom>
        </p:spPr>
        <p:txBody>
          <a:bodyPr/>
          <a:lstStyle>
            <a:lvl1pPr marL="0" marR="0" indent="0" algn="l" defTabSz="914400" rtl="0" eaLnBrk="1" fontAlgn="auto" latinLnBrk="0" hangingPunct="1">
              <a:lnSpc>
                <a:spcPct val="106000"/>
              </a:lnSpc>
              <a:spcBef>
                <a:spcPts val="0"/>
              </a:spcBef>
              <a:spcAft>
                <a:spcPts val="0"/>
              </a:spcAft>
              <a:buClr>
                <a:prstClr val="black"/>
              </a:buClr>
              <a:buSzPct val="90000"/>
              <a:buFontTx/>
              <a:buNone/>
              <a:tabLst/>
              <a:defRPr sz="1800" kern="1200">
                <a:solidFill>
                  <a:schemeClr val="tx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en-US" sz="1918" b="1" dirty="0"/>
              <a:t>What are our next steps? How do we proceed?</a:t>
            </a:r>
            <a:endParaRPr lang="de-DE" sz="2158" dirty="0"/>
          </a:p>
        </p:txBody>
      </p:sp>
      <p:sp>
        <p:nvSpPr>
          <p:cNvPr id="8" name="Shape 3828">
            <a:extLst>
              <a:ext uri="{FF2B5EF4-FFF2-40B4-BE49-F238E27FC236}">
                <a16:creationId xmlns:a16="http://schemas.microsoft.com/office/drawing/2014/main" id="{067F65F2-7358-F15B-0B7F-05DA317E3F24}"/>
              </a:ext>
            </a:extLst>
          </p:cNvPr>
          <p:cNvSpPr/>
          <p:nvPr/>
        </p:nvSpPr>
        <p:spPr>
          <a:xfrm>
            <a:off x="426734" y="1426763"/>
            <a:ext cx="315969" cy="315975"/>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273"/>
                  <a:pt x="15023" y="819"/>
                </a:cubicBezTo>
                <a:cubicBezTo>
                  <a:pt x="16346" y="1365"/>
                  <a:pt x="17475" y="2144"/>
                  <a:pt x="18448" y="3119"/>
                </a:cubicBezTo>
                <a:cubicBezTo>
                  <a:pt x="19421" y="4133"/>
                  <a:pt x="20199" y="5264"/>
                  <a:pt x="20783" y="6589"/>
                </a:cubicBezTo>
                <a:cubicBezTo>
                  <a:pt x="21328" y="7915"/>
                  <a:pt x="21600" y="9318"/>
                  <a:pt x="21600" y="10800"/>
                </a:cubicBezTo>
                <a:cubicBezTo>
                  <a:pt x="21600" y="12282"/>
                  <a:pt x="21328" y="13685"/>
                  <a:pt x="20783" y="15011"/>
                </a:cubicBezTo>
                <a:cubicBezTo>
                  <a:pt x="20199" y="16336"/>
                  <a:pt x="19421" y="17467"/>
                  <a:pt x="18448" y="18481"/>
                </a:cubicBezTo>
                <a:cubicBezTo>
                  <a:pt x="17475" y="19456"/>
                  <a:pt x="16346" y="20235"/>
                  <a:pt x="15023" y="20781"/>
                </a:cubicBezTo>
                <a:cubicBezTo>
                  <a:pt x="13699" y="21327"/>
                  <a:pt x="12298" y="21600"/>
                  <a:pt x="10819" y="21600"/>
                </a:cubicBezTo>
                <a:cubicBezTo>
                  <a:pt x="9302" y="21600"/>
                  <a:pt x="7901" y="21327"/>
                  <a:pt x="6616" y="20781"/>
                </a:cubicBezTo>
                <a:cubicBezTo>
                  <a:pt x="5293" y="20235"/>
                  <a:pt x="4125" y="19456"/>
                  <a:pt x="3152" y="18481"/>
                </a:cubicBezTo>
                <a:cubicBezTo>
                  <a:pt x="2179" y="17467"/>
                  <a:pt x="1401" y="16336"/>
                  <a:pt x="856" y="15011"/>
                </a:cubicBezTo>
                <a:cubicBezTo>
                  <a:pt x="272" y="13685"/>
                  <a:pt x="0" y="12282"/>
                  <a:pt x="0" y="10800"/>
                </a:cubicBezTo>
                <a:cubicBezTo>
                  <a:pt x="0" y="9318"/>
                  <a:pt x="272" y="7915"/>
                  <a:pt x="856" y="6589"/>
                </a:cubicBezTo>
                <a:cubicBezTo>
                  <a:pt x="1401" y="5264"/>
                  <a:pt x="2179" y="4133"/>
                  <a:pt x="3152" y="3119"/>
                </a:cubicBezTo>
                <a:cubicBezTo>
                  <a:pt x="4125" y="2144"/>
                  <a:pt x="5293" y="1365"/>
                  <a:pt x="6616" y="819"/>
                </a:cubicBezTo>
                <a:cubicBezTo>
                  <a:pt x="7901" y="273"/>
                  <a:pt x="9302" y="0"/>
                  <a:pt x="10819" y="0"/>
                </a:cubicBezTo>
                <a:close/>
                <a:moveTo>
                  <a:pt x="10819" y="20742"/>
                </a:moveTo>
                <a:cubicBezTo>
                  <a:pt x="12182" y="20742"/>
                  <a:pt x="13466" y="20469"/>
                  <a:pt x="14672" y="19962"/>
                </a:cubicBezTo>
                <a:cubicBezTo>
                  <a:pt x="15879" y="19456"/>
                  <a:pt x="16930" y="18754"/>
                  <a:pt x="17864" y="17857"/>
                </a:cubicBezTo>
                <a:cubicBezTo>
                  <a:pt x="18720" y="16960"/>
                  <a:pt x="19421" y="15869"/>
                  <a:pt x="19965" y="14699"/>
                </a:cubicBezTo>
                <a:cubicBezTo>
                  <a:pt x="20471" y="13490"/>
                  <a:pt x="20744" y="12204"/>
                  <a:pt x="20744" y="10800"/>
                </a:cubicBezTo>
                <a:cubicBezTo>
                  <a:pt x="20744" y="9396"/>
                  <a:pt x="20471" y="8110"/>
                  <a:pt x="19965" y="6901"/>
                </a:cubicBezTo>
                <a:cubicBezTo>
                  <a:pt x="19421" y="5731"/>
                  <a:pt x="18720" y="4640"/>
                  <a:pt x="17864" y="3743"/>
                </a:cubicBezTo>
                <a:cubicBezTo>
                  <a:pt x="16930" y="2846"/>
                  <a:pt x="15879" y="2144"/>
                  <a:pt x="14672" y="1638"/>
                </a:cubicBezTo>
                <a:cubicBezTo>
                  <a:pt x="13466" y="1131"/>
                  <a:pt x="12182" y="858"/>
                  <a:pt x="10819" y="858"/>
                </a:cubicBezTo>
                <a:cubicBezTo>
                  <a:pt x="9418" y="858"/>
                  <a:pt x="8134" y="1131"/>
                  <a:pt x="6928" y="1638"/>
                </a:cubicBezTo>
                <a:cubicBezTo>
                  <a:pt x="5721" y="2144"/>
                  <a:pt x="4670" y="2846"/>
                  <a:pt x="3775" y="3743"/>
                </a:cubicBezTo>
                <a:cubicBezTo>
                  <a:pt x="2880" y="4640"/>
                  <a:pt x="2179" y="5731"/>
                  <a:pt x="1674" y="6901"/>
                </a:cubicBezTo>
                <a:cubicBezTo>
                  <a:pt x="1129" y="8110"/>
                  <a:pt x="856" y="9396"/>
                  <a:pt x="856" y="10800"/>
                </a:cubicBezTo>
                <a:cubicBezTo>
                  <a:pt x="856" y="12204"/>
                  <a:pt x="1129" y="13490"/>
                  <a:pt x="1674" y="14699"/>
                </a:cubicBezTo>
                <a:cubicBezTo>
                  <a:pt x="2179" y="15869"/>
                  <a:pt x="2880" y="16960"/>
                  <a:pt x="3775" y="17857"/>
                </a:cubicBezTo>
                <a:cubicBezTo>
                  <a:pt x="4670" y="18754"/>
                  <a:pt x="5721" y="19456"/>
                  <a:pt x="6928" y="19962"/>
                </a:cubicBezTo>
                <a:cubicBezTo>
                  <a:pt x="8134" y="20469"/>
                  <a:pt x="9418" y="20742"/>
                  <a:pt x="10819" y="20742"/>
                </a:cubicBezTo>
                <a:close/>
                <a:moveTo>
                  <a:pt x="10742" y="5108"/>
                </a:moveTo>
                <a:cubicBezTo>
                  <a:pt x="11209" y="5108"/>
                  <a:pt x="11598" y="5186"/>
                  <a:pt x="11987" y="5303"/>
                </a:cubicBezTo>
                <a:cubicBezTo>
                  <a:pt x="12337" y="5458"/>
                  <a:pt x="12649" y="5653"/>
                  <a:pt x="12921" y="5887"/>
                </a:cubicBezTo>
                <a:cubicBezTo>
                  <a:pt x="13194" y="6121"/>
                  <a:pt x="13427" y="6394"/>
                  <a:pt x="13583" y="6745"/>
                </a:cubicBezTo>
                <a:cubicBezTo>
                  <a:pt x="13777" y="7057"/>
                  <a:pt x="13855" y="7447"/>
                  <a:pt x="13855" y="7915"/>
                </a:cubicBezTo>
                <a:cubicBezTo>
                  <a:pt x="13855" y="8227"/>
                  <a:pt x="13816" y="8500"/>
                  <a:pt x="13738" y="8734"/>
                </a:cubicBezTo>
                <a:cubicBezTo>
                  <a:pt x="13661" y="8968"/>
                  <a:pt x="13583" y="9162"/>
                  <a:pt x="13505" y="9396"/>
                </a:cubicBezTo>
                <a:cubicBezTo>
                  <a:pt x="13349" y="9591"/>
                  <a:pt x="13232" y="9786"/>
                  <a:pt x="13077" y="9942"/>
                </a:cubicBezTo>
                <a:cubicBezTo>
                  <a:pt x="12921" y="10137"/>
                  <a:pt x="12726" y="10332"/>
                  <a:pt x="12532" y="10488"/>
                </a:cubicBezTo>
                <a:cubicBezTo>
                  <a:pt x="12221" y="10800"/>
                  <a:pt x="11987" y="11034"/>
                  <a:pt x="11831" y="11190"/>
                </a:cubicBezTo>
                <a:cubicBezTo>
                  <a:pt x="11676" y="11385"/>
                  <a:pt x="11598" y="11541"/>
                  <a:pt x="11520" y="11658"/>
                </a:cubicBezTo>
                <a:cubicBezTo>
                  <a:pt x="11442" y="11814"/>
                  <a:pt x="11403" y="12009"/>
                  <a:pt x="11403" y="12204"/>
                </a:cubicBezTo>
                <a:cubicBezTo>
                  <a:pt x="11364" y="12399"/>
                  <a:pt x="11364" y="12632"/>
                  <a:pt x="11364" y="12983"/>
                </a:cubicBezTo>
                <a:cubicBezTo>
                  <a:pt x="10352" y="12983"/>
                  <a:pt x="10352" y="12983"/>
                  <a:pt x="10352" y="12983"/>
                </a:cubicBezTo>
                <a:cubicBezTo>
                  <a:pt x="10391" y="12594"/>
                  <a:pt x="10430" y="12282"/>
                  <a:pt x="10469" y="12009"/>
                </a:cubicBezTo>
                <a:cubicBezTo>
                  <a:pt x="10547" y="11736"/>
                  <a:pt x="10586" y="11502"/>
                  <a:pt x="10703" y="11307"/>
                </a:cubicBezTo>
                <a:cubicBezTo>
                  <a:pt x="10858" y="11073"/>
                  <a:pt x="11014" y="10839"/>
                  <a:pt x="11170" y="10644"/>
                </a:cubicBezTo>
                <a:cubicBezTo>
                  <a:pt x="11364" y="10449"/>
                  <a:pt x="11637" y="10215"/>
                  <a:pt x="11909" y="9942"/>
                </a:cubicBezTo>
                <a:cubicBezTo>
                  <a:pt x="12065" y="9786"/>
                  <a:pt x="12182" y="9669"/>
                  <a:pt x="12298" y="9513"/>
                </a:cubicBezTo>
                <a:cubicBezTo>
                  <a:pt x="12415" y="9357"/>
                  <a:pt x="12532" y="9201"/>
                  <a:pt x="12649" y="9006"/>
                </a:cubicBezTo>
                <a:cubicBezTo>
                  <a:pt x="12688" y="8890"/>
                  <a:pt x="12765" y="8734"/>
                  <a:pt x="12804" y="8539"/>
                </a:cubicBezTo>
                <a:cubicBezTo>
                  <a:pt x="12843" y="8344"/>
                  <a:pt x="12882" y="8149"/>
                  <a:pt x="12882" y="7954"/>
                </a:cubicBezTo>
                <a:cubicBezTo>
                  <a:pt x="12882" y="7642"/>
                  <a:pt x="12843" y="7369"/>
                  <a:pt x="12688" y="7135"/>
                </a:cubicBezTo>
                <a:cubicBezTo>
                  <a:pt x="12571" y="6901"/>
                  <a:pt x="12415" y="6706"/>
                  <a:pt x="12221" y="6472"/>
                </a:cubicBezTo>
                <a:cubicBezTo>
                  <a:pt x="12065" y="6316"/>
                  <a:pt x="11831" y="6160"/>
                  <a:pt x="11559" y="6082"/>
                </a:cubicBezTo>
                <a:cubicBezTo>
                  <a:pt x="11286" y="5965"/>
                  <a:pt x="11014" y="5926"/>
                  <a:pt x="10703" y="5926"/>
                </a:cubicBezTo>
                <a:cubicBezTo>
                  <a:pt x="10314" y="5926"/>
                  <a:pt x="9963" y="6004"/>
                  <a:pt x="9652" y="6121"/>
                </a:cubicBezTo>
                <a:cubicBezTo>
                  <a:pt x="9341" y="6277"/>
                  <a:pt x="9068" y="6433"/>
                  <a:pt x="8874" y="6706"/>
                </a:cubicBezTo>
                <a:cubicBezTo>
                  <a:pt x="8679" y="6940"/>
                  <a:pt x="8523" y="7213"/>
                  <a:pt x="8406" y="7564"/>
                </a:cubicBezTo>
                <a:cubicBezTo>
                  <a:pt x="8329" y="7876"/>
                  <a:pt x="8290" y="8227"/>
                  <a:pt x="8290" y="8617"/>
                </a:cubicBezTo>
                <a:cubicBezTo>
                  <a:pt x="7317" y="8617"/>
                  <a:pt x="7317" y="8617"/>
                  <a:pt x="7317" y="8617"/>
                </a:cubicBezTo>
                <a:cubicBezTo>
                  <a:pt x="7356" y="8071"/>
                  <a:pt x="7434" y="7603"/>
                  <a:pt x="7589" y="7174"/>
                </a:cubicBezTo>
                <a:cubicBezTo>
                  <a:pt x="7745" y="6745"/>
                  <a:pt x="7939" y="6394"/>
                  <a:pt x="8212" y="6082"/>
                </a:cubicBezTo>
                <a:cubicBezTo>
                  <a:pt x="8523" y="5770"/>
                  <a:pt x="8874" y="5536"/>
                  <a:pt x="9302" y="5381"/>
                </a:cubicBezTo>
                <a:cubicBezTo>
                  <a:pt x="9730" y="5186"/>
                  <a:pt x="10197" y="5108"/>
                  <a:pt x="10742" y="5108"/>
                </a:cubicBezTo>
                <a:close/>
                <a:moveTo>
                  <a:pt x="10819" y="14699"/>
                </a:moveTo>
                <a:cubicBezTo>
                  <a:pt x="11053" y="14699"/>
                  <a:pt x="11248" y="14777"/>
                  <a:pt x="11403" y="14972"/>
                </a:cubicBezTo>
                <a:cubicBezTo>
                  <a:pt x="11598" y="15128"/>
                  <a:pt x="11676" y="15323"/>
                  <a:pt x="11676" y="15557"/>
                </a:cubicBezTo>
                <a:cubicBezTo>
                  <a:pt x="11676" y="15791"/>
                  <a:pt x="11598" y="16025"/>
                  <a:pt x="11403" y="16181"/>
                </a:cubicBezTo>
                <a:cubicBezTo>
                  <a:pt x="11248" y="16336"/>
                  <a:pt x="11053" y="16453"/>
                  <a:pt x="10819" y="16453"/>
                </a:cubicBezTo>
                <a:cubicBezTo>
                  <a:pt x="10586" y="16453"/>
                  <a:pt x="10352" y="16336"/>
                  <a:pt x="10197" y="16181"/>
                </a:cubicBezTo>
                <a:cubicBezTo>
                  <a:pt x="10041" y="16025"/>
                  <a:pt x="9963" y="15791"/>
                  <a:pt x="9963" y="15557"/>
                </a:cubicBezTo>
                <a:cubicBezTo>
                  <a:pt x="9963" y="15323"/>
                  <a:pt x="10041" y="15128"/>
                  <a:pt x="10197" y="14972"/>
                </a:cubicBezTo>
                <a:cubicBezTo>
                  <a:pt x="10352" y="14777"/>
                  <a:pt x="10586" y="14699"/>
                  <a:pt x="10819" y="14699"/>
                </a:cubicBezTo>
                <a:close/>
              </a:path>
            </a:pathLst>
          </a:custGeom>
          <a:ln/>
        </p:spPr>
        <p:style>
          <a:lnRef idx="2">
            <a:schemeClr val="dk1"/>
          </a:lnRef>
          <a:fillRef idx="1">
            <a:schemeClr val="lt1"/>
          </a:fillRef>
          <a:effectRef idx="0">
            <a:schemeClr val="dk1"/>
          </a:effectRef>
          <a:fontRef idx="minor">
            <a:schemeClr val="dk1"/>
          </a:fontRef>
        </p:style>
        <p:txBody>
          <a:bodyPr lIns="30480" rIns="3048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nSpc>
                <a:spcPct val="100000"/>
              </a:lnSpc>
              <a:defRPr sz="3000">
                <a:solidFill>
                  <a:srgbClr val="FFFFFF"/>
                </a:solidFill>
              </a:defRPr>
            </a:pPr>
            <a:endParaRPr lang="de-DE" sz="1999" dirty="0">
              <a:latin typeface="Porsche Next TT" panose="020B0504020101010102" pitchFamily="34" charset="0"/>
              <a:cs typeface="Porsche Next TT" panose="020B0504020101010102" pitchFamily="34" charset="0"/>
            </a:endParaRPr>
          </a:p>
        </p:txBody>
      </p:sp>
      <p:graphicFrame>
        <p:nvGraphicFramePr>
          <p:cNvPr id="9" name="Tabelle 3">
            <a:extLst>
              <a:ext uri="{FF2B5EF4-FFF2-40B4-BE49-F238E27FC236}">
                <a16:creationId xmlns:a16="http://schemas.microsoft.com/office/drawing/2014/main" id="{C8E143F0-2D1D-C3EB-CDB9-6DE90109D07F}"/>
              </a:ext>
            </a:extLst>
          </p:cNvPr>
          <p:cNvGraphicFramePr>
            <a:graphicFrameLocks noGrp="1"/>
          </p:cNvGraphicFramePr>
          <p:nvPr/>
        </p:nvGraphicFramePr>
        <p:xfrm>
          <a:off x="856344" y="2227835"/>
          <a:ext cx="10964181" cy="2225040"/>
        </p:xfrm>
        <a:graphic>
          <a:graphicData uri="http://schemas.openxmlformats.org/drawingml/2006/table">
            <a:tbl>
              <a:tblPr firstRow="1" bandRow="1">
                <a:tableStyleId>{5940675A-B579-460E-94D1-54222C63F5DA}</a:tableStyleId>
              </a:tblPr>
              <a:tblGrid>
                <a:gridCol w="6242956">
                  <a:extLst>
                    <a:ext uri="{9D8B030D-6E8A-4147-A177-3AD203B41FA5}">
                      <a16:colId xmlns:a16="http://schemas.microsoft.com/office/drawing/2014/main" val="1269146484"/>
                    </a:ext>
                  </a:extLst>
                </a:gridCol>
                <a:gridCol w="2870200">
                  <a:extLst>
                    <a:ext uri="{9D8B030D-6E8A-4147-A177-3AD203B41FA5}">
                      <a16:colId xmlns:a16="http://schemas.microsoft.com/office/drawing/2014/main" val="1602580395"/>
                    </a:ext>
                  </a:extLst>
                </a:gridCol>
                <a:gridCol w="1851025">
                  <a:extLst>
                    <a:ext uri="{9D8B030D-6E8A-4147-A177-3AD203B41FA5}">
                      <a16:colId xmlns:a16="http://schemas.microsoft.com/office/drawing/2014/main" val="3908446379"/>
                    </a:ext>
                  </a:extLst>
                </a:gridCol>
              </a:tblGrid>
              <a:tr h="370840">
                <a:tc>
                  <a:txBody>
                    <a:bodyPr/>
                    <a:lstStyle/>
                    <a:p>
                      <a:r>
                        <a:rPr lang="en-US" b="1" dirty="0"/>
                        <a:t>Who will</a:t>
                      </a:r>
                      <a:endParaRPr lang="de-DE" b="1" dirty="0"/>
                    </a:p>
                  </a:txBody>
                  <a:tcPr>
                    <a:solidFill>
                      <a:schemeClr val="bg1">
                        <a:lumMod val="85000"/>
                      </a:schemeClr>
                    </a:solidFill>
                  </a:tcPr>
                </a:tc>
                <a:tc>
                  <a:txBody>
                    <a:bodyPr/>
                    <a:lstStyle/>
                    <a:p>
                      <a:r>
                        <a:rPr lang="en-US" b="1" dirty="0"/>
                        <a:t>Do what</a:t>
                      </a:r>
                      <a:endParaRPr lang="de-DE" b="1" dirty="0"/>
                    </a:p>
                  </a:txBody>
                  <a:tcPr>
                    <a:solidFill>
                      <a:schemeClr val="bg1">
                        <a:lumMod val="85000"/>
                      </a:schemeClr>
                    </a:solidFill>
                  </a:tcPr>
                </a:tc>
                <a:tc>
                  <a:txBody>
                    <a:bodyPr/>
                    <a:lstStyle/>
                    <a:p>
                      <a:r>
                        <a:rPr lang="en-US" b="1" dirty="0"/>
                        <a:t>By when?</a:t>
                      </a:r>
                      <a:endParaRPr lang="de-DE" b="1" dirty="0"/>
                    </a:p>
                  </a:txBody>
                  <a:tcPr>
                    <a:solidFill>
                      <a:schemeClr val="bg1">
                        <a:lumMod val="85000"/>
                      </a:schemeClr>
                    </a:solidFill>
                  </a:tcPr>
                </a:tc>
                <a:extLst>
                  <a:ext uri="{0D108BD9-81ED-4DB2-BD59-A6C34878D82A}">
                    <a16:rowId xmlns:a16="http://schemas.microsoft.com/office/drawing/2014/main" val="3941587828"/>
                  </a:ext>
                </a:extLst>
              </a:tr>
              <a:tr h="370840">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extLst>
                  <a:ext uri="{0D108BD9-81ED-4DB2-BD59-A6C34878D82A}">
                    <a16:rowId xmlns:a16="http://schemas.microsoft.com/office/drawing/2014/main" val="2522586707"/>
                  </a:ext>
                </a:extLst>
              </a:tr>
              <a:tr h="370840">
                <a:tc>
                  <a:txBody>
                    <a:bodyPr/>
                    <a:lstStyle/>
                    <a:p>
                      <a:endParaRPr lang="de-DE" sz="1300" i="1" kern="1200" dirty="0">
                        <a:solidFill>
                          <a:srgbClr val="2A4B6D"/>
                        </a:solidFill>
                        <a:latin typeface="+mn-lt"/>
                        <a:ea typeface="+mn-ea"/>
                        <a:cs typeface="+mn-cs"/>
                      </a:endParaRPr>
                    </a:p>
                  </a:txBody>
                  <a:tcPr/>
                </a:tc>
                <a:tc>
                  <a:txBody>
                    <a:bodyPr/>
                    <a:lstStyle/>
                    <a:p>
                      <a:endParaRPr lang="de-DE" sz="1300" i="1" kern="1200" dirty="0">
                        <a:solidFill>
                          <a:srgbClr val="2A4B6D"/>
                        </a:solidFill>
                        <a:latin typeface="+mn-lt"/>
                        <a:ea typeface="+mn-ea"/>
                        <a:cs typeface="+mn-cs"/>
                      </a:endParaRPr>
                    </a:p>
                  </a:txBody>
                  <a:tcPr/>
                </a:tc>
                <a:tc>
                  <a:txBody>
                    <a:bodyPr/>
                    <a:lstStyle/>
                    <a:p>
                      <a:endParaRPr lang="de-DE" sz="1300" i="1" kern="1200" dirty="0">
                        <a:solidFill>
                          <a:srgbClr val="2A4B6D"/>
                        </a:solidFill>
                        <a:latin typeface="+mn-lt"/>
                        <a:ea typeface="+mn-ea"/>
                        <a:cs typeface="+mn-cs"/>
                      </a:endParaRPr>
                    </a:p>
                  </a:txBody>
                  <a:tcPr/>
                </a:tc>
                <a:extLst>
                  <a:ext uri="{0D108BD9-81ED-4DB2-BD59-A6C34878D82A}">
                    <a16:rowId xmlns:a16="http://schemas.microsoft.com/office/drawing/2014/main" val="2062019971"/>
                  </a:ext>
                </a:extLst>
              </a:tr>
              <a:tr h="370840">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extLst>
                  <a:ext uri="{0D108BD9-81ED-4DB2-BD59-A6C34878D82A}">
                    <a16:rowId xmlns:a16="http://schemas.microsoft.com/office/drawing/2014/main" val="3355885037"/>
                  </a:ext>
                </a:extLst>
              </a:tr>
              <a:tr h="370840">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extLst>
                  <a:ext uri="{0D108BD9-81ED-4DB2-BD59-A6C34878D82A}">
                    <a16:rowId xmlns:a16="http://schemas.microsoft.com/office/drawing/2014/main" val="4276929529"/>
                  </a:ext>
                </a:extLst>
              </a:tr>
              <a:tr h="370840">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extLst>
                  <a:ext uri="{0D108BD9-81ED-4DB2-BD59-A6C34878D82A}">
                    <a16:rowId xmlns:a16="http://schemas.microsoft.com/office/drawing/2014/main" val="1039412678"/>
                  </a:ext>
                </a:extLst>
              </a:tr>
            </a:tbl>
          </a:graphicData>
        </a:graphic>
      </p:graphicFrame>
      <p:grpSp>
        <p:nvGrpSpPr>
          <p:cNvPr id="2" name="Gruppieren 1">
            <a:extLst>
              <a:ext uri="{FF2B5EF4-FFF2-40B4-BE49-F238E27FC236}">
                <a16:creationId xmlns:a16="http://schemas.microsoft.com/office/drawing/2014/main" id="{2C3F15BE-708E-33BA-78E4-3ABB1353CB63}"/>
              </a:ext>
            </a:extLst>
          </p:cNvPr>
          <p:cNvGrpSpPr/>
          <p:nvPr/>
        </p:nvGrpSpPr>
        <p:grpSpPr>
          <a:xfrm>
            <a:off x="856343" y="1766701"/>
            <a:ext cx="7671688" cy="265316"/>
            <a:chOff x="1440991" y="-959049"/>
            <a:chExt cx="7671688" cy="265316"/>
          </a:xfrm>
        </p:grpSpPr>
        <p:sp>
          <p:nvSpPr>
            <p:cNvPr id="3" name="Shape 3935">
              <a:extLst>
                <a:ext uri="{FF2B5EF4-FFF2-40B4-BE49-F238E27FC236}">
                  <a16:creationId xmlns:a16="http://schemas.microsoft.com/office/drawing/2014/main" id="{C4E43C8F-FB14-E86F-9C31-230E7EE7CF27}"/>
                </a:ext>
              </a:extLst>
            </p:cNvPr>
            <p:cNvSpPr/>
            <p:nvPr/>
          </p:nvSpPr>
          <p:spPr>
            <a:xfrm>
              <a:off x="1440991" y="-942404"/>
              <a:ext cx="286168" cy="222577"/>
            </a:xfrm>
            <a:custGeom>
              <a:avLst/>
              <a:gdLst/>
              <a:ahLst/>
              <a:cxnLst>
                <a:cxn ang="0">
                  <a:pos x="wd2" y="hd2"/>
                </a:cxn>
                <a:cxn ang="5400000">
                  <a:pos x="wd2" y="hd2"/>
                </a:cxn>
                <a:cxn ang="10800000">
                  <a:pos x="wd2" y="hd2"/>
                </a:cxn>
                <a:cxn ang="16200000">
                  <a:pos x="wd2" y="hd2"/>
                </a:cxn>
              </a:cxnLst>
              <a:rect l="0" t="0" r="r" b="b"/>
              <a:pathLst>
                <a:path w="21600" h="21600" extrusionOk="0">
                  <a:moveTo>
                    <a:pt x="0" y="16659"/>
                  </a:moveTo>
                  <a:cubicBezTo>
                    <a:pt x="0" y="16424"/>
                    <a:pt x="37" y="16188"/>
                    <a:pt x="183" y="15953"/>
                  </a:cubicBezTo>
                  <a:cubicBezTo>
                    <a:pt x="293" y="15718"/>
                    <a:pt x="513" y="15529"/>
                    <a:pt x="769" y="15388"/>
                  </a:cubicBezTo>
                  <a:cubicBezTo>
                    <a:pt x="915" y="15294"/>
                    <a:pt x="1135" y="15200"/>
                    <a:pt x="1428" y="15059"/>
                  </a:cubicBezTo>
                  <a:cubicBezTo>
                    <a:pt x="1721" y="14918"/>
                    <a:pt x="2014" y="14776"/>
                    <a:pt x="2343" y="14635"/>
                  </a:cubicBezTo>
                  <a:cubicBezTo>
                    <a:pt x="2636" y="14494"/>
                    <a:pt x="2965" y="14353"/>
                    <a:pt x="3295" y="14212"/>
                  </a:cubicBezTo>
                  <a:cubicBezTo>
                    <a:pt x="3588" y="14118"/>
                    <a:pt x="3881" y="13976"/>
                    <a:pt x="4137" y="13835"/>
                  </a:cubicBezTo>
                  <a:cubicBezTo>
                    <a:pt x="4210" y="13835"/>
                    <a:pt x="4247" y="13835"/>
                    <a:pt x="4247" y="13788"/>
                  </a:cubicBezTo>
                  <a:cubicBezTo>
                    <a:pt x="4247" y="13741"/>
                    <a:pt x="4247" y="13600"/>
                    <a:pt x="4247" y="13365"/>
                  </a:cubicBezTo>
                  <a:cubicBezTo>
                    <a:pt x="4247" y="13176"/>
                    <a:pt x="4210" y="12988"/>
                    <a:pt x="4174" y="12800"/>
                  </a:cubicBezTo>
                  <a:cubicBezTo>
                    <a:pt x="4100" y="12612"/>
                    <a:pt x="4064" y="12424"/>
                    <a:pt x="3991" y="12282"/>
                  </a:cubicBezTo>
                  <a:cubicBezTo>
                    <a:pt x="3917" y="12047"/>
                    <a:pt x="3881" y="11812"/>
                    <a:pt x="3807" y="11576"/>
                  </a:cubicBezTo>
                  <a:cubicBezTo>
                    <a:pt x="3734" y="11294"/>
                    <a:pt x="3698" y="11012"/>
                    <a:pt x="3661" y="10729"/>
                  </a:cubicBezTo>
                  <a:cubicBezTo>
                    <a:pt x="3588" y="10588"/>
                    <a:pt x="3515" y="10447"/>
                    <a:pt x="3405" y="10165"/>
                  </a:cubicBezTo>
                  <a:cubicBezTo>
                    <a:pt x="3332" y="9929"/>
                    <a:pt x="3222" y="9600"/>
                    <a:pt x="3148" y="9129"/>
                  </a:cubicBezTo>
                  <a:cubicBezTo>
                    <a:pt x="3075" y="8753"/>
                    <a:pt x="3039" y="8518"/>
                    <a:pt x="3075" y="8329"/>
                  </a:cubicBezTo>
                  <a:cubicBezTo>
                    <a:pt x="3075" y="8141"/>
                    <a:pt x="3112" y="7953"/>
                    <a:pt x="3185" y="7812"/>
                  </a:cubicBezTo>
                  <a:cubicBezTo>
                    <a:pt x="3185" y="7718"/>
                    <a:pt x="3185" y="7718"/>
                    <a:pt x="3185" y="7718"/>
                  </a:cubicBezTo>
                  <a:cubicBezTo>
                    <a:pt x="3222" y="7671"/>
                    <a:pt x="3222" y="7435"/>
                    <a:pt x="3185" y="7012"/>
                  </a:cubicBezTo>
                  <a:cubicBezTo>
                    <a:pt x="3148" y="6635"/>
                    <a:pt x="3112" y="6259"/>
                    <a:pt x="3075" y="5882"/>
                  </a:cubicBezTo>
                  <a:cubicBezTo>
                    <a:pt x="3075" y="5647"/>
                    <a:pt x="3075" y="5271"/>
                    <a:pt x="3148" y="4800"/>
                  </a:cubicBezTo>
                  <a:cubicBezTo>
                    <a:pt x="3185" y="4282"/>
                    <a:pt x="3368" y="3812"/>
                    <a:pt x="3661" y="3388"/>
                  </a:cubicBezTo>
                  <a:cubicBezTo>
                    <a:pt x="3734" y="3247"/>
                    <a:pt x="3807" y="3106"/>
                    <a:pt x="3954" y="2965"/>
                  </a:cubicBezTo>
                  <a:cubicBezTo>
                    <a:pt x="4064" y="2824"/>
                    <a:pt x="4247" y="2682"/>
                    <a:pt x="4430" y="2588"/>
                  </a:cubicBezTo>
                  <a:cubicBezTo>
                    <a:pt x="4576" y="2447"/>
                    <a:pt x="4796" y="2353"/>
                    <a:pt x="5016" y="2259"/>
                  </a:cubicBezTo>
                  <a:cubicBezTo>
                    <a:pt x="5272" y="2165"/>
                    <a:pt x="5528" y="2071"/>
                    <a:pt x="5821" y="2071"/>
                  </a:cubicBezTo>
                  <a:cubicBezTo>
                    <a:pt x="6480" y="2071"/>
                    <a:pt x="6480" y="2071"/>
                    <a:pt x="6480" y="2071"/>
                  </a:cubicBezTo>
                  <a:cubicBezTo>
                    <a:pt x="6773" y="2071"/>
                    <a:pt x="7029" y="2165"/>
                    <a:pt x="7249" y="2259"/>
                  </a:cubicBezTo>
                  <a:cubicBezTo>
                    <a:pt x="7505" y="2353"/>
                    <a:pt x="7688" y="2447"/>
                    <a:pt x="7871" y="2588"/>
                  </a:cubicBezTo>
                  <a:cubicBezTo>
                    <a:pt x="8054" y="2682"/>
                    <a:pt x="8201" y="2824"/>
                    <a:pt x="8347" y="2965"/>
                  </a:cubicBezTo>
                  <a:cubicBezTo>
                    <a:pt x="8457" y="3106"/>
                    <a:pt x="8567" y="3247"/>
                    <a:pt x="8603" y="3388"/>
                  </a:cubicBezTo>
                  <a:cubicBezTo>
                    <a:pt x="8896" y="3812"/>
                    <a:pt x="9079" y="4282"/>
                    <a:pt x="9153" y="4800"/>
                  </a:cubicBezTo>
                  <a:cubicBezTo>
                    <a:pt x="9189" y="5271"/>
                    <a:pt x="9226" y="5647"/>
                    <a:pt x="9189" y="5882"/>
                  </a:cubicBezTo>
                  <a:cubicBezTo>
                    <a:pt x="9153" y="6259"/>
                    <a:pt x="9116" y="6635"/>
                    <a:pt x="9079" y="7012"/>
                  </a:cubicBezTo>
                  <a:cubicBezTo>
                    <a:pt x="9079" y="7435"/>
                    <a:pt x="9079" y="7671"/>
                    <a:pt x="9079" y="7718"/>
                  </a:cubicBezTo>
                  <a:cubicBezTo>
                    <a:pt x="9079" y="7812"/>
                    <a:pt x="9079" y="7812"/>
                    <a:pt x="9079" y="7812"/>
                  </a:cubicBezTo>
                  <a:cubicBezTo>
                    <a:pt x="9116" y="7953"/>
                    <a:pt x="9153" y="8141"/>
                    <a:pt x="9153" y="8329"/>
                  </a:cubicBezTo>
                  <a:cubicBezTo>
                    <a:pt x="9189" y="8518"/>
                    <a:pt x="9189" y="8753"/>
                    <a:pt x="9153" y="9129"/>
                  </a:cubicBezTo>
                  <a:cubicBezTo>
                    <a:pt x="9043" y="9600"/>
                    <a:pt x="8969" y="9929"/>
                    <a:pt x="8860" y="10165"/>
                  </a:cubicBezTo>
                  <a:cubicBezTo>
                    <a:pt x="8750" y="10447"/>
                    <a:pt x="8677" y="10588"/>
                    <a:pt x="8603" y="10729"/>
                  </a:cubicBezTo>
                  <a:cubicBezTo>
                    <a:pt x="8603" y="11012"/>
                    <a:pt x="8530" y="11294"/>
                    <a:pt x="8494" y="11576"/>
                  </a:cubicBezTo>
                  <a:cubicBezTo>
                    <a:pt x="8420" y="11812"/>
                    <a:pt x="8347" y="12047"/>
                    <a:pt x="8274" y="12282"/>
                  </a:cubicBezTo>
                  <a:cubicBezTo>
                    <a:pt x="8237" y="12376"/>
                    <a:pt x="8164" y="12518"/>
                    <a:pt x="8164" y="12706"/>
                  </a:cubicBezTo>
                  <a:cubicBezTo>
                    <a:pt x="8164" y="12894"/>
                    <a:pt x="8127" y="13129"/>
                    <a:pt x="8127" y="13365"/>
                  </a:cubicBezTo>
                  <a:cubicBezTo>
                    <a:pt x="8127" y="13600"/>
                    <a:pt x="8127" y="13741"/>
                    <a:pt x="8127" y="13788"/>
                  </a:cubicBezTo>
                  <a:cubicBezTo>
                    <a:pt x="8127" y="13835"/>
                    <a:pt x="8164" y="13882"/>
                    <a:pt x="8237" y="13929"/>
                  </a:cubicBezTo>
                  <a:cubicBezTo>
                    <a:pt x="8384" y="13976"/>
                    <a:pt x="8567" y="14024"/>
                    <a:pt x="8786" y="14118"/>
                  </a:cubicBezTo>
                  <a:cubicBezTo>
                    <a:pt x="9006" y="14165"/>
                    <a:pt x="9189" y="14306"/>
                    <a:pt x="9445" y="14400"/>
                  </a:cubicBezTo>
                  <a:cubicBezTo>
                    <a:pt x="9628" y="14494"/>
                    <a:pt x="9812" y="14588"/>
                    <a:pt x="10031" y="14682"/>
                  </a:cubicBezTo>
                  <a:cubicBezTo>
                    <a:pt x="10287" y="14776"/>
                    <a:pt x="10471" y="14871"/>
                    <a:pt x="10654" y="14965"/>
                  </a:cubicBezTo>
                  <a:cubicBezTo>
                    <a:pt x="10837" y="14871"/>
                    <a:pt x="10983" y="14824"/>
                    <a:pt x="11129" y="14729"/>
                  </a:cubicBezTo>
                  <a:cubicBezTo>
                    <a:pt x="11276" y="14682"/>
                    <a:pt x="11422" y="14635"/>
                    <a:pt x="11569" y="14588"/>
                  </a:cubicBezTo>
                  <a:cubicBezTo>
                    <a:pt x="11605" y="14541"/>
                    <a:pt x="11642" y="14494"/>
                    <a:pt x="11642" y="14447"/>
                  </a:cubicBezTo>
                  <a:cubicBezTo>
                    <a:pt x="11679" y="14447"/>
                    <a:pt x="11679" y="14259"/>
                    <a:pt x="11679" y="13976"/>
                  </a:cubicBezTo>
                  <a:cubicBezTo>
                    <a:pt x="11679" y="13741"/>
                    <a:pt x="11642" y="13506"/>
                    <a:pt x="11569" y="13224"/>
                  </a:cubicBezTo>
                  <a:cubicBezTo>
                    <a:pt x="11496" y="12988"/>
                    <a:pt x="11459" y="12753"/>
                    <a:pt x="11386" y="12565"/>
                  </a:cubicBezTo>
                  <a:cubicBezTo>
                    <a:pt x="11276" y="12329"/>
                    <a:pt x="11203" y="12047"/>
                    <a:pt x="11129" y="11718"/>
                  </a:cubicBezTo>
                  <a:cubicBezTo>
                    <a:pt x="11056" y="11388"/>
                    <a:pt x="10983" y="11059"/>
                    <a:pt x="10946" y="10682"/>
                  </a:cubicBezTo>
                  <a:cubicBezTo>
                    <a:pt x="10873" y="10541"/>
                    <a:pt x="10763" y="10353"/>
                    <a:pt x="10617" y="10024"/>
                  </a:cubicBezTo>
                  <a:cubicBezTo>
                    <a:pt x="10507" y="9741"/>
                    <a:pt x="10397" y="9271"/>
                    <a:pt x="10324" y="8706"/>
                  </a:cubicBezTo>
                  <a:cubicBezTo>
                    <a:pt x="10251" y="8282"/>
                    <a:pt x="10214" y="7906"/>
                    <a:pt x="10251" y="7718"/>
                  </a:cubicBezTo>
                  <a:cubicBezTo>
                    <a:pt x="10287" y="7482"/>
                    <a:pt x="10287" y="7294"/>
                    <a:pt x="10324" y="7106"/>
                  </a:cubicBezTo>
                  <a:cubicBezTo>
                    <a:pt x="10324" y="7059"/>
                    <a:pt x="10361" y="7059"/>
                    <a:pt x="10397" y="7012"/>
                  </a:cubicBezTo>
                  <a:cubicBezTo>
                    <a:pt x="10397" y="6871"/>
                    <a:pt x="10361" y="6588"/>
                    <a:pt x="10361" y="6118"/>
                  </a:cubicBezTo>
                  <a:cubicBezTo>
                    <a:pt x="10361" y="5647"/>
                    <a:pt x="10287" y="5176"/>
                    <a:pt x="10251" y="4659"/>
                  </a:cubicBezTo>
                  <a:cubicBezTo>
                    <a:pt x="10178" y="4376"/>
                    <a:pt x="10178" y="3953"/>
                    <a:pt x="10287" y="3341"/>
                  </a:cubicBezTo>
                  <a:cubicBezTo>
                    <a:pt x="10397" y="2776"/>
                    <a:pt x="10580" y="2212"/>
                    <a:pt x="10910" y="1647"/>
                  </a:cubicBezTo>
                  <a:cubicBezTo>
                    <a:pt x="11020" y="1459"/>
                    <a:pt x="11166" y="1271"/>
                    <a:pt x="11313" y="1082"/>
                  </a:cubicBezTo>
                  <a:cubicBezTo>
                    <a:pt x="11459" y="894"/>
                    <a:pt x="11642" y="753"/>
                    <a:pt x="11862" y="612"/>
                  </a:cubicBezTo>
                  <a:cubicBezTo>
                    <a:pt x="12081" y="471"/>
                    <a:pt x="12338" y="329"/>
                    <a:pt x="12631" y="188"/>
                  </a:cubicBezTo>
                  <a:cubicBezTo>
                    <a:pt x="12923" y="47"/>
                    <a:pt x="13253" y="0"/>
                    <a:pt x="13619" y="0"/>
                  </a:cubicBezTo>
                  <a:cubicBezTo>
                    <a:pt x="14424" y="0"/>
                    <a:pt x="14424" y="0"/>
                    <a:pt x="14424" y="0"/>
                  </a:cubicBezTo>
                  <a:cubicBezTo>
                    <a:pt x="14791" y="0"/>
                    <a:pt x="15120" y="47"/>
                    <a:pt x="15376" y="188"/>
                  </a:cubicBezTo>
                  <a:cubicBezTo>
                    <a:pt x="15669" y="329"/>
                    <a:pt x="15925" y="471"/>
                    <a:pt x="16145" y="612"/>
                  </a:cubicBezTo>
                  <a:cubicBezTo>
                    <a:pt x="16365" y="753"/>
                    <a:pt x="16548" y="894"/>
                    <a:pt x="16731" y="1082"/>
                  </a:cubicBezTo>
                  <a:cubicBezTo>
                    <a:pt x="16877" y="1271"/>
                    <a:pt x="17024" y="1459"/>
                    <a:pt x="17097" y="1647"/>
                  </a:cubicBezTo>
                  <a:cubicBezTo>
                    <a:pt x="17463" y="2212"/>
                    <a:pt x="17683" y="2776"/>
                    <a:pt x="17756" y="3341"/>
                  </a:cubicBezTo>
                  <a:cubicBezTo>
                    <a:pt x="17829" y="3953"/>
                    <a:pt x="17866" y="4376"/>
                    <a:pt x="17829" y="4659"/>
                  </a:cubicBezTo>
                  <a:cubicBezTo>
                    <a:pt x="17756" y="5176"/>
                    <a:pt x="17719" y="5647"/>
                    <a:pt x="17683" y="6118"/>
                  </a:cubicBezTo>
                  <a:cubicBezTo>
                    <a:pt x="17646" y="6588"/>
                    <a:pt x="17646" y="6871"/>
                    <a:pt x="17683" y="7012"/>
                  </a:cubicBezTo>
                  <a:cubicBezTo>
                    <a:pt x="17683" y="7059"/>
                    <a:pt x="17683" y="7059"/>
                    <a:pt x="17683" y="7106"/>
                  </a:cubicBezTo>
                  <a:cubicBezTo>
                    <a:pt x="17756" y="7294"/>
                    <a:pt x="17793" y="7482"/>
                    <a:pt x="17793" y="7718"/>
                  </a:cubicBezTo>
                  <a:cubicBezTo>
                    <a:pt x="17829" y="7906"/>
                    <a:pt x="17793" y="8282"/>
                    <a:pt x="17719" y="8706"/>
                  </a:cubicBezTo>
                  <a:cubicBezTo>
                    <a:pt x="17646" y="9271"/>
                    <a:pt x="17536" y="9741"/>
                    <a:pt x="17426" y="10024"/>
                  </a:cubicBezTo>
                  <a:cubicBezTo>
                    <a:pt x="17317" y="10353"/>
                    <a:pt x="17170" y="10541"/>
                    <a:pt x="17060" y="10682"/>
                  </a:cubicBezTo>
                  <a:cubicBezTo>
                    <a:pt x="17024" y="11059"/>
                    <a:pt x="16951" y="11388"/>
                    <a:pt x="16877" y="11718"/>
                  </a:cubicBezTo>
                  <a:cubicBezTo>
                    <a:pt x="16804" y="12047"/>
                    <a:pt x="16731" y="12329"/>
                    <a:pt x="16621" y="12565"/>
                  </a:cubicBezTo>
                  <a:cubicBezTo>
                    <a:pt x="16584" y="12753"/>
                    <a:pt x="16548" y="12941"/>
                    <a:pt x="16548" y="13129"/>
                  </a:cubicBezTo>
                  <a:cubicBezTo>
                    <a:pt x="16511" y="13365"/>
                    <a:pt x="16475" y="13647"/>
                    <a:pt x="16475" y="13976"/>
                  </a:cubicBezTo>
                  <a:cubicBezTo>
                    <a:pt x="16475" y="14259"/>
                    <a:pt x="16475" y="14447"/>
                    <a:pt x="16511" y="14494"/>
                  </a:cubicBezTo>
                  <a:cubicBezTo>
                    <a:pt x="16511" y="14541"/>
                    <a:pt x="16548" y="14588"/>
                    <a:pt x="16584" y="14588"/>
                  </a:cubicBezTo>
                  <a:cubicBezTo>
                    <a:pt x="16914" y="14729"/>
                    <a:pt x="17317" y="14871"/>
                    <a:pt x="17683" y="15059"/>
                  </a:cubicBezTo>
                  <a:cubicBezTo>
                    <a:pt x="18085" y="15247"/>
                    <a:pt x="18488" y="15388"/>
                    <a:pt x="18927" y="15576"/>
                  </a:cubicBezTo>
                  <a:cubicBezTo>
                    <a:pt x="19294" y="15765"/>
                    <a:pt x="19660" y="15953"/>
                    <a:pt x="20026" y="16141"/>
                  </a:cubicBezTo>
                  <a:cubicBezTo>
                    <a:pt x="20355" y="16282"/>
                    <a:pt x="20648" y="16424"/>
                    <a:pt x="20831" y="16565"/>
                  </a:cubicBezTo>
                  <a:cubicBezTo>
                    <a:pt x="21124" y="16706"/>
                    <a:pt x="21344" y="16941"/>
                    <a:pt x="21454" y="17224"/>
                  </a:cubicBezTo>
                  <a:cubicBezTo>
                    <a:pt x="21527" y="17506"/>
                    <a:pt x="21600" y="17788"/>
                    <a:pt x="21600" y="18024"/>
                  </a:cubicBezTo>
                  <a:cubicBezTo>
                    <a:pt x="21600" y="18306"/>
                    <a:pt x="21600" y="18776"/>
                    <a:pt x="21600" y="19388"/>
                  </a:cubicBezTo>
                  <a:cubicBezTo>
                    <a:pt x="21600" y="20047"/>
                    <a:pt x="21600" y="20424"/>
                    <a:pt x="21600" y="20612"/>
                  </a:cubicBezTo>
                  <a:cubicBezTo>
                    <a:pt x="21600" y="20800"/>
                    <a:pt x="21527" y="21035"/>
                    <a:pt x="21417" y="21224"/>
                  </a:cubicBezTo>
                  <a:cubicBezTo>
                    <a:pt x="21307" y="21459"/>
                    <a:pt x="21124" y="21600"/>
                    <a:pt x="20831" y="21600"/>
                  </a:cubicBezTo>
                  <a:cubicBezTo>
                    <a:pt x="20612" y="21600"/>
                    <a:pt x="19769" y="21600"/>
                    <a:pt x="18342" y="21600"/>
                  </a:cubicBezTo>
                  <a:cubicBezTo>
                    <a:pt x="16914" y="21600"/>
                    <a:pt x="15779" y="21600"/>
                    <a:pt x="14900" y="21600"/>
                  </a:cubicBezTo>
                  <a:cubicBezTo>
                    <a:pt x="14644" y="21600"/>
                    <a:pt x="14388" y="21600"/>
                    <a:pt x="14058" y="21600"/>
                  </a:cubicBezTo>
                  <a:cubicBezTo>
                    <a:pt x="13912" y="21600"/>
                    <a:pt x="13912" y="21600"/>
                    <a:pt x="13912" y="21600"/>
                  </a:cubicBezTo>
                  <a:cubicBezTo>
                    <a:pt x="13619" y="21600"/>
                    <a:pt x="13326" y="21600"/>
                    <a:pt x="13070" y="21600"/>
                  </a:cubicBezTo>
                  <a:cubicBezTo>
                    <a:pt x="12228" y="21600"/>
                    <a:pt x="11093" y="21600"/>
                    <a:pt x="9665" y="21600"/>
                  </a:cubicBezTo>
                  <a:cubicBezTo>
                    <a:pt x="8237" y="21600"/>
                    <a:pt x="7395" y="21600"/>
                    <a:pt x="7176" y="21600"/>
                  </a:cubicBezTo>
                  <a:cubicBezTo>
                    <a:pt x="6883" y="21600"/>
                    <a:pt x="6663" y="21459"/>
                    <a:pt x="6553" y="21224"/>
                  </a:cubicBezTo>
                  <a:cubicBezTo>
                    <a:pt x="6443" y="21035"/>
                    <a:pt x="6370" y="20800"/>
                    <a:pt x="6370" y="20612"/>
                  </a:cubicBezTo>
                  <a:cubicBezTo>
                    <a:pt x="6370" y="20518"/>
                    <a:pt x="6370" y="20376"/>
                    <a:pt x="6370" y="20188"/>
                  </a:cubicBezTo>
                  <a:cubicBezTo>
                    <a:pt x="6370" y="20000"/>
                    <a:pt x="6370" y="19812"/>
                    <a:pt x="6370" y="19576"/>
                  </a:cubicBezTo>
                  <a:cubicBezTo>
                    <a:pt x="6297" y="19576"/>
                    <a:pt x="6260" y="19576"/>
                    <a:pt x="6187" y="19576"/>
                  </a:cubicBezTo>
                  <a:cubicBezTo>
                    <a:pt x="6041" y="19576"/>
                    <a:pt x="6041" y="19576"/>
                    <a:pt x="6041" y="19576"/>
                  </a:cubicBezTo>
                  <a:cubicBezTo>
                    <a:pt x="5821" y="19576"/>
                    <a:pt x="5601" y="19576"/>
                    <a:pt x="5382" y="19576"/>
                  </a:cubicBezTo>
                  <a:cubicBezTo>
                    <a:pt x="4686" y="19576"/>
                    <a:pt x="3771" y="19576"/>
                    <a:pt x="2599" y="19576"/>
                  </a:cubicBezTo>
                  <a:cubicBezTo>
                    <a:pt x="1464" y="19576"/>
                    <a:pt x="805" y="19576"/>
                    <a:pt x="622" y="19576"/>
                  </a:cubicBezTo>
                  <a:cubicBezTo>
                    <a:pt x="366" y="19576"/>
                    <a:pt x="183" y="19435"/>
                    <a:pt x="110" y="19247"/>
                  </a:cubicBezTo>
                  <a:cubicBezTo>
                    <a:pt x="37" y="19059"/>
                    <a:pt x="0" y="18871"/>
                    <a:pt x="0" y="18776"/>
                  </a:cubicBezTo>
                  <a:cubicBezTo>
                    <a:pt x="0" y="18588"/>
                    <a:pt x="0" y="18259"/>
                    <a:pt x="0" y="17741"/>
                  </a:cubicBezTo>
                  <a:cubicBezTo>
                    <a:pt x="0" y="17224"/>
                    <a:pt x="0" y="16894"/>
                    <a:pt x="0" y="16659"/>
                  </a:cubicBezTo>
                  <a:close/>
                  <a:moveTo>
                    <a:pt x="805" y="16659"/>
                  </a:moveTo>
                  <a:cubicBezTo>
                    <a:pt x="805" y="18494"/>
                    <a:pt x="805" y="18494"/>
                    <a:pt x="805" y="18494"/>
                  </a:cubicBezTo>
                  <a:cubicBezTo>
                    <a:pt x="6370" y="18494"/>
                    <a:pt x="6370" y="18494"/>
                    <a:pt x="6370" y="18494"/>
                  </a:cubicBezTo>
                  <a:cubicBezTo>
                    <a:pt x="6370" y="18447"/>
                    <a:pt x="6370" y="18353"/>
                    <a:pt x="6370" y="18259"/>
                  </a:cubicBezTo>
                  <a:cubicBezTo>
                    <a:pt x="6370" y="18165"/>
                    <a:pt x="6370" y="18118"/>
                    <a:pt x="6370" y="18024"/>
                  </a:cubicBezTo>
                  <a:cubicBezTo>
                    <a:pt x="6370" y="17788"/>
                    <a:pt x="6443" y="17506"/>
                    <a:pt x="6626" y="17176"/>
                  </a:cubicBezTo>
                  <a:cubicBezTo>
                    <a:pt x="6773" y="16894"/>
                    <a:pt x="7029" y="16659"/>
                    <a:pt x="7322" y="16471"/>
                  </a:cubicBezTo>
                  <a:cubicBezTo>
                    <a:pt x="7542" y="16376"/>
                    <a:pt x="7871" y="16235"/>
                    <a:pt x="8237" y="16047"/>
                  </a:cubicBezTo>
                  <a:cubicBezTo>
                    <a:pt x="8603" y="15859"/>
                    <a:pt x="9006" y="15671"/>
                    <a:pt x="9445" y="15435"/>
                  </a:cubicBezTo>
                  <a:cubicBezTo>
                    <a:pt x="9189" y="15388"/>
                    <a:pt x="8933" y="15247"/>
                    <a:pt x="8677" y="15153"/>
                  </a:cubicBezTo>
                  <a:cubicBezTo>
                    <a:pt x="8420" y="15012"/>
                    <a:pt x="8201" y="14918"/>
                    <a:pt x="7981" y="14918"/>
                  </a:cubicBezTo>
                  <a:cubicBezTo>
                    <a:pt x="7652" y="14729"/>
                    <a:pt x="7468" y="14494"/>
                    <a:pt x="7395" y="14212"/>
                  </a:cubicBezTo>
                  <a:cubicBezTo>
                    <a:pt x="7359" y="13882"/>
                    <a:pt x="7322" y="13600"/>
                    <a:pt x="7322" y="13365"/>
                  </a:cubicBezTo>
                  <a:cubicBezTo>
                    <a:pt x="7322" y="13035"/>
                    <a:pt x="7359" y="12753"/>
                    <a:pt x="7395" y="12518"/>
                  </a:cubicBezTo>
                  <a:cubicBezTo>
                    <a:pt x="7395" y="12282"/>
                    <a:pt x="7468" y="12047"/>
                    <a:pt x="7505" y="11812"/>
                  </a:cubicBezTo>
                  <a:cubicBezTo>
                    <a:pt x="7578" y="11671"/>
                    <a:pt x="7652" y="11482"/>
                    <a:pt x="7725" y="11247"/>
                  </a:cubicBezTo>
                  <a:cubicBezTo>
                    <a:pt x="7761" y="11012"/>
                    <a:pt x="7798" y="10824"/>
                    <a:pt x="7798" y="10588"/>
                  </a:cubicBezTo>
                  <a:cubicBezTo>
                    <a:pt x="7871" y="10306"/>
                    <a:pt x="7871" y="10306"/>
                    <a:pt x="7871" y="10306"/>
                  </a:cubicBezTo>
                  <a:cubicBezTo>
                    <a:pt x="7981" y="10071"/>
                    <a:pt x="7981" y="10071"/>
                    <a:pt x="7981" y="10071"/>
                  </a:cubicBezTo>
                  <a:cubicBezTo>
                    <a:pt x="8018" y="10024"/>
                    <a:pt x="8091" y="9929"/>
                    <a:pt x="8127" y="9741"/>
                  </a:cubicBezTo>
                  <a:cubicBezTo>
                    <a:pt x="8201" y="9600"/>
                    <a:pt x="8274" y="9318"/>
                    <a:pt x="8347" y="8941"/>
                  </a:cubicBezTo>
                  <a:cubicBezTo>
                    <a:pt x="8347" y="8659"/>
                    <a:pt x="8384" y="8471"/>
                    <a:pt x="8384" y="8424"/>
                  </a:cubicBezTo>
                  <a:cubicBezTo>
                    <a:pt x="8384" y="8329"/>
                    <a:pt x="8384" y="8282"/>
                    <a:pt x="8384" y="8235"/>
                  </a:cubicBezTo>
                  <a:cubicBezTo>
                    <a:pt x="8347" y="8188"/>
                    <a:pt x="8347" y="8141"/>
                    <a:pt x="8347" y="8094"/>
                  </a:cubicBezTo>
                  <a:cubicBezTo>
                    <a:pt x="8347" y="8047"/>
                    <a:pt x="8311" y="8000"/>
                    <a:pt x="8274" y="7953"/>
                  </a:cubicBezTo>
                  <a:cubicBezTo>
                    <a:pt x="8237" y="7718"/>
                    <a:pt x="8237" y="7341"/>
                    <a:pt x="8274" y="6871"/>
                  </a:cubicBezTo>
                  <a:cubicBezTo>
                    <a:pt x="8311" y="6400"/>
                    <a:pt x="8347" y="5976"/>
                    <a:pt x="8420" y="5694"/>
                  </a:cubicBezTo>
                  <a:cubicBezTo>
                    <a:pt x="8420" y="5600"/>
                    <a:pt x="8420" y="5365"/>
                    <a:pt x="8347" y="5035"/>
                  </a:cubicBezTo>
                  <a:cubicBezTo>
                    <a:pt x="8311" y="4706"/>
                    <a:pt x="8201" y="4376"/>
                    <a:pt x="7981" y="4047"/>
                  </a:cubicBezTo>
                  <a:cubicBezTo>
                    <a:pt x="7871" y="3859"/>
                    <a:pt x="7688" y="3624"/>
                    <a:pt x="7468" y="3435"/>
                  </a:cubicBezTo>
                  <a:cubicBezTo>
                    <a:pt x="7212" y="3247"/>
                    <a:pt x="6883" y="3106"/>
                    <a:pt x="6443" y="3059"/>
                  </a:cubicBezTo>
                  <a:cubicBezTo>
                    <a:pt x="5858" y="3059"/>
                    <a:pt x="5858" y="3059"/>
                    <a:pt x="5858" y="3059"/>
                  </a:cubicBezTo>
                  <a:cubicBezTo>
                    <a:pt x="5675" y="3106"/>
                    <a:pt x="5492" y="3153"/>
                    <a:pt x="5345" y="3200"/>
                  </a:cubicBezTo>
                  <a:cubicBezTo>
                    <a:pt x="5199" y="3247"/>
                    <a:pt x="5052" y="3294"/>
                    <a:pt x="4906" y="3388"/>
                  </a:cubicBezTo>
                  <a:cubicBezTo>
                    <a:pt x="4759" y="3482"/>
                    <a:pt x="4649" y="3576"/>
                    <a:pt x="4540" y="3671"/>
                  </a:cubicBezTo>
                  <a:cubicBezTo>
                    <a:pt x="4430" y="3765"/>
                    <a:pt x="4357" y="3906"/>
                    <a:pt x="4283" y="4047"/>
                  </a:cubicBezTo>
                  <a:cubicBezTo>
                    <a:pt x="4100" y="4376"/>
                    <a:pt x="3954" y="4706"/>
                    <a:pt x="3917" y="5035"/>
                  </a:cubicBezTo>
                  <a:cubicBezTo>
                    <a:pt x="3881" y="5365"/>
                    <a:pt x="3844" y="5600"/>
                    <a:pt x="3844" y="5694"/>
                  </a:cubicBezTo>
                  <a:cubicBezTo>
                    <a:pt x="3917" y="5929"/>
                    <a:pt x="3954" y="6353"/>
                    <a:pt x="3991" y="6824"/>
                  </a:cubicBezTo>
                  <a:cubicBezTo>
                    <a:pt x="4027" y="7341"/>
                    <a:pt x="4027" y="7718"/>
                    <a:pt x="3991" y="7953"/>
                  </a:cubicBezTo>
                  <a:cubicBezTo>
                    <a:pt x="3954" y="7953"/>
                    <a:pt x="3954" y="7953"/>
                    <a:pt x="3954" y="7953"/>
                  </a:cubicBezTo>
                  <a:cubicBezTo>
                    <a:pt x="3954" y="8047"/>
                    <a:pt x="3954" y="8047"/>
                    <a:pt x="3954" y="8047"/>
                  </a:cubicBezTo>
                  <a:cubicBezTo>
                    <a:pt x="3954" y="8094"/>
                    <a:pt x="3954" y="8141"/>
                    <a:pt x="3954" y="8141"/>
                  </a:cubicBezTo>
                  <a:cubicBezTo>
                    <a:pt x="3917" y="8141"/>
                    <a:pt x="3917" y="8141"/>
                    <a:pt x="3917" y="8141"/>
                  </a:cubicBezTo>
                  <a:cubicBezTo>
                    <a:pt x="3917" y="8235"/>
                    <a:pt x="3917" y="8235"/>
                    <a:pt x="3917" y="8235"/>
                  </a:cubicBezTo>
                  <a:cubicBezTo>
                    <a:pt x="3917" y="8282"/>
                    <a:pt x="3917" y="8329"/>
                    <a:pt x="3917" y="8424"/>
                  </a:cubicBezTo>
                  <a:cubicBezTo>
                    <a:pt x="3917" y="8471"/>
                    <a:pt x="3917" y="8659"/>
                    <a:pt x="3954" y="8941"/>
                  </a:cubicBezTo>
                  <a:cubicBezTo>
                    <a:pt x="4027" y="9318"/>
                    <a:pt x="4064" y="9600"/>
                    <a:pt x="4137" y="9741"/>
                  </a:cubicBezTo>
                  <a:cubicBezTo>
                    <a:pt x="4210" y="9929"/>
                    <a:pt x="4247" y="10024"/>
                    <a:pt x="4283" y="10071"/>
                  </a:cubicBezTo>
                  <a:cubicBezTo>
                    <a:pt x="4430" y="10306"/>
                    <a:pt x="4430" y="10306"/>
                    <a:pt x="4430" y="10306"/>
                  </a:cubicBezTo>
                  <a:cubicBezTo>
                    <a:pt x="4466" y="10588"/>
                    <a:pt x="4466" y="10588"/>
                    <a:pt x="4466" y="10588"/>
                  </a:cubicBezTo>
                  <a:cubicBezTo>
                    <a:pt x="4466" y="10824"/>
                    <a:pt x="4503" y="11012"/>
                    <a:pt x="4576" y="11247"/>
                  </a:cubicBezTo>
                  <a:cubicBezTo>
                    <a:pt x="4613" y="11482"/>
                    <a:pt x="4686" y="11671"/>
                    <a:pt x="4723" y="11765"/>
                  </a:cubicBezTo>
                  <a:cubicBezTo>
                    <a:pt x="4796" y="12000"/>
                    <a:pt x="4869" y="12282"/>
                    <a:pt x="4942" y="12518"/>
                  </a:cubicBezTo>
                  <a:cubicBezTo>
                    <a:pt x="5016" y="12800"/>
                    <a:pt x="5052" y="13082"/>
                    <a:pt x="5052" y="13365"/>
                  </a:cubicBezTo>
                  <a:cubicBezTo>
                    <a:pt x="5052" y="13553"/>
                    <a:pt x="5016" y="13835"/>
                    <a:pt x="4979" y="14165"/>
                  </a:cubicBezTo>
                  <a:cubicBezTo>
                    <a:pt x="4942" y="14494"/>
                    <a:pt x="4723" y="14729"/>
                    <a:pt x="4393" y="14824"/>
                  </a:cubicBezTo>
                  <a:cubicBezTo>
                    <a:pt x="4137" y="14965"/>
                    <a:pt x="3844" y="15106"/>
                    <a:pt x="3551" y="15200"/>
                  </a:cubicBezTo>
                  <a:cubicBezTo>
                    <a:pt x="3222" y="15341"/>
                    <a:pt x="2929" y="15435"/>
                    <a:pt x="2599" y="15576"/>
                  </a:cubicBezTo>
                  <a:cubicBezTo>
                    <a:pt x="2306" y="15718"/>
                    <a:pt x="2014" y="15859"/>
                    <a:pt x="1721" y="16000"/>
                  </a:cubicBezTo>
                  <a:cubicBezTo>
                    <a:pt x="1464" y="16141"/>
                    <a:pt x="1245" y="16235"/>
                    <a:pt x="1025" y="16376"/>
                  </a:cubicBezTo>
                  <a:cubicBezTo>
                    <a:pt x="952" y="16424"/>
                    <a:pt x="879" y="16471"/>
                    <a:pt x="842" y="16518"/>
                  </a:cubicBezTo>
                  <a:cubicBezTo>
                    <a:pt x="805" y="16565"/>
                    <a:pt x="805" y="16659"/>
                    <a:pt x="805" y="16659"/>
                  </a:cubicBezTo>
                  <a:close/>
                  <a:moveTo>
                    <a:pt x="7176" y="18024"/>
                  </a:moveTo>
                  <a:cubicBezTo>
                    <a:pt x="7176" y="20612"/>
                    <a:pt x="7176" y="20612"/>
                    <a:pt x="7176" y="20612"/>
                  </a:cubicBezTo>
                  <a:cubicBezTo>
                    <a:pt x="20758" y="20612"/>
                    <a:pt x="20758" y="20612"/>
                    <a:pt x="20758" y="20612"/>
                  </a:cubicBezTo>
                  <a:cubicBezTo>
                    <a:pt x="20758" y="18024"/>
                    <a:pt x="20758" y="18024"/>
                    <a:pt x="20758" y="18024"/>
                  </a:cubicBezTo>
                  <a:cubicBezTo>
                    <a:pt x="20758" y="17882"/>
                    <a:pt x="20758" y="17788"/>
                    <a:pt x="20721" y="17694"/>
                  </a:cubicBezTo>
                  <a:cubicBezTo>
                    <a:pt x="20685" y="17647"/>
                    <a:pt x="20612" y="17553"/>
                    <a:pt x="20502" y="17459"/>
                  </a:cubicBezTo>
                  <a:cubicBezTo>
                    <a:pt x="20282" y="17365"/>
                    <a:pt x="20026" y="17224"/>
                    <a:pt x="19696" y="17035"/>
                  </a:cubicBezTo>
                  <a:cubicBezTo>
                    <a:pt x="19367" y="16894"/>
                    <a:pt x="19001" y="16706"/>
                    <a:pt x="18635" y="16565"/>
                  </a:cubicBezTo>
                  <a:cubicBezTo>
                    <a:pt x="18232" y="16376"/>
                    <a:pt x="17866" y="16235"/>
                    <a:pt x="17426" y="16047"/>
                  </a:cubicBezTo>
                  <a:cubicBezTo>
                    <a:pt x="17024" y="15859"/>
                    <a:pt x="16658" y="15718"/>
                    <a:pt x="16328" y="15576"/>
                  </a:cubicBezTo>
                  <a:cubicBezTo>
                    <a:pt x="16035" y="15435"/>
                    <a:pt x="15816" y="15247"/>
                    <a:pt x="15779" y="14918"/>
                  </a:cubicBezTo>
                  <a:cubicBezTo>
                    <a:pt x="15706" y="14588"/>
                    <a:pt x="15669" y="14259"/>
                    <a:pt x="15669" y="13976"/>
                  </a:cubicBezTo>
                  <a:cubicBezTo>
                    <a:pt x="15669" y="13553"/>
                    <a:pt x="15706" y="13224"/>
                    <a:pt x="15742" y="12941"/>
                  </a:cubicBezTo>
                  <a:cubicBezTo>
                    <a:pt x="15779" y="12659"/>
                    <a:pt x="15852" y="12376"/>
                    <a:pt x="15925" y="12141"/>
                  </a:cubicBezTo>
                  <a:cubicBezTo>
                    <a:pt x="15962" y="11953"/>
                    <a:pt x="16035" y="11671"/>
                    <a:pt x="16145" y="11388"/>
                  </a:cubicBezTo>
                  <a:cubicBezTo>
                    <a:pt x="16218" y="11106"/>
                    <a:pt x="16255" y="10824"/>
                    <a:pt x="16292" y="10541"/>
                  </a:cubicBezTo>
                  <a:cubicBezTo>
                    <a:pt x="16292" y="10259"/>
                    <a:pt x="16292" y="10259"/>
                    <a:pt x="16292" y="10259"/>
                  </a:cubicBezTo>
                  <a:cubicBezTo>
                    <a:pt x="16475" y="9976"/>
                    <a:pt x="16475" y="9976"/>
                    <a:pt x="16475" y="9976"/>
                  </a:cubicBezTo>
                  <a:cubicBezTo>
                    <a:pt x="16511" y="9976"/>
                    <a:pt x="16584" y="9835"/>
                    <a:pt x="16658" y="9600"/>
                  </a:cubicBezTo>
                  <a:cubicBezTo>
                    <a:pt x="16767" y="9365"/>
                    <a:pt x="16841" y="9035"/>
                    <a:pt x="16914" y="8518"/>
                  </a:cubicBezTo>
                  <a:cubicBezTo>
                    <a:pt x="16987" y="8141"/>
                    <a:pt x="16987" y="7906"/>
                    <a:pt x="16987" y="7812"/>
                  </a:cubicBezTo>
                  <a:cubicBezTo>
                    <a:pt x="16951" y="7671"/>
                    <a:pt x="16951" y="7576"/>
                    <a:pt x="16951" y="7482"/>
                  </a:cubicBezTo>
                  <a:cubicBezTo>
                    <a:pt x="16914" y="7435"/>
                    <a:pt x="16914" y="7388"/>
                    <a:pt x="16914" y="7341"/>
                  </a:cubicBezTo>
                  <a:cubicBezTo>
                    <a:pt x="16914" y="7341"/>
                    <a:pt x="16914" y="7294"/>
                    <a:pt x="16877" y="7247"/>
                  </a:cubicBezTo>
                  <a:cubicBezTo>
                    <a:pt x="16877" y="7200"/>
                    <a:pt x="16877" y="7200"/>
                    <a:pt x="16877" y="7200"/>
                  </a:cubicBezTo>
                  <a:cubicBezTo>
                    <a:pt x="16841" y="6965"/>
                    <a:pt x="16841" y="6588"/>
                    <a:pt x="16877" y="5976"/>
                  </a:cubicBezTo>
                  <a:cubicBezTo>
                    <a:pt x="16914" y="5412"/>
                    <a:pt x="16951" y="4894"/>
                    <a:pt x="17024" y="4471"/>
                  </a:cubicBezTo>
                  <a:cubicBezTo>
                    <a:pt x="17024" y="4329"/>
                    <a:pt x="17024" y="4000"/>
                    <a:pt x="16951" y="3576"/>
                  </a:cubicBezTo>
                  <a:cubicBezTo>
                    <a:pt x="16914" y="3106"/>
                    <a:pt x="16731" y="2682"/>
                    <a:pt x="16475" y="2259"/>
                  </a:cubicBezTo>
                  <a:cubicBezTo>
                    <a:pt x="16401" y="2165"/>
                    <a:pt x="16292" y="2024"/>
                    <a:pt x="16182" y="1882"/>
                  </a:cubicBezTo>
                  <a:cubicBezTo>
                    <a:pt x="16072" y="1741"/>
                    <a:pt x="15925" y="1600"/>
                    <a:pt x="15779" y="1459"/>
                  </a:cubicBezTo>
                  <a:cubicBezTo>
                    <a:pt x="15596" y="1365"/>
                    <a:pt x="15376" y="1271"/>
                    <a:pt x="15157" y="1176"/>
                  </a:cubicBezTo>
                  <a:cubicBezTo>
                    <a:pt x="14937" y="1082"/>
                    <a:pt x="14681" y="1035"/>
                    <a:pt x="14388" y="988"/>
                  </a:cubicBezTo>
                  <a:cubicBezTo>
                    <a:pt x="13656" y="988"/>
                    <a:pt x="13656" y="988"/>
                    <a:pt x="13656" y="988"/>
                  </a:cubicBezTo>
                  <a:cubicBezTo>
                    <a:pt x="13399" y="1035"/>
                    <a:pt x="13180" y="1082"/>
                    <a:pt x="12997" y="1129"/>
                  </a:cubicBezTo>
                  <a:cubicBezTo>
                    <a:pt x="12777" y="1224"/>
                    <a:pt x="12594" y="1318"/>
                    <a:pt x="12447" y="1412"/>
                  </a:cubicBezTo>
                  <a:cubicBezTo>
                    <a:pt x="12228" y="1506"/>
                    <a:pt x="12081" y="1600"/>
                    <a:pt x="11935" y="1741"/>
                  </a:cubicBezTo>
                  <a:cubicBezTo>
                    <a:pt x="11788" y="1882"/>
                    <a:pt x="11642" y="2071"/>
                    <a:pt x="11532" y="2259"/>
                  </a:cubicBezTo>
                  <a:cubicBezTo>
                    <a:pt x="11276" y="2682"/>
                    <a:pt x="11129" y="3106"/>
                    <a:pt x="11056" y="3576"/>
                  </a:cubicBezTo>
                  <a:cubicBezTo>
                    <a:pt x="10983" y="4000"/>
                    <a:pt x="10983" y="4329"/>
                    <a:pt x="11020" y="4471"/>
                  </a:cubicBezTo>
                  <a:cubicBezTo>
                    <a:pt x="11056" y="4894"/>
                    <a:pt x="11129" y="5412"/>
                    <a:pt x="11129" y="5976"/>
                  </a:cubicBezTo>
                  <a:cubicBezTo>
                    <a:pt x="11166" y="6588"/>
                    <a:pt x="11166" y="7012"/>
                    <a:pt x="11129" y="7247"/>
                  </a:cubicBezTo>
                  <a:cubicBezTo>
                    <a:pt x="11129" y="7294"/>
                    <a:pt x="11129" y="7294"/>
                    <a:pt x="11129" y="7294"/>
                  </a:cubicBezTo>
                  <a:cubicBezTo>
                    <a:pt x="11093" y="7435"/>
                    <a:pt x="11093" y="7435"/>
                    <a:pt x="11093" y="7435"/>
                  </a:cubicBezTo>
                  <a:cubicBezTo>
                    <a:pt x="11093" y="7482"/>
                    <a:pt x="11093" y="7482"/>
                    <a:pt x="11093" y="7482"/>
                  </a:cubicBezTo>
                  <a:cubicBezTo>
                    <a:pt x="11056" y="7576"/>
                    <a:pt x="11056" y="7671"/>
                    <a:pt x="11020" y="7812"/>
                  </a:cubicBezTo>
                  <a:cubicBezTo>
                    <a:pt x="11020" y="7906"/>
                    <a:pt x="11020" y="8141"/>
                    <a:pt x="11093" y="8518"/>
                  </a:cubicBezTo>
                  <a:cubicBezTo>
                    <a:pt x="11203" y="9035"/>
                    <a:pt x="11276" y="9365"/>
                    <a:pt x="11349" y="9600"/>
                  </a:cubicBezTo>
                  <a:cubicBezTo>
                    <a:pt x="11422" y="9835"/>
                    <a:pt x="11496" y="9976"/>
                    <a:pt x="11569" y="9976"/>
                  </a:cubicBezTo>
                  <a:cubicBezTo>
                    <a:pt x="11715" y="10259"/>
                    <a:pt x="11715" y="10259"/>
                    <a:pt x="11715" y="10259"/>
                  </a:cubicBezTo>
                  <a:cubicBezTo>
                    <a:pt x="11752" y="10541"/>
                    <a:pt x="11752" y="10541"/>
                    <a:pt x="11752" y="10541"/>
                  </a:cubicBezTo>
                  <a:cubicBezTo>
                    <a:pt x="11788" y="10824"/>
                    <a:pt x="11862" y="11106"/>
                    <a:pt x="11898" y="11388"/>
                  </a:cubicBezTo>
                  <a:cubicBezTo>
                    <a:pt x="11972" y="11671"/>
                    <a:pt x="12045" y="11953"/>
                    <a:pt x="12081" y="12141"/>
                  </a:cubicBezTo>
                  <a:cubicBezTo>
                    <a:pt x="12191" y="12376"/>
                    <a:pt x="12264" y="12659"/>
                    <a:pt x="12374" y="12988"/>
                  </a:cubicBezTo>
                  <a:cubicBezTo>
                    <a:pt x="12447" y="13271"/>
                    <a:pt x="12484" y="13600"/>
                    <a:pt x="12484" y="13976"/>
                  </a:cubicBezTo>
                  <a:cubicBezTo>
                    <a:pt x="12484" y="14212"/>
                    <a:pt x="12447" y="14541"/>
                    <a:pt x="12374" y="14871"/>
                  </a:cubicBezTo>
                  <a:cubicBezTo>
                    <a:pt x="12338" y="15200"/>
                    <a:pt x="12118" y="15435"/>
                    <a:pt x="11752" y="15576"/>
                  </a:cubicBezTo>
                  <a:cubicBezTo>
                    <a:pt x="11496" y="15718"/>
                    <a:pt x="11129" y="15859"/>
                    <a:pt x="10727" y="16000"/>
                  </a:cubicBezTo>
                  <a:cubicBezTo>
                    <a:pt x="10361" y="16188"/>
                    <a:pt x="9958" y="16329"/>
                    <a:pt x="9555" y="16471"/>
                  </a:cubicBezTo>
                  <a:cubicBezTo>
                    <a:pt x="9153" y="16659"/>
                    <a:pt x="8786" y="16800"/>
                    <a:pt x="8457" y="16988"/>
                  </a:cubicBezTo>
                  <a:cubicBezTo>
                    <a:pt x="8127" y="17129"/>
                    <a:pt x="7835" y="17271"/>
                    <a:pt x="7615" y="17412"/>
                  </a:cubicBezTo>
                  <a:cubicBezTo>
                    <a:pt x="7468" y="17506"/>
                    <a:pt x="7359" y="17600"/>
                    <a:pt x="7285" y="17741"/>
                  </a:cubicBezTo>
                  <a:cubicBezTo>
                    <a:pt x="7212" y="17882"/>
                    <a:pt x="7176" y="17976"/>
                    <a:pt x="7176" y="18024"/>
                  </a:cubicBezTo>
                  <a:close/>
                </a:path>
              </a:pathLst>
            </a:custGeom>
            <a:ln/>
          </p:spPr>
          <p:style>
            <a:lnRef idx="2">
              <a:schemeClr val="dk1"/>
            </a:lnRef>
            <a:fillRef idx="1">
              <a:schemeClr val="lt1"/>
            </a:fillRef>
            <a:effectRef idx="0">
              <a:schemeClr val="dk1"/>
            </a:effectRef>
            <a:fontRef idx="minor">
              <a:schemeClr val="dk1"/>
            </a:fontRef>
          </p:style>
          <p:txBody>
            <a:bodyPr lIns="30480" rIns="3048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nSpc>
                  <a:spcPct val="100000"/>
                </a:lnSpc>
                <a:defRPr sz="3000">
                  <a:solidFill>
                    <a:srgbClr val="FFFFFF"/>
                  </a:solidFill>
                </a:defRPr>
              </a:pPr>
              <a:endParaRPr lang="de-DE" sz="1999" dirty="0">
                <a:latin typeface="Porsche Next TT" panose="020B0504020101010102" pitchFamily="34" charset="0"/>
                <a:cs typeface="Porsche Next TT" panose="020B0504020101010102" pitchFamily="34" charset="0"/>
              </a:endParaRPr>
            </a:p>
          </p:txBody>
        </p:sp>
        <p:sp>
          <p:nvSpPr>
            <p:cNvPr id="4" name="Textplatzhalter 4">
              <a:extLst>
                <a:ext uri="{FF2B5EF4-FFF2-40B4-BE49-F238E27FC236}">
                  <a16:creationId xmlns:a16="http://schemas.microsoft.com/office/drawing/2014/main" id="{E7E9AF0B-B1B0-CBFE-4EBC-9AA8B3BBD971}"/>
                </a:ext>
              </a:extLst>
            </p:cNvPr>
            <p:cNvSpPr txBox="1">
              <a:spLocks/>
            </p:cNvSpPr>
            <p:nvPr/>
          </p:nvSpPr>
          <p:spPr>
            <a:xfrm>
              <a:off x="1810767" y="-959049"/>
              <a:ext cx="7301912" cy="265316"/>
            </a:xfrm>
            <a:prstGeom prst="rect">
              <a:avLst/>
            </a:prstGeom>
            <a:noFill/>
          </p:spPr>
          <p:txBody>
            <a:bodyPr lIns="0" tIns="0" rIns="0" bIns="0">
              <a:noAutofit/>
            </a:bodyPr>
            <a:lstStyle>
              <a:lvl1pPr marL="200214" marR="0" indent="-200214" algn="l" defTabSz="914400" rtl="0" eaLnBrk="1" fontAlgn="auto" latinLnBrk="0" hangingPunct="1">
                <a:lnSpc>
                  <a:spcPct val="106000"/>
                </a:lnSpc>
                <a:spcBef>
                  <a:spcPts val="667"/>
                </a:spcBef>
                <a:spcAft>
                  <a:spcPts val="0"/>
                </a:spcAft>
                <a:buClr>
                  <a:prstClr val="black"/>
                </a:buClr>
                <a:buSzPct val="90000"/>
                <a:buFontTx/>
                <a:buBlip>
                  <a:blip r:embed="rId2"/>
                </a:buBlip>
                <a:tabLst/>
                <a:defRPr sz="1200" kern="1200">
                  <a:solidFill>
                    <a:schemeClr val="tx1"/>
                  </a:solidFill>
                  <a:latin typeface="+mn-lt"/>
                  <a:ea typeface="+mn-ea"/>
                  <a:cs typeface="+mn-cs"/>
                </a:defRPr>
              </a:lvl1pPr>
              <a:lvl2pPr marL="600642" marR="0" indent="-200214" algn="l" defTabSz="914400" rtl="0" eaLnBrk="1" fontAlgn="auto" latinLnBrk="0" hangingPunct="1">
                <a:lnSpc>
                  <a:spcPct val="106000"/>
                </a:lnSpc>
                <a:spcBef>
                  <a:spcPts val="667"/>
                </a:spcBef>
                <a:spcAft>
                  <a:spcPts val="0"/>
                </a:spcAft>
                <a:buClrTx/>
                <a:buSzPct val="90000"/>
                <a:buFont typeface="Wingdings" panose="05000000000000000000" pitchFamily="2" charset="2"/>
                <a:buChar char="§"/>
                <a:tabLst/>
                <a:defRPr sz="1200" kern="1200">
                  <a:solidFill>
                    <a:schemeClr val="tx1"/>
                  </a:solidFill>
                  <a:latin typeface="+mn-lt"/>
                  <a:ea typeface="+mn-ea"/>
                  <a:cs typeface="+mn-cs"/>
                </a:defRPr>
              </a:lvl2pPr>
              <a:lvl3pPr marL="1201284" marR="0" indent="-200214" algn="l" defTabSz="358775" rtl="0" eaLnBrk="1" fontAlgn="auto" latinLnBrk="0" hangingPunct="1">
                <a:lnSpc>
                  <a:spcPct val="106000"/>
                </a:lnSpc>
                <a:spcBef>
                  <a:spcPts val="667"/>
                </a:spcBef>
                <a:spcAft>
                  <a:spcPts val="0"/>
                </a:spcAft>
                <a:buClrTx/>
                <a:buSzPct val="90000"/>
                <a:buFontTx/>
                <a:buBlip>
                  <a:blip r:embed="rId2"/>
                </a:buBlip>
                <a:tabLst/>
                <a:defRPr sz="12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667"/>
                </a:spcBef>
                <a:spcAft>
                  <a:spcPts val="0"/>
                </a:spcAft>
                <a:buClrTx/>
                <a:buSzPct val="90000"/>
                <a:buFont typeface="Symbol" panose="05050102010706020507" pitchFamily="18" charset="2"/>
                <a:buChar char="-"/>
                <a:tabLst/>
                <a:defRPr sz="12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667"/>
                </a:spcBef>
                <a:spcAft>
                  <a:spcPts val="0"/>
                </a:spcAft>
                <a:buClrTx/>
                <a:buSzPct val="90000"/>
                <a:buFont typeface="NewsGoth for Porsche Com" pitchFamily="34" charset="0"/>
                <a:buChar char="•"/>
                <a:tabLst/>
                <a:defRPr sz="12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pPr marL="0" indent="0">
                <a:buNone/>
              </a:pPr>
              <a:r>
                <a:rPr lang="en-US" sz="1918" i="1" dirty="0">
                  <a:sym typeface="Wingdings" panose="05000000000000000000" pitchFamily="2" charset="2"/>
                </a:rPr>
                <a:t>Let's determine the next steps together!</a:t>
              </a:r>
              <a:endParaRPr lang="de-DE" sz="1918" dirty="0"/>
            </a:p>
          </p:txBody>
        </p:sp>
      </p:grpSp>
    </p:spTree>
    <p:extLst>
      <p:ext uri="{BB962C8B-B14F-4D97-AF65-F5344CB8AC3E}">
        <p14:creationId xmlns:p14="http://schemas.microsoft.com/office/powerpoint/2010/main" val="1627893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5EA07-CDD1-50F5-6231-F3A5EFE3A13B}"/>
              </a:ext>
            </a:extLst>
          </p:cNvPr>
          <p:cNvSpPr>
            <a:spLocks noGrp="1"/>
          </p:cNvSpPr>
          <p:nvPr>
            <p:ph type="title"/>
          </p:nvPr>
        </p:nvSpPr>
        <p:spPr/>
        <p:txBody>
          <a:bodyPr>
            <a:normAutofit fontScale="90000"/>
          </a:bodyPr>
          <a:lstStyle/>
          <a:p>
            <a:r>
              <a:rPr lang="de-DE" sz="4000" dirty="0"/>
              <a:t>Business </a:t>
            </a:r>
            <a:r>
              <a:rPr lang="de-DE" sz="4000" dirty="0" err="1"/>
              <a:t>background</a:t>
            </a:r>
            <a:r>
              <a:rPr lang="de-DE" sz="4000" dirty="0"/>
              <a:t>: </a:t>
            </a:r>
            <a:r>
              <a:rPr lang="en-US" sz="4000" dirty="0"/>
              <a:t>Synch of ideas and expectations</a:t>
            </a:r>
            <a:br>
              <a:rPr lang="de-DE" dirty="0"/>
            </a:br>
            <a:r>
              <a:rPr lang="en-US" sz="2000" b="0" dirty="0"/>
              <a:t>Let's set out your personal expectations of the project in advance</a:t>
            </a:r>
            <a:endParaRPr lang="de-DE" sz="2000" b="0" dirty="0"/>
          </a:p>
        </p:txBody>
      </p:sp>
      <p:sp>
        <p:nvSpPr>
          <p:cNvPr id="9" name="Textplatzhalter 4">
            <a:extLst>
              <a:ext uri="{FF2B5EF4-FFF2-40B4-BE49-F238E27FC236}">
                <a16:creationId xmlns:a16="http://schemas.microsoft.com/office/drawing/2014/main" id="{16CE68DC-4756-DDD3-0C96-55DA1AA5831F}"/>
              </a:ext>
            </a:extLst>
          </p:cNvPr>
          <p:cNvSpPr txBox="1">
            <a:spLocks/>
          </p:cNvSpPr>
          <p:nvPr/>
        </p:nvSpPr>
        <p:spPr>
          <a:xfrm>
            <a:off x="742703" y="1398604"/>
            <a:ext cx="10878327" cy="649111"/>
          </a:xfrm>
          <a:prstGeom prst="rect">
            <a:avLst/>
          </a:prstGeom>
        </p:spPr>
        <p:txBody>
          <a:bodyPr/>
          <a:lstStyle>
            <a:lvl1pPr marL="0" marR="0" indent="0" algn="l" defTabSz="914400" rtl="0" eaLnBrk="1" fontAlgn="auto" latinLnBrk="0" hangingPunct="1">
              <a:lnSpc>
                <a:spcPct val="106000"/>
              </a:lnSpc>
              <a:spcBef>
                <a:spcPts val="0"/>
              </a:spcBef>
              <a:spcAft>
                <a:spcPts val="0"/>
              </a:spcAft>
              <a:buClr>
                <a:prstClr val="black"/>
              </a:buClr>
              <a:buSzPct val="90000"/>
              <a:buFontTx/>
              <a:buNone/>
              <a:tabLst/>
              <a:defRPr sz="1800" kern="1200">
                <a:solidFill>
                  <a:schemeClr val="tx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en-US" sz="1918" b="1" dirty="0"/>
              <a:t>What do we want to find out in the end? What is our objective? Who are our clients?</a:t>
            </a:r>
            <a:endParaRPr lang="de-DE" sz="2158" dirty="0"/>
          </a:p>
        </p:txBody>
      </p:sp>
      <p:sp>
        <p:nvSpPr>
          <p:cNvPr id="10" name="Shape 3828">
            <a:extLst>
              <a:ext uri="{FF2B5EF4-FFF2-40B4-BE49-F238E27FC236}">
                <a16:creationId xmlns:a16="http://schemas.microsoft.com/office/drawing/2014/main" id="{F4F0C450-2F30-FE62-D2BA-8E8C91309685}"/>
              </a:ext>
            </a:extLst>
          </p:cNvPr>
          <p:cNvSpPr/>
          <p:nvPr/>
        </p:nvSpPr>
        <p:spPr>
          <a:xfrm>
            <a:off x="426734" y="1444348"/>
            <a:ext cx="315969" cy="315975"/>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273"/>
                  <a:pt x="15023" y="819"/>
                </a:cubicBezTo>
                <a:cubicBezTo>
                  <a:pt x="16346" y="1365"/>
                  <a:pt x="17475" y="2144"/>
                  <a:pt x="18448" y="3119"/>
                </a:cubicBezTo>
                <a:cubicBezTo>
                  <a:pt x="19421" y="4133"/>
                  <a:pt x="20199" y="5264"/>
                  <a:pt x="20783" y="6589"/>
                </a:cubicBezTo>
                <a:cubicBezTo>
                  <a:pt x="21328" y="7915"/>
                  <a:pt x="21600" y="9318"/>
                  <a:pt x="21600" y="10800"/>
                </a:cubicBezTo>
                <a:cubicBezTo>
                  <a:pt x="21600" y="12282"/>
                  <a:pt x="21328" y="13685"/>
                  <a:pt x="20783" y="15011"/>
                </a:cubicBezTo>
                <a:cubicBezTo>
                  <a:pt x="20199" y="16336"/>
                  <a:pt x="19421" y="17467"/>
                  <a:pt x="18448" y="18481"/>
                </a:cubicBezTo>
                <a:cubicBezTo>
                  <a:pt x="17475" y="19456"/>
                  <a:pt x="16346" y="20235"/>
                  <a:pt x="15023" y="20781"/>
                </a:cubicBezTo>
                <a:cubicBezTo>
                  <a:pt x="13699" y="21327"/>
                  <a:pt x="12298" y="21600"/>
                  <a:pt x="10819" y="21600"/>
                </a:cubicBezTo>
                <a:cubicBezTo>
                  <a:pt x="9302" y="21600"/>
                  <a:pt x="7901" y="21327"/>
                  <a:pt x="6616" y="20781"/>
                </a:cubicBezTo>
                <a:cubicBezTo>
                  <a:pt x="5293" y="20235"/>
                  <a:pt x="4125" y="19456"/>
                  <a:pt x="3152" y="18481"/>
                </a:cubicBezTo>
                <a:cubicBezTo>
                  <a:pt x="2179" y="17467"/>
                  <a:pt x="1401" y="16336"/>
                  <a:pt x="856" y="15011"/>
                </a:cubicBezTo>
                <a:cubicBezTo>
                  <a:pt x="272" y="13685"/>
                  <a:pt x="0" y="12282"/>
                  <a:pt x="0" y="10800"/>
                </a:cubicBezTo>
                <a:cubicBezTo>
                  <a:pt x="0" y="9318"/>
                  <a:pt x="272" y="7915"/>
                  <a:pt x="856" y="6589"/>
                </a:cubicBezTo>
                <a:cubicBezTo>
                  <a:pt x="1401" y="5264"/>
                  <a:pt x="2179" y="4133"/>
                  <a:pt x="3152" y="3119"/>
                </a:cubicBezTo>
                <a:cubicBezTo>
                  <a:pt x="4125" y="2144"/>
                  <a:pt x="5293" y="1365"/>
                  <a:pt x="6616" y="819"/>
                </a:cubicBezTo>
                <a:cubicBezTo>
                  <a:pt x="7901" y="273"/>
                  <a:pt x="9302" y="0"/>
                  <a:pt x="10819" y="0"/>
                </a:cubicBezTo>
                <a:close/>
                <a:moveTo>
                  <a:pt x="10819" y="20742"/>
                </a:moveTo>
                <a:cubicBezTo>
                  <a:pt x="12182" y="20742"/>
                  <a:pt x="13466" y="20469"/>
                  <a:pt x="14672" y="19962"/>
                </a:cubicBezTo>
                <a:cubicBezTo>
                  <a:pt x="15879" y="19456"/>
                  <a:pt x="16930" y="18754"/>
                  <a:pt x="17864" y="17857"/>
                </a:cubicBezTo>
                <a:cubicBezTo>
                  <a:pt x="18720" y="16960"/>
                  <a:pt x="19421" y="15869"/>
                  <a:pt x="19965" y="14699"/>
                </a:cubicBezTo>
                <a:cubicBezTo>
                  <a:pt x="20471" y="13490"/>
                  <a:pt x="20744" y="12204"/>
                  <a:pt x="20744" y="10800"/>
                </a:cubicBezTo>
                <a:cubicBezTo>
                  <a:pt x="20744" y="9396"/>
                  <a:pt x="20471" y="8110"/>
                  <a:pt x="19965" y="6901"/>
                </a:cubicBezTo>
                <a:cubicBezTo>
                  <a:pt x="19421" y="5731"/>
                  <a:pt x="18720" y="4640"/>
                  <a:pt x="17864" y="3743"/>
                </a:cubicBezTo>
                <a:cubicBezTo>
                  <a:pt x="16930" y="2846"/>
                  <a:pt x="15879" y="2144"/>
                  <a:pt x="14672" y="1638"/>
                </a:cubicBezTo>
                <a:cubicBezTo>
                  <a:pt x="13466" y="1131"/>
                  <a:pt x="12182" y="858"/>
                  <a:pt x="10819" y="858"/>
                </a:cubicBezTo>
                <a:cubicBezTo>
                  <a:pt x="9418" y="858"/>
                  <a:pt x="8134" y="1131"/>
                  <a:pt x="6928" y="1638"/>
                </a:cubicBezTo>
                <a:cubicBezTo>
                  <a:pt x="5721" y="2144"/>
                  <a:pt x="4670" y="2846"/>
                  <a:pt x="3775" y="3743"/>
                </a:cubicBezTo>
                <a:cubicBezTo>
                  <a:pt x="2880" y="4640"/>
                  <a:pt x="2179" y="5731"/>
                  <a:pt x="1674" y="6901"/>
                </a:cubicBezTo>
                <a:cubicBezTo>
                  <a:pt x="1129" y="8110"/>
                  <a:pt x="856" y="9396"/>
                  <a:pt x="856" y="10800"/>
                </a:cubicBezTo>
                <a:cubicBezTo>
                  <a:pt x="856" y="12204"/>
                  <a:pt x="1129" y="13490"/>
                  <a:pt x="1674" y="14699"/>
                </a:cubicBezTo>
                <a:cubicBezTo>
                  <a:pt x="2179" y="15869"/>
                  <a:pt x="2880" y="16960"/>
                  <a:pt x="3775" y="17857"/>
                </a:cubicBezTo>
                <a:cubicBezTo>
                  <a:pt x="4670" y="18754"/>
                  <a:pt x="5721" y="19456"/>
                  <a:pt x="6928" y="19962"/>
                </a:cubicBezTo>
                <a:cubicBezTo>
                  <a:pt x="8134" y="20469"/>
                  <a:pt x="9418" y="20742"/>
                  <a:pt x="10819" y="20742"/>
                </a:cubicBezTo>
                <a:close/>
                <a:moveTo>
                  <a:pt x="10742" y="5108"/>
                </a:moveTo>
                <a:cubicBezTo>
                  <a:pt x="11209" y="5108"/>
                  <a:pt x="11598" y="5186"/>
                  <a:pt x="11987" y="5303"/>
                </a:cubicBezTo>
                <a:cubicBezTo>
                  <a:pt x="12337" y="5458"/>
                  <a:pt x="12649" y="5653"/>
                  <a:pt x="12921" y="5887"/>
                </a:cubicBezTo>
                <a:cubicBezTo>
                  <a:pt x="13194" y="6121"/>
                  <a:pt x="13427" y="6394"/>
                  <a:pt x="13583" y="6745"/>
                </a:cubicBezTo>
                <a:cubicBezTo>
                  <a:pt x="13777" y="7057"/>
                  <a:pt x="13855" y="7447"/>
                  <a:pt x="13855" y="7915"/>
                </a:cubicBezTo>
                <a:cubicBezTo>
                  <a:pt x="13855" y="8227"/>
                  <a:pt x="13816" y="8500"/>
                  <a:pt x="13738" y="8734"/>
                </a:cubicBezTo>
                <a:cubicBezTo>
                  <a:pt x="13661" y="8968"/>
                  <a:pt x="13583" y="9162"/>
                  <a:pt x="13505" y="9396"/>
                </a:cubicBezTo>
                <a:cubicBezTo>
                  <a:pt x="13349" y="9591"/>
                  <a:pt x="13232" y="9786"/>
                  <a:pt x="13077" y="9942"/>
                </a:cubicBezTo>
                <a:cubicBezTo>
                  <a:pt x="12921" y="10137"/>
                  <a:pt x="12726" y="10332"/>
                  <a:pt x="12532" y="10488"/>
                </a:cubicBezTo>
                <a:cubicBezTo>
                  <a:pt x="12221" y="10800"/>
                  <a:pt x="11987" y="11034"/>
                  <a:pt x="11831" y="11190"/>
                </a:cubicBezTo>
                <a:cubicBezTo>
                  <a:pt x="11676" y="11385"/>
                  <a:pt x="11598" y="11541"/>
                  <a:pt x="11520" y="11658"/>
                </a:cubicBezTo>
                <a:cubicBezTo>
                  <a:pt x="11442" y="11814"/>
                  <a:pt x="11403" y="12009"/>
                  <a:pt x="11403" y="12204"/>
                </a:cubicBezTo>
                <a:cubicBezTo>
                  <a:pt x="11364" y="12399"/>
                  <a:pt x="11364" y="12632"/>
                  <a:pt x="11364" y="12983"/>
                </a:cubicBezTo>
                <a:cubicBezTo>
                  <a:pt x="10352" y="12983"/>
                  <a:pt x="10352" y="12983"/>
                  <a:pt x="10352" y="12983"/>
                </a:cubicBezTo>
                <a:cubicBezTo>
                  <a:pt x="10391" y="12594"/>
                  <a:pt x="10430" y="12282"/>
                  <a:pt x="10469" y="12009"/>
                </a:cubicBezTo>
                <a:cubicBezTo>
                  <a:pt x="10547" y="11736"/>
                  <a:pt x="10586" y="11502"/>
                  <a:pt x="10703" y="11307"/>
                </a:cubicBezTo>
                <a:cubicBezTo>
                  <a:pt x="10858" y="11073"/>
                  <a:pt x="11014" y="10839"/>
                  <a:pt x="11170" y="10644"/>
                </a:cubicBezTo>
                <a:cubicBezTo>
                  <a:pt x="11364" y="10449"/>
                  <a:pt x="11637" y="10215"/>
                  <a:pt x="11909" y="9942"/>
                </a:cubicBezTo>
                <a:cubicBezTo>
                  <a:pt x="12065" y="9786"/>
                  <a:pt x="12182" y="9669"/>
                  <a:pt x="12298" y="9513"/>
                </a:cubicBezTo>
                <a:cubicBezTo>
                  <a:pt x="12415" y="9357"/>
                  <a:pt x="12532" y="9201"/>
                  <a:pt x="12649" y="9006"/>
                </a:cubicBezTo>
                <a:cubicBezTo>
                  <a:pt x="12688" y="8890"/>
                  <a:pt x="12765" y="8734"/>
                  <a:pt x="12804" y="8539"/>
                </a:cubicBezTo>
                <a:cubicBezTo>
                  <a:pt x="12843" y="8344"/>
                  <a:pt x="12882" y="8149"/>
                  <a:pt x="12882" y="7954"/>
                </a:cubicBezTo>
                <a:cubicBezTo>
                  <a:pt x="12882" y="7642"/>
                  <a:pt x="12843" y="7369"/>
                  <a:pt x="12688" y="7135"/>
                </a:cubicBezTo>
                <a:cubicBezTo>
                  <a:pt x="12571" y="6901"/>
                  <a:pt x="12415" y="6706"/>
                  <a:pt x="12221" y="6472"/>
                </a:cubicBezTo>
                <a:cubicBezTo>
                  <a:pt x="12065" y="6316"/>
                  <a:pt x="11831" y="6160"/>
                  <a:pt x="11559" y="6082"/>
                </a:cubicBezTo>
                <a:cubicBezTo>
                  <a:pt x="11286" y="5965"/>
                  <a:pt x="11014" y="5926"/>
                  <a:pt x="10703" y="5926"/>
                </a:cubicBezTo>
                <a:cubicBezTo>
                  <a:pt x="10314" y="5926"/>
                  <a:pt x="9963" y="6004"/>
                  <a:pt x="9652" y="6121"/>
                </a:cubicBezTo>
                <a:cubicBezTo>
                  <a:pt x="9341" y="6277"/>
                  <a:pt x="9068" y="6433"/>
                  <a:pt x="8874" y="6706"/>
                </a:cubicBezTo>
                <a:cubicBezTo>
                  <a:pt x="8679" y="6940"/>
                  <a:pt x="8523" y="7213"/>
                  <a:pt x="8406" y="7564"/>
                </a:cubicBezTo>
                <a:cubicBezTo>
                  <a:pt x="8329" y="7876"/>
                  <a:pt x="8290" y="8227"/>
                  <a:pt x="8290" y="8617"/>
                </a:cubicBezTo>
                <a:cubicBezTo>
                  <a:pt x="7317" y="8617"/>
                  <a:pt x="7317" y="8617"/>
                  <a:pt x="7317" y="8617"/>
                </a:cubicBezTo>
                <a:cubicBezTo>
                  <a:pt x="7356" y="8071"/>
                  <a:pt x="7434" y="7603"/>
                  <a:pt x="7589" y="7174"/>
                </a:cubicBezTo>
                <a:cubicBezTo>
                  <a:pt x="7745" y="6745"/>
                  <a:pt x="7939" y="6394"/>
                  <a:pt x="8212" y="6082"/>
                </a:cubicBezTo>
                <a:cubicBezTo>
                  <a:pt x="8523" y="5770"/>
                  <a:pt x="8874" y="5536"/>
                  <a:pt x="9302" y="5381"/>
                </a:cubicBezTo>
                <a:cubicBezTo>
                  <a:pt x="9730" y="5186"/>
                  <a:pt x="10197" y="5108"/>
                  <a:pt x="10742" y="5108"/>
                </a:cubicBezTo>
                <a:close/>
                <a:moveTo>
                  <a:pt x="10819" y="14699"/>
                </a:moveTo>
                <a:cubicBezTo>
                  <a:pt x="11053" y="14699"/>
                  <a:pt x="11248" y="14777"/>
                  <a:pt x="11403" y="14972"/>
                </a:cubicBezTo>
                <a:cubicBezTo>
                  <a:pt x="11598" y="15128"/>
                  <a:pt x="11676" y="15323"/>
                  <a:pt x="11676" y="15557"/>
                </a:cubicBezTo>
                <a:cubicBezTo>
                  <a:pt x="11676" y="15791"/>
                  <a:pt x="11598" y="16025"/>
                  <a:pt x="11403" y="16181"/>
                </a:cubicBezTo>
                <a:cubicBezTo>
                  <a:pt x="11248" y="16336"/>
                  <a:pt x="11053" y="16453"/>
                  <a:pt x="10819" y="16453"/>
                </a:cubicBezTo>
                <a:cubicBezTo>
                  <a:pt x="10586" y="16453"/>
                  <a:pt x="10352" y="16336"/>
                  <a:pt x="10197" y="16181"/>
                </a:cubicBezTo>
                <a:cubicBezTo>
                  <a:pt x="10041" y="16025"/>
                  <a:pt x="9963" y="15791"/>
                  <a:pt x="9963" y="15557"/>
                </a:cubicBezTo>
                <a:cubicBezTo>
                  <a:pt x="9963" y="15323"/>
                  <a:pt x="10041" y="15128"/>
                  <a:pt x="10197" y="14972"/>
                </a:cubicBezTo>
                <a:cubicBezTo>
                  <a:pt x="10352" y="14777"/>
                  <a:pt x="10586" y="14699"/>
                  <a:pt x="10819" y="14699"/>
                </a:cubicBezTo>
                <a:close/>
              </a:path>
            </a:pathLst>
          </a:custGeom>
          <a:ln/>
        </p:spPr>
        <p:style>
          <a:lnRef idx="2">
            <a:schemeClr val="dk1"/>
          </a:lnRef>
          <a:fillRef idx="1">
            <a:schemeClr val="lt1"/>
          </a:fillRef>
          <a:effectRef idx="0">
            <a:schemeClr val="dk1"/>
          </a:effectRef>
          <a:fontRef idx="minor">
            <a:schemeClr val="dk1"/>
          </a:fontRef>
        </p:style>
        <p:txBody>
          <a:bodyPr lIns="30480" rIns="3048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nSpc>
                <a:spcPct val="100000"/>
              </a:lnSpc>
              <a:defRPr sz="3000">
                <a:solidFill>
                  <a:srgbClr val="FFFFFF"/>
                </a:solidFill>
              </a:defRPr>
            </a:pPr>
            <a:endParaRPr lang="de-DE" sz="1999" dirty="0">
              <a:latin typeface="Porsche Next TT" panose="020B0504020101010102" pitchFamily="34" charset="0"/>
              <a:cs typeface="Porsche Next TT" panose="020B0504020101010102" pitchFamily="34" charset="0"/>
            </a:endParaRPr>
          </a:p>
        </p:txBody>
      </p:sp>
      <p:sp>
        <p:nvSpPr>
          <p:cNvPr id="11" name="Rechteck 10">
            <a:extLst>
              <a:ext uri="{FF2B5EF4-FFF2-40B4-BE49-F238E27FC236}">
                <a16:creationId xmlns:a16="http://schemas.microsoft.com/office/drawing/2014/main" id="{D01D0C7E-9B00-879A-AD01-AC7DA19D8269}"/>
              </a:ext>
            </a:extLst>
          </p:cNvPr>
          <p:cNvSpPr/>
          <p:nvPr/>
        </p:nvSpPr>
        <p:spPr>
          <a:xfrm>
            <a:off x="742703" y="2264229"/>
            <a:ext cx="7301912" cy="3497496"/>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marL="285750" indent="-285750" algn="l">
              <a:lnSpc>
                <a:spcPct val="110000"/>
              </a:lnSpc>
              <a:spcBef>
                <a:spcPts val="600"/>
              </a:spcBef>
              <a:buFont typeface="Arial" panose="020B0604020202020204" pitchFamily="34" charset="0"/>
              <a:buChar char="•"/>
            </a:pPr>
            <a:r>
              <a:rPr lang="de-DE" sz="1300" dirty="0" err="1">
                <a:solidFill>
                  <a:srgbClr val="2A4B6D"/>
                </a:solidFill>
              </a:rPr>
              <a:t>tbd</a:t>
            </a:r>
            <a:endParaRPr lang="de-DE" sz="1300" b="1" dirty="0">
              <a:solidFill>
                <a:srgbClr val="2A4B6D"/>
              </a:solidFill>
            </a:endParaRPr>
          </a:p>
        </p:txBody>
      </p:sp>
      <p:grpSp>
        <p:nvGrpSpPr>
          <p:cNvPr id="13" name="Gruppieren 12">
            <a:extLst>
              <a:ext uri="{FF2B5EF4-FFF2-40B4-BE49-F238E27FC236}">
                <a16:creationId xmlns:a16="http://schemas.microsoft.com/office/drawing/2014/main" id="{C0172695-EE04-CFA0-0B1B-5239296F70F3}"/>
              </a:ext>
            </a:extLst>
          </p:cNvPr>
          <p:cNvGrpSpPr/>
          <p:nvPr/>
        </p:nvGrpSpPr>
        <p:grpSpPr>
          <a:xfrm>
            <a:off x="742703" y="1823232"/>
            <a:ext cx="7644260" cy="272040"/>
            <a:chOff x="1012701" y="1922624"/>
            <a:chExt cx="6377295" cy="215557"/>
          </a:xfrm>
        </p:grpSpPr>
        <p:sp>
          <p:nvSpPr>
            <p:cNvPr id="14" name="Shape 3904">
              <a:extLst>
                <a:ext uri="{FF2B5EF4-FFF2-40B4-BE49-F238E27FC236}">
                  <a16:creationId xmlns:a16="http://schemas.microsoft.com/office/drawing/2014/main" id="{62D26320-D7D1-9BFC-93C4-8020E4E28869}"/>
                </a:ext>
              </a:extLst>
            </p:cNvPr>
            <p:cNvSpPr/>
            <p:nvPr/>
          </p:nvSpPr>
          <p:spPr>
            <a:xfrm>
              <a:off x="1012701" y="1922624"/>
              <a:ext cx="211947" cy="215557"/>
            </a:xfrm>
            <a:custGeom>
              <a:avLst/>
              <a:gdLst/>
              <a:ahLst/>
              <a:cxnLst>
                <a:cxn ang="0">
                  <a:pos x="wd2" y="hd2"/>
                </a:cxn>
                <a:cxn ang="5400000">
                  <a:pos x="wd2" y="hd2"/>
                </a:cxn>
                <a:cxn ang="10800000">
                  <a:pos x="wd2" y="hd2"/>
                </a:cxn>
                <a:cxn ang="16200000">
                  <a:pos x="wd2" y="hd2"/>
                </a:cxn>
              </a:cxnLst>
              <a:rect l="0" t="0" r="r" b="b"/>
              <a:pathLst>
                <a:path w="21600" h="21600" extrusionOk="0">
                  <a:moveTo>
                    <a:pt x="21600" y="3491"/>
                  </a:moveTo>
                  <a:cubicBezTo>
                    <a:pt x="6919" y="17971"/>
                    <a:pt x="6919" y="17971"/>
                    <a:pt x="6919" y="17971"/>
                  </a:cubicBezTo>
                  <a:cubicBezTo>
                    <a:pt x="5900" y="17004"/>
                    <a:pt x="5900" y="17004"/>
                    <a:pt x="5900" y="17004"/>
                  </a:cubicBezTo>
                  <a:cubicBezTo>
                    <a:pt x="6076" y="17245"/>
                    <a:pt x="6146" y="17522"/>
                    <a:pt x="6181" y="17798"/>
                  </a:cubicBezTo>
                  <a:cubicBezTo>
                    <a:pt x="6217" y="18040"/>
                    <a:pt x="6217" y="18317"/>
                    <a:pt x="6181" y="18593"/>
                  </a:cubicBezTo>
                  <a:cubicBezTo>
                    <a:pt x="6111" y="18870"/>
                    <a:pt x="6041" y="19112"/>
                    <a:pt x="5900" y="19388"/>
                  </a:cubicBezTo>
                  <a:cubicBezTo>
                    <a:pt x="5795" y="19630"/>
                    <a:pt x="5620" y="19872"/>
                    <a:pt x="5409" y="20079"/>
                  </a:cubicBezTo>
                  <a:cubicBezTo>
                    <a:pt x="5058" y="20425"/>
                    <a:pt x="4601" y="20736"/>
                    <a:pt x="4144" y="20943"/>
                  </a:cubicBezTo>
                  <a:cubicBezTo>
                    <a:pt x="3653" y="21151"/>
                    <a:pt x="3161" y="21289"/>
                    <a:pt x="2669" y="21393"/>
                  </a:cubicBezTo>
                  <a:cubicBezTo>
                    <a:pt x="2178" y="21462"/>
                    <a:pt x="1721" y="21531"/>
                    <a:pt x="1300" y="21565"/>
                  </a:cubicBezTo>
                  <a:cubicBezTo>
                    <a:pt x="878" y="21600"/>
                    <a:pt x="562" y="21600"/>
                    <a:pt x="316" y="21600"/>
                  </a:cubicBezTo>
                  <a:cubicBezTo>
                    <a:pt x="211" y="21600"/>
                    <a:pt x="105" y="21600"/>
                    <a:pt x="0" y="21600"/>
                  </a:cubicBezTo>
                  <a:cubicBezTo>
                    <a:pt x="211" y="19215"/>
                    <a:pt x="632" y="17591"/>
                    <a:pt x="1194" y="16762"/>
                  </a:cubicBezTo>
                  <a:cubicBezTo>
                    <a:pt x="1194" y="16727"/>
                    <a:pt x="1194" y="16692"/>
                    <a:pt x="1194" y="16692"/>
                  </a:cubicBezTo>
                  <a:cubicBezTo>
                    <a:pt x="1194" y="16658"/>
                    <a:pt x="1229" y="16658"/>
                    <a:pt x="1264" y="16658"/>
                  </a:cubicBezTo>
                  <a:cubicBezTo>
                    <a:pt x="1264" y="16623"/>
                    <a:pt x="1264" y="16623"/>
                    <a:pt x="1264" y="16589"/>
                  </a:cubicBezTo>
                  <a:cubicBezTo>
                    <a:pt x="1300" y="16589"/>
                    <a:pt x="1300" y="16554"/>
                    <a:pt x="1335" y="16520"/>
                  </a:cubicBezTo>
                  <a:cubicBezTo>
                    <a:pt x="1370" y="16485"/>
                    <a:pt x="1370" y="16485"/>
                    <a:pt x="1370" y="16485"/>
                  </a:cubicBezTo>
                  <a:cubicBezTo>
                    <a:pt x="1405" y="16451"/>
                    <a:pt x="1440" y="16416"/>
                    <a:pt x="1475" y="16381"/>
                  </a:cubicBezTo>
                  <a:cubicBezTo>
                    <a:pt x="1510" y="16347"/>
                    <a:pt x="1545" y="16347"/>
                    <a:pt x="1580" y="16312"/>
                  </a:cubicBezTo>
                  <a:cubicBezTo>
                    <a:pt x="1686" y="16140"/>
                    <a:pt x="1826" y="16036"/>
                    <a:pt x="1967" y="15932"/>
                  </a:cubicBezTo>
                  <a:cubicBezTo>
                    <a:pt x="2142" y="15863"/>
                    <a:pt x="2283" y="15759"/>
                    <a:pt x="2423" y="15725"/>
                  </a:cubicBezTo>
                  <a:cubicBezTo>
                    <a:pt x="2634" y="15621"/>
                    <a:pt x="2810" y="15552"/>
                    <a:pt x="2950" y="15552"/>
                  </a:cubicBezTo>
                  <a:cubicBezTo>
                    <a:pt x="3126" y="15517"/>
                    <a:pt x="3301" y="15483"/>
                    <a:pt x="3477" y="15483"/>
                  </a:cubicBezTo>
                  <a:cubicBezTo>
                    <a:pt x="3688" y="15483"/>
                    <a:pt x="3899" y="15517"/>
                    <a:pt x="4109" y="15552"/>
                  </a:cubicBezTo>
                  <a:cubicBezTo>
                    <a:pt x="4320" y="15587"/>
                    <a:pt x="4496" y="15656"/>
                    <a:pt x="4671" y="15759"/>
                  </a:cubicBezTo>
                  <a:cubicBezTo>
                    <a:pt x="3793" y="14895"/>
                    <a:pt x="3793" y="14895"/>
                    <a:pt x="3793" y="14895"/>
                  </a:cubicBezTo>
                  <a:cubicBezTo>
                    <a:pt x="17210" y="1728"/>
                    <a:pt x="17210" y="1728"/>
                    <a:pt x="17210" y="1728"/>
                  </a:cubicBezTo>
                  <a:cubicBezTo>
                    <a:pt x="16402" y="899"/>
                    <a:pt x="16402" y="899"/>
                    <a:pt x="16402" y="899"/>
                  </a:cubicBezTo>
                  <a:cubicBezTo>
                    <a:pt x="10361" y="6843"/>
                    <a:pt x="10361" y="6843"/>
                    <a:pt x="10361" y="6843"/>
                  </a:cubicBezTo>
                  <a:cubicBezTo>
                    <a:pt x="10326" y="6912"/>
                    <a:pt x="10291" y="6947"/>
                    <a:pt x="10220" y="6947"/>
                  </a:cubicBezTo>
                  <a:cubicBezTo>
                    <a:pt x="10185" y="6981"/>
                    <a:pt x="10150" y="6981"/>
                    <a:pt x="10080" y="6981"/>
                  </a:cubicBezTo>
                  <a:cubicBezTo>
                    <a:pt x="10045" y="6981"/>
                    <a:pt x="10010" y="6981"/>
                    <a:pt x="9940" y="6947"/>
                  </a:cubicBezTo>
                  <a:cubicBezTo>
                    <a:pt x="9869" y="6947"/>
                    <a:pt x="9834" y="6912"/>
                    <a:pt x="9799" y="6843"/>
                  </a:cubicBezTo>
                  <a:cubicBezTo>
                    <a:pt x="9729" y="6774"/>
                    <a:pt x="9694" y="6705"/>
                    <a:pt x="9694" y="6601"/>
                  </a:cubicBezTo>
                  <a:cubicBezTo>
                    <a:pt x="9694" y="6497"/>
                    <a:pt x="9729" y="6394"/>
                    <a:pt x="9799" y="6324"/>
                  </a:cubicBezTo>
                  <a:cubicBezTo>
                    <a:pt x="16121" y="104"/>
                    <a:pt x="16121" y="104"/>
                    <a:pt x="16121" y="104"/>
                  </a:cubicBezTo>
                  <a:cubicBezTo>
                    <a:pt x="16191" y="35"/>
                    <a:pt x="16297" y="0"/>
                    <a:pt x="16402" y="0"/>
                  </a:cubicBezTo>
                  <a:cubicBezTo>
                    <a:pt x="16507" y="0"/>
                    <a:pt x="16613" y="35"/>
                    <a:pt x="16648" y="104"/>
                  </a:cubicBezTo>
                  <a:cubicBezTo>
                    <a:pt x="17772" y="1140"/>
                    <a:pt x="17772" y="1140"/>
                    <a:pt x="17772" y="1140"/>
                  </a:cubicBezTo>
                  <a:cubicBezTo>
                    <a:pt x="18474" y="415"/>
                    <a:pt x="18474" y="415"/>
                    <a:pt x="18474" y="415"/>
                  </a:cubicBezTo>
                  <a:lnTo>
                    <a:pt x="21600" y="3491"/>
                  </a:lnTo>
                  <a:close/>
                  <a:moveTo>
                    <a:pt x="4847" y="19526"/>
                  </a:moveTo>
                  <a:cubicBezTo>
                    <a:pt x="5058" y="19354"/>
                    <a:pt x="5198" y="19146"/>
                    <a:pt x="5303" y="18904"/>
                  </a:cubicBezTo>
                  <a:cubicBezTo>
                    <a:pt x="5409" y="18662"/>
                    <a:pt x="5444" y="18420"/>
                    <a:pt x="5444" y="18179"/>
                  </a:cubicBezTo>
                  <a:cubicBezTo>
                    <a:pt x="5444" y="17937"/>
                    <a:pt x="5409" y="17695"/>
                    <a:pt x="5303" y="17453"/>
                  </a:cubicBezTo>
                  <a:cubicBezTo>
                    <a:pt x="5198" y="17245"/>
                    <a:pt x="5058" y="17004"/>
                    <a:pt x="4847" y="16831"/>
                  </a:cubicBezTo>
                  <a:cubicBezTo>
                    <a:pt x="4777" y="16762"/>
                    <a:pt x="4671" y="16658"/>
                    <a:pt x="4566" y="16589"/>
                  </a:cubicBezTo>
                  <a:cubicBezTo>
                    <a:pt x="4460" y="16520"/>
                    <a:pt x="4355" y="16451"/>
                    <a:pt x="4215" y="16381"/>
                  </a:cubicBezTo>
                  <a:cubicBezTo>
                    <a:pt x="4109" y="16347"/>
                    <a:pt x="3969" y="16347"/>
                    <a:pt x="3863" y="16312"/>
                  </a:cubicBezTo>
                  <a:cubicBezTo>
                    <a:pt x="3723" y="16278"/>
                    <a:pt x="3618" y="16243"/>
                    <a:pt x="3477" y="16243"/>
                  </a:cubicBezTo>
                  <a:cubicBezTo>
                    <a:pt x="3372" y="16243"/>
                    <a:pt x="3231" y="16278"/>
                    <a:pt x="3091" y="16312"/>
                  </a:cubicBezTo>
                  <a:cubicBezTo>
                    <a:pt x="2950" y="16347"/>
                    <a:pt x="2845" y="16347"/>
                    <a:pt x="2704" y="16381"/>
                  </a:cubicBezTo>
                  <a:cubicBezTo>
                    <a:pt x="2634" y="16451"/>
                    <a:pt x="2529" y="16520"/>
                    <a:pt x="2423" y="16589"/>
                  </a:cubicBezTo>
                  <a:cubicBezTo>
                    <a:pt x="2318" y="16658"/>
                    <a:pt x="2213" y="16762"/>
                    <a:pt x="2107" y="16831"/>
                  </a:cubicBezTo>
                  <a:cubicBezTo>
                    <a:pt x="2072" y="16831"/>
                    <a:pt x="2072" y="16865"/>
                    <a:pt x="2037" y="16900"/>
                  </a:cubicBezTo>
                  <a:cubicBezTo>
                    <a:pt x="2037" y="16900"/>
                    <a:pt x="2002" y="16934"/>
                    <a:pt x="1967" y="16934"/>
                  </a:cubicBezTo>
                  <a:cubicBezTo>
                    <a:pt x="1967" y="16969"/>
                    <a:pt x="1967" y="16969"/>
                    <a:pt x="1967" y="16969"/>
                  </a:cubicBezTo>
                  <a:cubicBezTo>
                    <a:pt x="1932" y="16969"/>
                    <a:pt x="1932" y="17004"/>
                    <a:pt x="1932" y="17004"/>
                  </a:cubicBezTo>
                  <a:cubicBezTo>
                    <a:pt x="1897" y="17038"/>
                    <a:pt x="1897" y="17073"/>
                    <a:pt x="1897" y="17107"/>
                  </a:cubicBezTo>
                  <a:cubicBezTo>
                    <a:pt x="1826" y="17107"/>
                    <a:pt x="1826" y="17107"/>
                    <a:pt x="1826" y="17107"/>
                  </a:cubicBezTo>
                  <a:cubicBezTo>
                    <a:pt x="1826" y="17142"/>
                    <a:pt x="1826" y="17142"/>
                    <a:pt x="1826" y="17142"/>
                  </a:cubicBezTo>
                  <a:cubicBezTo>
                    <a:pt x="1721" y="17349"/>
                    <a:pt x="1616" y="17556"/>
                    <a:pt x="1510" y="17798"/>
                  </a:cubicBezTo>
                  <a:cubicBezTo>
                    <a:pt x="1405" y="18075"/>
                    <a:pt x="1300" y="18317"/>
                    <a:pt x="1194" y="18593"/>
                  </a:cubicBezTo>
                  <a:cubicBezTo>
                    <a:pt x="1124" y="18835"/>
                    <a:pt x="1089" y="19112"/>
                    <a:pt x="1054" y="19388"/>
                  </a:cubicBezTo>
                  <a:cubicBezTo>
                    <a:pt x="983" y="19665"/>
                    <a:pt x="948" y="19941"/>
                    <a:pt x="878" y="20183"/>
                  </a:cubicBezTo>
                  <a:cubicBezTo>
                    <a:pt x="2634" y="18490"/>
                    <a:pt x="2634" y="18490"/>
                    <a:pt x="2634" y="18490"/>
                  </a:cubicBezTo>
                  <a:cubicBezTo>
                    <a:pt x="3161" y="19043"/>
                    <a:pt x="3161" y="19043"/>
                    <a:pt x="3161" y="19043"/>
                  </a:cubicBezTo>
                  <a:cubicBezTo>
                    <a:pt x="1370" y="20805"/>
                    <a:pt x="1370" y="20805"/>
                    <a:pt x="1370" y="20805"/>
                  </a:cubicBezTo>
                  <a:cubicBezTo>
                    <a:pt x="1651" y="20771"/>
                    <a:pt x="1932" y="20736"/>
                    <a:pt x="2248" y="20701"/>
                  </a:cubicBezTo>
                  <a:cubicBezTo>
                    <a:pt x="2564" y="20632"/>
                    <a:pt x="2880" y="20563"/>
                    <a:pt x="3231" y="20425"/>
                  </a:cubicBezTo>
                  <a:cubicBezTo>
                    <a:pt x="3512" y="20356"/>
                    <a:pt x="3828" y="20218"/>
                    <a:pt x="4109" y="20079"/>
                  </a:cubicBezTo>
                  <a:cubicBezTo>
                    <a:pt x="4390" y="19941"/>
                    <a:pt x="4636" y="19734"/>
                    <a:pt x="4847" y="19526"/>
                  </a:cubicBezTo>
                  <a:close/>
                  <a:moveTo>
                    <a:pt x="13311" y="6566"/>
                  </a:moveTo>
                  <a:cubicBezTo>
                    <a:pt x="4917" y="14895"/>
                    <a:pt x="4917" y="14895"/>
                    <a:pt x="4917" y="14895"/>
                  </a:cubicBezTo>
                  <a:cubicBezTo>
                    <a:pt x="6919" y="16900"/>
                    <a:pt x="6919" y="16900"/>
                    <a:pt x="6919" y="16900"/>
                  </a:cubicBezTo>
                  <a:cubicBezTo>
                    <a:pt x="15348" y="8571"/>
                    <a:pt x="15348" y="8571"/>
                    <a:pt x="15348" y="8571"/>
                  </a:cubicBezTo>
                  <a:lnTo>
                    <a:pt x="13311" y="6566"/>
                  </a:lnTo>
                  <a:close/>
                  <a:moveTo>
                    <a:pt x="20511" y="3491"/>
                  </a:moveTo>
                  <a:cubicBezTo>
                    <a:pt x="18474" y="1486"/>
                    <a:pt x="18474" y="1486"/>
                    <a:pt x="18474" y="1486"/>
                  </a:cubicBezTo>
                  <a:cubicBezTo>
                    <a:pt x="13873" y="6048"/>
                    <a:pt x="13873" y="6048"/>
                    <a:pt x="13873" y="6048"/>
                  </a:cubicBezTo>
                  <a:cubicBezTo>
                    <a:pt x="15875" y="8018"/>
                    <a:pt x="15875" y="8018"/>
                    <a:pt x="15875" y="8018"/>
                  </a:cubicBezTo>
                  <a:lnTo>
                    <a:pt x="20511" y="3491"/>
                  </a:lnTo>
                  <a:close/>
                </a:path>
              </a:pathLst>
            </a:custGeom>
            <a:ln/>
          </p:spPr>
          <p:style>
            <a:lnRef idx="2">
              <a:schemeClr val="dk1"/>
            </a:lnRef>
            <a:fillRef idx="1">
              <a:schemeClr val="lt1"/>
            </a:fillRef>
            <a:effectRef idx="0">
              <a:schemeClr val="dk1"/>
            </a:effectRef>
            <a:fontRef idx="minor">
              <a:schemeClr val="dk1"/>
            </a:fontRef>
          </p:style>
          <p:txBody>
            <a:bodyPr lIns="30480" rIns="3048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nSpc>
                  <a:spcPct val="100000"/>
                </a:lnSpc>
                <a:defRPr sz="3000">
                  <a:solidFill>
                    <a:srgbClr val="FFFFFF"/>
                  </a:solidFill>
                </a:defRPr>
              </a:pPr>
              <a:endParaRPr lang="de-DE" sz="1999" dirty="0">
                <a:latin typeface="Porsche Next TT" panose="020B0504020101010102" pitchFamily="34" charset="0"/>
                <a:cs typeface="Porsche Next TT" panose="020B0504020101010102" pitchFamily="34" charset="0"/>
              </a:endParaRPr>
            </a:p>
          </p:txBody>
        </p:sp>
        <p:sp>
          <p:nvSpPr>
            <p:cNvPr id="15" name="Textplatzhalter 4">
              <a:extLst>
                <a:ext uri="{FF2B5EF4-FFF2-40B4-BE49-F238E27FC236}">
                  <a16:creationId xmlns:a16="http://schemas.microsoft.com/office/drawing/2014/main" id="{464E1196-D73E-ED7B-E3DB-AC8BD98F065A}"/>
                </a:ext>
              </a:extLst>
            </p:cNvPr>
            <p:cNvSpPr txBox="1">
              <a:spLocks/>
            </p:cNvSpPr>
            <p:nvPr/>
          </p:nvSpPr>
          <p:spPr>
            <a:xfrm>
              <a:off x="1298308" y="1922624"/>
              <a:ext cx="6091688" cy="210229"/>
            </a:xfrm>
            <a:prstGeom prst="rect">
              <a:avLst/>
            </a:prstGeom>
            <a:noFill/>
          </p:spPr>
          <p:txBody>
            <a:bodyPr lIns="0" tIns="0" rIns="0" bIns="0">
              <a:noAutofit/>
            </a:bodyPr>
            <a:lstStyle>
              <a:lvl1pPr marL="200214" marR="0" indent="-200214" algn="l" defTabSz="914400" rtl="0" eaLnBrk="1" fontAlgn="auto" latinLnBrk="0" hangingPunct="1">
                <a:lnSpc>
                  <a:spcPct val="106000"/>
                </a:lnSpc>
                <a:spcBef>
                  <a:spcPts val="667"/>
                </a:spcBef>
                <a:spcAft>
                  <a:spcPts val="0"/>
                </a:spcAft>
                <a:buClr>
                  <a:prstClr val="black"/>
                </a:buClr>
                <a:buSzPct val="90000"/>
                <a:buFontTx/>
                <a:buBlip>
                  <a:blip r:embed="rId2"/>
                </a:buBlip>
                <a:tabLst/>
                <a:defRPr sz="1200" kern="1200">
                  <a:solidFill>
                    <a:schemeClr val="tx1"/>
                  </a:solidFill>
                  <a:latin typeface="+mn-lt"/>
                  <a:ea typeface="+mn-ea"/>
                  <a:cs typeface="+mn-cs"/>
                </a:defRPr>
              </a:lvl1pPr>
              <a:lvl2pPr marL="600642" marR="0" indent="-200214" algn="l" defTabSz="914400" rtl="0" eaLnBrk="1" fontAlgn="auto" latinLnBrk="0" hangingPunct="1">
                <a:lnSpc>
                  <a:spcPct val="106000"/>
                </a:lnSpc>
                <a:spcBef>
                  <a:spcPts val="667"/>
                </a:spcBef>
                <a:spcAft>
                  <a:spcPts val="0"/>
                </a:spcAft>
                <a:buClrTx/>
                <a:buSzPct val="90000"/>
                <a:buFont typeface="Wingdings" panose="05000000000000000000" pitchFamily="2" charset="2"/>
                <a:buChar char="§"/>
                <a:tabLst/>
                <a:defRPr sz="1200" kern="1200">
                  <a:solidFill>
                    <a:schemeClr val="tx1"/>
                  </a:solidFill>
                  <a:latin typeface="+mn-lt"/>
                  <a:ea typeface="+mn-ea"/>
                  <a:cs typeface="+mn-cs"/>
                </a:defRPr>
              </a:lvl2pPr>
              <a:lvl3pPr marL="1201284" marR="0" indent="-200214" algn="l" defTabSz="358775" rtl="0" eaLnBrk="1" fontAlgn="auto" latinLnBrk="0" hangingPunct="1">
                <a:lnSpc>
                  <a:spcPct val="106000"/>
                </a:lnSpc>
                <a:spcBef>
                  <a:spcPts val="667"/>
                </a:spcBef>
                <a:spcAft>
                  <a:spcPts val="0"/>
                </a:spcAft>
                <a:buClrTx/>
                <a:buSzPct val="90000"/>
                <a:buFontTx/>
                <a:buBlip>
                  <a:blip r:embed="rId2"/>
                </a:buBlip>
                <a:tabLst/>
                <a:defRPr sz="12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667"/>
                </a:spcBef>
                <a:spcAft>
                  <a:spcPts val="0"/>
                </a:spcAft>
                <a:buClrTx/>
                <a:buSzPct val="90000"/>
                <a:buFont typeface="Symbol" panose="05050102010706020507" pitchFamily="18" charset="2"/>
                <a:buChar char="-"/>
                <a:tabLst/>
                <a:defRPr sz="12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667"/>
                </a:spcBef>
                <a:spcAft>
                  <a:spcPts val="0"/>
                </a:spcAft>
                <a:buClrTx/>
                <a:buSzPct val="90000"/>
                <a:buFont typeface="NewsGoth for Porsche Com" pitchFamily="34" charset="0"/>
                <a:buChar char="•"/>
                <a:tabLst/>
                <a:defRPr sz="12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pPr marL="0" indent="0">
                <a:buNone/>
              </a:pPr>
              <a:r>
                <a:rPr lang="en-US" sz="1918" i="1" dirty="0">
                  <a:sym typeface="Wingdings" panose="05000000000000000000" pitchFamily="2" charset="2"/>
                </a:rPr>
                <a:t>Let's take turns to briefly note down the expectations, please.</a:t>
              </a:r>
              <a:endParaRPr lang="de-DE" sz="1438" i="1" dirty="0"/>
            </a:p>
          </p:txBody>
        </p:sp>
      </p:grpSp>
      <p:sp>
        <p:nvSpPr>
          <p:cNvPr id="3" name="Rechteck 2">
            <a:extLst>
              <a:ext uri="{FF2B5EF4-FFF2-40B4-BE49-F238E27FC236}">
                <a16:creationId xmlns:a16="http://schemas.microsoft.com/office/drawing/2014/main" id="{4706CC9E-FAC1-84DE-DC7E-C0152FFC150F}"/>
              </a:ext>
            </a:extLst>
          </p:cNvPr>
          <p:cNvSpPr/>
          <p:nvPr/>
        </p:nvSpPr>
        <p:spPr>
          <a:xfrm>
            <a:off x="8229600" y="2264229"/>
            <a:ext cx="3590925" cy="3497496"/>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marL="285750" indent="-285750" algn="l">
              <a:lnSpc>
                <a:spcPct val="110000"/>
              </a:lnSpc>
              <a:spcBef>
                <a:spcPts val="600"/>
              </a:spcBef>
              <a:buFont typeface="Arial" panose="020B0604020202020204" pitchFamily="34" charset="0"/>
              <a:buChar char="•"/>
            </a:pPr>
            <a:r>
              <a:rPr lang="de-DE" sz="1400" dirty="0" err="1">
                <a:solidFill>
                  <a:srgbClr val="2A4B6D"/>
                </a:solidFill>
              </a:rPr>
              <a:t>tbd</a:t>
            </a:r>
            <a:endParaRPr lang="de-DE" sz="1400" dirty="0">
              <a:solidFill>
                <a:srgbClr val="2A4B6D"/>
              </a:solidFill>
            </a:endParaRPr>
          </a:p>
        </p:txBody>
      </p:sp>
      <p:sp>
        <p:nvSpPr>
          <p:cNvPr id="4" name="Rechteck 3">
            <a:extLst>
              <a:ext uri="{FF2B5EF4-FFF2-40B4-BE49-F238E27FC236}">
                <a16:creationId xmlns:a16="http://schemas.microsoft.com/office/drawing/2014/main" id="{A1B9AC54-AD0C-89BE-EDFB-B5EF9CC8667F}"/>
              </a:ext>
            </a:extLst>
          </p:cNvPr>
          <p:cNvSpPr/>
          <p:nvPr/>
        </p:nvSpPr>
        <p:spPr>
          <a:xfrm>
            <a:off x="3861961" y="2163841"/>
            <a:ext cx="1173589" cy="200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lnSpc>
                <a:spcPct val="110000"/>
              </a:lnSpc>
              <a:spcBef>
                <a:spcPts val="600"/>
              </a:spcBef>
            </a:pPr>
            <a:r>
              <a:rPr lang="de-DE" sz="1200" b="1" dirty="0" err="1">
                <a:solidFill>
                  <a:schemeClr val="tx1"/>
                </a:solidFill>
              </a:rPr>
              <a:t>Expectation</a:t>
            </a:r>
            <a:endParaRPr lang="de-DE" sz="1200" b="1" dirty="0">
              <a:solidFill>
                <a:schemeClr val="tx1"/>
              </a:solidFill>
            </a:endParaRPr>
          </a:p>
        </p:txBody>
      </p:sp>
      <p:sp>
        <p:nvSpPr>
          <p:cNvPr id="5" name="Rechteck 4">
            <a:extLst>
              <a:ext uri="{FF2B5EF4-FFF2-40B4-BE49-F238E27FC236}">
                <a16:creationId xmlns:a16="http://schemas.microsoft.com/office/drawing/2014/main" id="{AFC95233-14C4-4CBE-2CAB-8D3A9DE59C00}"/>
              </a:ext>
            </a:extLst>
          </p:cNvPr>
          <p:cNvSpPr/>
          <p:nvPr/>
        </p:nvSpPr>
        <p:spPr>
          <a:xfrm>
            <a:off x="9438267" y="2162417"/>
            <a:ext cx="1173589" cy="200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lnSpc>
                <a:spcPct val="110000"/>
              </a:lnSpc>
              <a:spcBef>
                <a:spcPts val="600"/>
              </a:spcBef>
            </a:pPr>
            <a:r>
              <a:rPr lang="de-DE" sz="1200" b="1" dirty="0">
                <a:solidFill>
                  <a:schemeClr val="tx1"/>
                </a:solidFill>
              </a:rPr>
              <a:t>Customer</a:t>
            </a:r>
          </a:p>
        </p:txBody>
      </p:sp>
    </p:spTree>
    <p:extLst>
      <p:ext uri="{BB962C8B-B14F-4D97-AF65-F5344CB8AC3E}">
        <p14:creationId xmlns:p14="http://schemas.microsoft.com/office/powerpoint/2010/main" val="3733886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63EEF72-8AD4-2D29-0019-E627B0A9593E}"/>
              </a:ext>
            </a:extLst>
          </p:cNvPr>
          <p:cNvSpPr>
            <a:spLocks noGrp="1"/>
          </p:cNvSpPr>
          <p:nvPr>
            <p:ph type="title"/>
          </p:nvPr>
        </p:nvSpPr>
        <p:spPr/>
        <p:txBody>
          <a:bodyPr/>
          <a:lstStyle/>
          <a:p>
            <a:r>
              <a:rPr lang="de-DE" sz="3600" dirty="0" err="1"/>
              <a:t>Objective</a:t>
            </a:r>
            <a:r>
              <a:rPr lang="de-DE" sz="3600" dirty="0"/>
              <a:t> </a:t>
            </a:r>
            <a:r>
              <a:rPr lang="de-DE" sz="3600" dirty="0" err="1"/>
              <a:t>for</a:t>
            </a:r>
            <a:r>
              <a:rPr lang="de-DE" sz="3600" dirty="0"/>
              <a:t> </a:t>
            </a:r>
            <a:r>
              <a:rPr lang="de-DE" sz="3600" dirty="0" err="1"/>
              <a:t>today</a:t>
            </a:r>
            <a:r>
              <a:rPr lang="de-DE" sz="3600" dirty="0"/>
              <a:t>: </a:t>
            </a:r>
            <a:r>
              <a:rPr lang="de-DE" sz="3600" dirty="0" err="1"/>
              <a:t>Deployment</a:t>
            </a:r>
            <a:br>
              <a:rPr lang="de-DE" dirty="0"/>
            </a:br>
            <a:r>
              <a:rPr lang="en-US" sz="2000" b="0" dirty="0"/>
              <a:t>Provide the findings of your project in form of a business data analytics solution to your customers</a:t>
            </a:r>
            <a:endParaRPr lang="de-DE" sz="2000" b="0" dirty="0"/>
          </a:p>
        </p:txBody>
      </p:sp>
      <p:sp>
        <p:nvSpPr>
          <p:cNvPr id="7" name="Rechteck 6">
            <a:extLst>
              <a:ext uri="{FF2B5EF4-FFF2-40B4-BE49-F238E27FC236}">
                <a16:creationId xmlns:a16="http://schemas.microsoft.com/office/drawing/2014/main" id="{960193FB-3031-49D9-CF93-B583F918DCD9}"/>
              </a:ext>
            </a:extLst>
          </p:cNvPr>
          <p:cNvSpPr/>
          <p:nvPr/>
        </p:nvSpPr>
        <p:spPr>
          <a:xfrm>
            <a:off x="5560964" y="1962998"/>
            <a:ext cx="6277854" cy="3977193"/>
          </a:xfrm>
          <a:prstGeom prst="rect">
            <a:avLst/>
          </a:prstGeom>
          <a:solidFill>
            <a:schemeClr val="accent3">
              <a:lumMod val="20000"/>
              <a:lumOff val="80000"/>
              <a:alpha val="4937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8" name="Rechteck 7">
            <a:extLst>
              <a:ext uri="{FF2B5EF4-FFF2-40B4-BE49-F238E27FC236}">
                <a16:creationId xmlns:a16="http://schemas.microsoft.com/office/drawing/2014/main" id="{C13C87F3-5AD6-5711-F93F-E6DC743A4F76}"/>
              </a:ext>
            </a:extLst>
          </p:cNvPr>
          <p:cNvSpPr/>
          <p:nvPr/>
        </p:nvSpPr>
        <p:spPr>
          <a:xfrm>
            <a:off x="5560963" y="1476141"/>
            <a:ext cx="6259561" cy="486858"/>
          </a:xfrm>
          <a:prstGeom prst="rect">
            <a:avLst/>
          </a:prstGeom>
          <a:solidFill>
            <a:srgbClr val="D1E0F0">
              <a:alpha val="4937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9" name="Mein 360+">
            <a:extLst>
              <a:ext uri="{FF2B5EF4-FFF2-40B4-BE49-F238E27FC236}">
                <a16:creationId xmlns:a16="http://schemas.microsoft.com/office/drawing/2014/main" id="{C51D398A-4679-6E22-93B0-3A5EA441F034}"/>
              </a:ext>
            </a:extLst>
          </p:cNvPr>
          <p:cNvSpPr txBox="1"/>
          <p:nvPr/>
        </p:nvSpPr>
        <p:spPr>
          <a:xfrm>
            <a:off x="7378303" y="1605692"/>
            <a:ext cx="3039517" cy="22775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800100">
              <a:lnSpc>
                <a:spcPct val="90000"/>
              </a:lnSpc>
              <a:buClr>
                <a:srgbClr val="FFFFFF"/>
              </a:buClr>
              <a:defRPr sz="2400" b="1">
                <a:solidFill>
                  <a:srgbClr val="212121"/>
                </a:solidFill>
                <a:uFill>
                  <a:solidFill>
                    <a:srgbClr val="FFFFFF"/>
                  </a:solidFill>
                </a:uFill>
                <a:latin typeface="PNext"/>
                <a:ea typeface="PNext"/>
                <a:cs typeface="PNext"/>
                <a:sym typeface="PNext"/>
              </a:defRPr>
            </a:lvl1pPr>
          </a:lstStyle>
          <a:p>
            <a:pPr algn="ctr"/>
            <a:r>
              <a:rPr lang="de-DE" sz="1600" dirty="0" err="1">
                <a:solidFill>
                  <a:schemeClr val="tx1"/>
                </a:solidFill>
                <a:latin typeface="+mn-lt"/>
                <a:cs typeface="Porsche Next TT" panose="020B0504020101010102" pitchFamily="34" charset="0"/>
              </a:rPr>
              <a:t>Deployment</a:t>
            </a:r>
            <a:endParaRPr sz="1600" dirty="0">
              <a:solidFill>
                <a:schemeClr val="tx1"/>
              </a:solidFill>
              <a:latin typeface="+mn-lt"/>
              <a:cs typeface="Porsche Next TT" panose="020B0504020101010102" pitchFamily="34" charset="0"/>
            </a:endParaRPr>
          </a:p>
        </p:txBody>
      </p:sp>
      <p:sp>
        <p:nvSpPr>
          <p:cNvPr id="10" name="Dreieck 45">
            <a:extLst>
              <a:ext uri="{FF2B5EF4-FFF2-40B4-BE49-F238E27FC236}">
                <a16:creationId xmlns:a16="http://schemas.microsoft.com/office/drawing/2014/main" id="{C84CAC71-5C9B-DC64-5AD1-00CD3DC1A592}"/>
              </a:ext>
            </a:extLst>
          </p:cNvPr>
          <p:cNvSpPr/>
          <p:nvPr/>
        </p:nvSpPr>
        <p:spPr>
          <a:xfrm rot="5400000">
            <a:off x="5286613" y="3648252"/>
            <a:ext cx="916637" cy="367936"/>
          </a:xfrm>
          <a:prstGeom prst="triangle">
            <a:avLst>
              <a:gd name="adj" fmla="val 53138"/>
            </a:avLst>
          </a:prstGeom>
          <a:solidFill>
            <a:srgbClr val="D1E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11" name="Mein 360+">
            <a:extLst>
              <a:ext uri="{FF2B5EF4-FFF2-40B4-BE49-F238E27FC236}">
                <a16:creationId xmlns:a16="http://schemas.microsoft.com/office/drawing/2014/main" id="{0FD097BD-B8CA-5693-6861-F08455BBCA43}"/>
              </a:ext>
            </a:extLst>
          </p:cNvPr>
          <p:cNvSpPr txBox="1"/>
          <p:nvPr/>
        </p:nvSpPr>
        <p:spPr>
          <a:xfrm>
            <a:off x="6096000" y="2092550"/>
            <a:ext cx="5453126" cy="2714589"/>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800100">
              <a:lnSpc>
                <a:spcPct val="90000"/>
              </a:lnSpc>
              <a:buClr>
                <a:srgbClr val="FFFFFF"/>
              </a:buClr>
              <a:defRPr sz="2400" b="1">
                <a:solidFill>
                  <a:srgbClr val="212121"/>
                </a:solidFill>
                <a:uFill>
                  <a:solidFill>
                    <a:srgbClr val="FFFFFF"/>
                  </a:solidFill>
                </a:uFill>
                <a:latin typeface="PNext"/>
                <a:ea typeface="PNext"/>
                <a:cs typeface="PNext"/>
                <a:sym typeface="PNext"/>
              </a:defRPr>
            </a:lvl1pPr>
          </a:lstStyle>
          <a:p>
            <a:pPr>
              <a:buClr>
                <a:schemeClr val="tx1"/>
              </a:buClr>
            </a:pPr>
            <a:r>
              <a:rPr lang="de-DE" sz="1400" dirty="0">
                <a:solidFill>
                  <a:schemeClr val="tx1"/>
                </a:solidFill>
                <a:latin typeface="+mj-lt"/>
                <a:cs typeface="Porsche Next TT" panose="020B0504020101010102" pitchFamily="34" charset="0"/>
              </a:rPr>
              <a:t>Plan </a:t>
            </a:r>
            <a:r>
              <a:rPr lang="de-DE" sz="1400" dirty="0" err="1">
                <a:solidFill>
                  <a:schemeClr val="tx1"/>
                </a:solidFill>
                <a:latin typeface="+mj-lt"/>
                <a:cs typeface="Porsche Next TT" panose="020B0504020101010102" pitchFamily="34" charset="0"/>
              </a:rPr>
              <a:t>deployment</a:t>
            </a:r>
            <a:endParaRPr lang="de-DE" sz="1400" dirty="0">
              <a:solidFill>
                <a:schemeClr val="tx1"/>
              </a:solidFill>
              <a:latin typeface="+mj-lt"/>
              <a:cs typeface="Porsche Next TT" panose="020B0504020101010102" pitchFamily="34" charset="0"/>
            </a:endParaRP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Determine in which form the results should be implemented and define a strategy for deployment.</a:t>
            </a:r>
          </a:p>
          <a:p>
            <a:pPr marL="171450" indent="-171450">
              <a:buClr>
                <a:schemeClr val="tx1"/>
              </a:buClr>
              <a:buFont typeface="Symbol" pitchFamily="2" charset="2"/>
              <a:buChar char="-"/>
            </a:pPr>
            <a:endParaRPr lang="en-US" sz="1400" b="0" dirty="0">
              <a:solidFill>
                <a:schemeClr val="tx1"/>
              </a:solidFill>
              <a:latin typeface="+mj-lt"/>
              <a:cs typeface="Porsche Next TT" panose="020B0504020101010102" pitchFamily="34" charset="0"/>
            </a:endParaRPr>
          </a:p>
          <a:p>
            <a:pPr>
              <a:buClr>
                <a:schemeClr val="tx1"/>
              </a:buClr>
            </a:pPr>
            <a:r>
              <a:rPr lang="de-DE" sz="1400" dirty="0">
                <a:solidFill>
                  <a:schemeClr val="tx1"/>
                </a:solidFill>
                <a:latin typeface="+mj-lt"/>
                <a:cs typeface="Porsche Next TT" panose="020B0504020101010102" pitchFamily="34" charset="0"/>
              </a:rPr>
              <a:t>Plan </a:t>
            </a:r>
            <a:r>
              <a:rPr lang="de-DE" sz="1400" dirty="0" err="1">
                <a:solidFill>
                  <a:schemeClr val="tx1"/>
                </a:solidFill>
                <a:latin typeface="+mj-lt"/>
                <a:cs typeface="Porsche Next TT" panose="020B0504020101010102" pitchFamily="34" charset="0"/>
              </a:rPr>
              <a:t>monitoring</a:t>
            </a:r>
            <a:r>
              <a:rPr lang="de-DE" sz="1400" dirty="0">
                <a:solidFill>
                  <a:schemeClr val="tx1"/>
                </a:solidFill>
                <a:latin typeface="+mj-lt"/>
                <a:cs typeface="Porsche Next TT" panose="020B0504020101010102" pitchFamily="34" charset="0"/>
              </a:rPr>
              <a:t> and </a:t>
            </a:r>
            <a:r>
              <a:rPr lang="de-DE" sz="1400" dirty="0" err="1">
                <a:solidFill>
                  <a:schemeClr val="tx1"/>
                </a:solidFill>
                <a:latin typeface="+mj-lt"/>
                <a:cs typeface="Porsche Next TT" panose="020B0504020101010102" pitchFamily="34" charset="0"/>
              </a:rPr>
              <a:t>maintenance</a:t>
            </a:r>
            <a:endParaRPr lang="de-DE" sz="1400" dirty="0">
              <a:solidFill>
                <a:schemeClr val="tx1"/>
              </a:solidFill>
              <a:latin typeface="+mj-lt"/>
              <a:cs typeface="Porsche Next TT" panose="020B0504020101010102" pitchFamily="34" charset="0"/>
            </a:endParaRP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Summarize the monitoring and maintenance strategy, including the necessary steps and how to perform them</a:t>
            </a:r>
          </a:p>
          <a:p>
            <a:pPr marL="171450" indent="-171450">
              <a:buClr>
                <a:schemeClr val="tx1"/>
              </a:buClr>
              <a:buFont typeface="Symbol" pitchFamily="2" charset="2"/>
              <a:buChar char="-"/>
            </a:pPr>
            <a:endParaRPr lang="en-US" sz="1400" b="0" dirty="0">
              <a:solidFill>
                <a:schemeClr val="tx1"/>
              </a:solidFill>
              <a:latin typeface="+mj-lt"/>
              <a:cs typeface="Porsche Next TT" panose="020B0504020101010102" pitchFamily="34" charset="0"/>
            </a:endParaRPr>
          </a:p>
          <a:p>
            <a:pPr>
              <a:buClr>
                <a:schemeClr val="tx1"/>
              </a:buClr>
            </a:pPr>
            <a:r>
              <a:rPr lang="de-DE" sz="1400" dirty="0" err="1">
                <a:solidFill>
                  <a:schemeClr val="tx1"/>
                </a:solidFill>
                <a:latin typeface="+mj-lt"/>
                <a:cs typeface="Porsche Next TT" panose="020B0504020101010102" pitchFamily="34" charset="0"/>
              </a:rPr>
              <a:t>Produce</a:t>
            </a:r>
            <a:r>
              <a:rPr lang="de-DE" sz="1400" dirty="0">
                <a:solidFill>
                  <a:schemeClr val="tx1"/>
                </a:solidFill>
                <a:latin typeface="+mj-lt"/>
                <a:cs typeface="Porsche Next TT" panose="020B0504020101010102" pitchFamily="34" charset="0"/>
              </a:rPr>
              <a:t> final </a:t>
            </a:r>
            <a:r>
              <a:rPr lang="de-DE" sz="1400" dirty="0" err="1">
                <a:solidFill>
                  <a:schemeClr val="tx1"/>
                </a:solidFill>
                <a:latin typeface="+mj-lt"/>
                <a:cs typeface="Porsche Next TT" panose="020B0504020101010102" pitchFamily="34" charset="0"/>
              </a:rPr>
              <a:t>report</a:t>
            </a:r>
            <a:endParaRPr lang="de-DE" sz="1400" dirty="0">
              <a:solidFill>
                <a:schemeClr val="tx1"/>
              </a:solidFill>
              <a:latin typeface="+mj-lt"/>
              <a:cs typeface="Porsche Next TT" panose="020B0504020101010102" pitchFamily="34" charset="0"/>
            </a:endParaRP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Summarize findings and results of the project (used for management)</a:t>
            </a:r>
          </a:p>
          <a:p>
            <a:pPr>
              <a:buClr>
                <a:schemeClr val="tx1"/>
              </a:buClr>
            </a:pPr>
            <a:endParaRPr lang="en-US" sz="1400" b="0" dirty="0">
              <a:solidFill>
                <a:schemeClr val="tx1"/>
              </a:solidFill>
              <a:latin typeface="+mj-lt"/>
              <a:cs typeface="Porsche Next TT" panose="020B0504020101010102" pitchFamily="34" charset="0"/>
            </a:endParaRPr>
          </a:p>
          <a:p>
            <a:pPr>
              <a:buClr>
                <a:schemeClr val="tx1"/>
              </a:buClr>
            </a:pPr>
            <a:r>
              <a:rPr lang="de-DE" sz="1400" dirty="0">
                <a:solidFill>
                  <a:schemeClr val="tx1"/>
                </a:solidFill>
                <a:latin typeface="+mj-lt"/>
                <a:cs typeface="Porsche Next TT" panose="020B0504020101010102" pitchFamily="34" charset="0"/>
              </a:rPr>
              <a:t>Review </a:t>
            </a:r>
            <a:r>
              <a:rPr lang="de-DE" sz="1400" dirty="0" err="1">
                <a:solidFill>
                  <a:schemeClr val="tx1"/>
                </a:solidFill>
                <a:latin typeface="+mj-lt"/>
                <a:cs typeface="Porsche Next TT" panose="020B0504020101010102" pitchFamily="34" charset="0"/>
              </a:rPr>
              <a:t>project</a:t>
            </a:r>
            <a:endParaRPr lang="de-DE" sz="1400" dirty="0">
              <a:solidFill>
                <a:schemeClr val="tx1"/>
              </a:solidFill>
              <a:latin typeface="+mj-lt"/>
              <a:cs typeface="Porsche Next TT" panose="020B0504020101010102" pitchFamily="34" charset="0"/>
            </a:endParaRP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Assess what went right and what went wrong, what was done well and what needs to be improved (only used internal and not for management)</a:t>
            </a:r>
          </a:p>
        </p:txBody>
      </p:sp>
      <p:pic>
        <p:nvPicPr>
          <p:cNvPr id="2" name="Grafik 1">
            <a:extLst>
              <a:ext uri="{FF2B5EF4-FFF2-40B4-BE49-F238E27FC236}">
                <a16:creationId xmlns:a16="http://schemas.microsoft.com/office/drawing/2014/main" id="{B0D686BB-5AF1-E7AF-B52C-095EBC3F71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1474" y="1415259"/>
            <a:ext cx="4443342" cy="4467990"/>
          </a:xfrm>
          <a:prstGeom prst="rect">
            <a:avLst/>
          </a:prstGeom>
          <a:noFill/>
        </p:spPr>
      </p:pic>
      <p:sp>
        <p:nvSpPr>
          <p:cNvPr id="13" name="Rechteck 12">
            <a:extLst>
              <a:ext uri="{FF2B5EF4-FFF2-40B4-BE49-F238E27FC236}">
                <a16:creationId xmlns:a16="http://schemas.microsoft.com/office/drawing/2014/main" id="{B94864D2-2560-FFD0-75B1-41A75EBAC2CF}"/>
              </a:ext>
            </a:extLst>
          </p:cNvPr>
          <p:cNvSpPr/>
          <p:nvPr/>
        </p:nvSpPr>
        <p:spPr>
          <a:xfrm>
            <a:off x="668274" y="3320257"/>
            <a:ext cx="1463040" cy="683394"/>
          </a:xfrm>
          <a:prstGeom prst="rect">
            <a:avLst/>
          </a:prstGeom>
          <a:noFill/>
          <a:ln w="57150">
            <a:solidFill>
              <a:srgbClr val="D1E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0046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B3BD256-25C2-DB26-28B8-73E47A9D427D}"/>
              </a:ext>
            </a:extLst>
          </p:cNvPr>
          <p:cNvSpPr>
            <a:spLocks noGrp="1"/>
          </p:cNvSpPr>
          <p:nvPr>
            <p:ph type="title"/>
          </p:nvPr>
        </p:nvSpPr>
        <p:spPr/>
        <p:txBody>
          <a:bodyPr/>
          <a:lstStyle/>
          <a:p>
            <a:r>
              <a:rPr lang="de-DE" sz="3200" dirty="0"/>
              <a:t>Outlook and </a:t>
            </a:r>
            <a:r>
              <a:rPr lang="de-DE" sz="3200" dirty="0" err="1"/>
              <a:t>next</a:t>
            </a:r>
            <a:r>
              <a:rPr lang="de-DE" sz="3200" dirty="0"/>
              <a:t> </a:t>
            </a:r>
            <a:r>
              <a:rPr lang="de-DE" sz="3200" dirty="0" err="1"/>
              <a:t>steps</a:t>
            </a:r>
            <a:endParaRPr lang="de-DE" sz="3200" dirty="0"/>
          </a:p>
        </p:txBody>
      </p:sp>
      <p:sp>
        <p:nvSpPr>
          <p:cNvPr id="7" name="Textplatzhalter 4">
            <a:extLst>
              <a:ext uri="{FF2B5EF4-FFF2-40B4-BE49-F238E27FC236}">
                <a16:creationId xmlns:a16="http://schemas.microsoft.com/office/drawing/2014/main" id="{C6C95033-3F3B-E471-7FCB-6D930834EB60}"/>
              </a:ext>
            </a:extLst>
          </p:cNvPr>
          <p:cNvSpPr txBox="1">
            <a:spLocks/>
          </p:cNvSpPr>
          <p:nvPr/>
        </p:nvSpPr>
        <p:spPr>
          <a:xfrm>
            <a:off x="742703" y="1398604"/>
            <a:ext cx="10878327" cy="649111"/>
          </a:xfrm>
          <a:prstGeom prst="rect">
            <a:avLst/>
          </a:prstGeom>
        </p:spPr>
        <p:txBody>
          <a:bodyPr/>
          <a:lstStyle>
            <a:lvl1pPr marL="0" marR="0" indent="0" algn="l" defTabSz="914400" rtl="0" eaLnBrk="1" fontAlgn="auto" latinLnBrk="0" hangingPunct="1">
              <a:lnSpc>
                <a:spcPct val="106000"/>
              </a:lnSpc>
              <a:spcBef>
                <a:spcPts val="0"/>
              </a:spcBef>
              <a:spcAft>
                <a:spcPts val="0"/>
              </a:spcAft>
              <a:buClr>
                <a:prstClr val="black"/>
              </a:buClr>
              <a:buSzPct val="90000"/>
              <a:buFontTx/>
              <a:buNone/>
              <a:tabLst/>
              <a:defRPr sz="1800" kern="1200">
                <a:solidFill>
                  <a:schemeClr val="tx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en-US" sz="1918" b="1" dirty="0"/>
              <a:t>What are our next steps? How do we proceed?</a:t>
            </a:r>
            <a:endParaRPr lang="de-DE" sz="2158" dirty="0"/>
          </a:p>
        </p:txBody>
      </p:sp>
      <p:sp>
        <p:nvSpPr>
          <p:cNvPr id="8" name="Shape 3828">
            <a:extLst>
              <a:ext uri="{FF2B5EF4-FFF2-40B4-BE49-F238E27FC236}">
                <a16:creationId xmlns:a16="http://schemas.microsoft.com/office/drawing/2014/main" id="{067F65F2-7358-F15B-0B7F-05DA317E3F24}"/>
              </a:ext>
            </a:extLst>
          </p:cNvPr>
          <p:cNvSpPr/>
          <p:nvPr/>
        </p:nvSpPr>
        <p:spPr>
          <a:xfrm>
            <a:off x="426734" y="1426763"/>
            <a:ext cx="315969" cy="315975"/>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273"/>
                  <a:pt x="15023" y="819"/>
                </a:cubicBezTo>
                <a:cubicBezTo>
                  <a:pt x="16346" y="1365"/>
                  <a:pt x="17475" y="2144"/>
                  <a:pt x="18448" y="3119"/>
                </a:cubicBezTo>
                <a:cubicBezTo>
                  <a:pt x="19421" y="4133"/>
                  <a:pt x="20199" y="5264"/>
                  <a:pt x="20783" y="6589"/>
                </a:cubicBezTo>
                <a:cubicBezTo>
                  <a:pt x="21328" y="7915"/>
                  <a:pt x="21600" y="9318"/>
                  <a:pt x="21600" y="10800"/>
                </a:cubicBezTo>
                <a:cubicBezTo>
                  <a:pt x="21600" y="12282"/>
                  <a:pt x="21328" y="13685"/>
                  <a:pt x="20783" y="15011"/>
                </a:cubicBezTo>
                <a:cubicBezTo>
                  <a:pt x="20199" y="16336"/>
                  <a:pt x="19421" y="17467"/>
                  <a:pt x="18448" y="18481"/>
                </a:cubicBezTo>
                <a:cubicBezTo>
                  <a:pt x="17475" y="19456"/>
                  <a:pt x="16346" y="20235"/>
                  <a:pt x="15023" y="20781"/>
                </a:cubicBezTo>
                <a:cubicBezTo>
                  <a:pt x="13699" y="21327"/>
                  <a:pt x="12298" y="21600"/>
                  <a:pt x="10819" y="21600"/>
                </a:cubicBezTo>
                <a:cubicBezTo>
                  <a:pt x="9302" y="21600"/>
                  <a:pt x="7901" y="21327"/>
                  <a:pt x="6616" y="20781"/>
                </a:cubicBezTo>
                <a:cubicBezTo>
                  <a:pt x="5293" y="20235"/>
                  <a:pt x="4125" y="19456"/>
                  <a:pt x="3152" y="18481"/>
                </a:cubicBezTo>
                <a:cubicBezTo>
                  <a:pt x="2179" y="17467"/>
                  <a:pt x="1401" y="16336"/>
                  <a:pt x="856" y="15011"/>
                </a:cubicBezTo>
                <a:cubicBezTo>
                  <a:pt x="272" y="13685"/>
                  <a:pt x="0" y="12282"/>
                  <a:pt x="0" y="10800"/>
                </a:cubicBezTo>
                <a:cubicBezTo>
                  <a:pt x="0" y="9318"/>
                  <a:pt x="272" y="7915"/>
                  <a:pt x="856" y="6589"/>
                </a:cubicBezTo>
                <a:cubicBezTo>
                  <a:pt x="1401" y="5264"/>
                  <a:pt x="2179" y="4133"/>
                  <a:pt x="3152" y="3119"/>
                </a:cubicBezTo>
                <a:cubicBezTo>
                  <a:pt x="4125" y="2144"/>
                  <a:pt x="5293" y="1365"/>
                  <a:pt x="6616" y="819"/>
                </a:cubicBezTo>
                <a:cubicBezTo>
                  <a:pt x="7901" y="273"/>
                  <a:pt x="9302" y="0"/>
                  <a:pt x="10819" y="0"/>
                </a:cubicBezTo>
                <a:close/>
                <a:moveTo>
                  <a:pt x="10819" y="20742"/>
                </a:moveTo>
                <a:cubicBezTo>
                  <a:pt x="12182" y="20742"/>
                  <a:pt x="13466" y="20469"/>
                  <a:pt x="14672" y="19962"/>
                </a:cubicBezTo>
                <a:cubicBezTo>
                  <a:pt x="15879" y="19456"/>
                  <a:pt x="16930" y="18754"/>
                  <a:pt x="17864" y="17857"/>
                </a:cubicBezTo>
                <a:cubicBezTo>
                  <a:pt x="18720" y="16960"/>
                  <a:pt x="19421" y="15869"/>
                  <a:pt x="19965" y="14699"/>
                </a:cubicBezTo>
                <a:cubicBezTo>
                  <a:pt x="20471" y="13490"/>
                  <a:pt x="20744" y="12204"/>
                  <a:pt x="20744" y="10800"/>
                </a:cubicBezTo>
                <a:cubicBezTo>
                  <a:pt x="20744" y="9396"/>
                  <a:pt x="20471" y="8110"/>
                  <a:pt x="19965" y="6901"/>
                </a:cubicBezTo>
                <a:cubicBezTo>
                  <a:pt x="19421" y="5731"/>
                  <a:pt x="18720" y="4640"/>
                  <a:pt x="17864" y="3743"/>
                </a:cubicBezTo>
                <a:cubicBezTo>
                  <a:pt x="16930" y="2846"/>
                  <a:pt x="15879" y="2144"/>
                  <a:pt x="14672" y="1638"/>
                </a:cubicBezTo>
                <a:cubicBezTo>
                  <a:pt x="13466" y="1131"/>
                  <a:pt x="12182" y="858"/>
                  <a:pt x="10819" y="858"/>
                </a:cubicBezTo>
                <a:cubicBezTo>
                  <a:pt x="9418" y="858"/>
                  <a:pt x="8134" y="1131"/>
                  <a:pt x="6928" y="1638"/>
                </a:cubicBezTo>
                <a:cubicBezTo>
                  <a:pt x="5721" y="2144"/>
                  <a:pt x="4670" y="2846"/>
                  <a:pt x="3775" y="3743"/>
                </a:cubicBezTo>
                <a:cubicBezTo>
                  <a:pt x="2880" y="4640"/>
                  <a:pt x="2179" y="5731"/>
                  <a:pt x="1674" y="6901"/>
                </a:cubicBezTo>
                <a:cubicBezTo>
                  <a:pt x="1129" y="8110"/>
                  <a:pt x="856" y="9396"/>
                  <a:pt x="856" y="10800"/>
                </a:cubicBezTo>
                <a:cubicBezTo>
                  <a:pt x="856" y="12204"/>
                  <a:pt x="1129" y="13490"/>
                  <a:pt x="1674" y="14699"/>
                </a:cubicBezTo>
                <a:cubicBezTo>
                  <a:pt x="2179" y="15869"/>
                  <a:pt x="2880" y="16960"/>
                  <a:pt x="3775" y="17857"/>
                </a:cubicBezTo>
                <a:cubicBezTo>
                  <a:pt x="4670" y="18754"/>
                  <a:pt x="5721" y="19456"/>
                  <a:pt x="6928" y="19962"/>
                </a:cubicBezTo>
                <a:cubicBezTo>
                  <a:pt x="8134" y="20469"/>
                  <a:pt x="9418" y="20742"/>
                  <a:pt x="10819" y="20742"/>
                </a:cubicBezTo>
                <a:close/>
                <a:moveTo>
                  <a:pt x="10742" y="5108"/>
                </a:moveTo>
                <a:cubicBezTo>
                  <a:pt x="11209" y="5108"/>
                  <a:pt x="11598" y="5186"/>
                  <a:pt x="11987" y="5303"/>
                </a:cubicBezTo>
                <a:cubicBezTo>
                  <a:pt x="12337" y="5458"/>
                  <a:pt x="12649" y="5653"/>
                  <a:pt x="12921" y="5887"/>
                </a:cubicBezTo>
                <a:cubicBezTo>
                  <a:pt x="13194" y="6121"/>
                  <a:pt x="13427" y="6394"/>
                  <a:pt x="13583" y="6745"/>
                </a:cubicBezTo>
                <a:cubicBezTo>
                  <a:pt x="13777" y="7057"/>
                  <a:pt x="13855" y="7447"/>
                  <a:pt x="13855" y="7915"/>
                </a:cubicBezTo>
                <a:cubicBezTo>
                  <a:pt x="13855" y="8227"/>
                  <a:pt x="13816" y="8500"/>
                  <a:pt x="13738" y="8734"/>
                </a:cubicBezTo>
                <a:cubicBezTo>
                  <a:pt x="13661" y="8968"/>
                  <a:pt x="13583" y="9162"/>
                  <a:pt x="13505" y="9396"/>
                </a:cubicBezTo>
                <a:cubicBezTo>
                  <a:pt x="13349" y="9591"/>
                  <a:pt x="13232" y="9786"/>
                  <a:pt x="13077" y="9942"/>
                </a:cubicBezTo>
                <a:cubicBezTo>
                  <a:pt x="12921" y="10137"/>
                  <a:pt x="12726" y="10332"/>
                  <a:pt x="12532" y="10488"/>
                </a:cubicBezTo>
                <a:cubicBezTo>
                  <a:pt x="12221" y="10800"/>
                  <a:pt x="11987" y="11034"/>
                  <a:pt x="11831" y="11190"/>
                </a:cubicBezTo>
                <a:cubicBezTo>
                  <a:pt x="11676" y="11385"/>
                  <a:pt x="11598" y="11541"/>
                  <a:pt x="11520" y="11658"/>
                </a:cubicBezTo>
                <a:cubicBezTo>
                  <a:pt x="11442" y="11814"/>
                  <a:pt x="11403" y="12009"/>
                  <a:pt x="11403" y="12204"/>
                </a:cubicBezTo>
                <a:cubicBezTo>
                  <a:pt x="11364" y="12399"/>
                  <a:pt x="11364" y="12632"/>
                  <a:pt x="11364" y="12983"/>
                </a:cubicBezTo>
                <a:cubicBezTo>
                  <a:pt x="10352" y="12983"/>
                  <a:pt x="10352" y="12983"/>
                  <a:pt x="10352" y="12983"/>
                </a:cubicBezTo>
                <a:cubicBezTo>
                  <a:pt x="10391" y="12594"/>
                  <a:pt x="10430" y="12282"/>
                  <a:pt x="10469" y="12009"/>
                </a:cubicBezTo>
                <a:cubicBezTo>
                  <a:pt x="10547" y="11736"/>
                  <a:pt x="10586" y="11502"/>
                  <a:pt x="10703" y="11307"/>
                </a:cubicBezTo>
                <a:cubicBezTo>
                  <a:pt x="10858" y="11073"/>
                  <a:pt x="11014" y="10839"/>
                  <a:pt x="11170" y="10644"/>
                </a:cubicBezTo>
                <a:cubicBezTo>
                  <a:pt x="11364" y="10449"/>
                  <a:pt x="11637" y="10215"/>
                  <a:pt x="11909" y="9942"/>
                </a:cubicBezTo>
                <a:cubicBezTo>
                  <a:pt x="12065" y="9786"/>
                  <a:pt x="12182" y="9669"/>
                  <a:pt x="12298" y="9513"/>
                </a:cubicBezTo>
                <a:cubicBezTo>
                  <a:pt x="12415" y="9357"/>
                  <a:pt x="12532" y="9201"/>
                  <a:pt x="12649" y="9006"/>
                </a:cubicBezTo>
                <a:cubicBezTo>
                  <a:pt x="12688" y="8890"/>
                  <a:pt x="12765" y="8734"/>
                  <a:pt x="12804" y="8539"/>
                </a:cubicBezTo>
                <a:cubicBezTo>
                  <a:pt x="12843" y="8344"/>
                  <a:pt x="12882" y="8149"/>
                  <a:pt x="12882" y="7954"/>
                </a:cubicBezTo>
                <a:cubicBezTo>
                  <a:pt x="12882" y="7642"/>
                  <a:pt x="12843" y="7369"/>
                  <a:pt x="12688" y="7135"/>
                </a:cubicBezTo>
                <a:cubicBezTo>
                  <a:pt x="12571" y="6901"/>
                  <a:pt x="12415" y="6706"/>
                  <a:pt x="12221" y="6472"/>
                </a:cubicBezTo>
                <a:cubicBezTo>
                  <a:pt x="12065" y="6316"/>
                  <a:pt x="11831" y="6160"/>
                  <a:pt x="11559" y="6082"/>
                </a:cubicBezTo>
                <a:cubicBezTo>
                  <a:pt x="11286" y="5965"/>
                  <a:pt x="11014" y="5926"/>
                  <a:pt x="10703" y="5926"/>
                </a:cubicBezTo>
                <a:cubicBezTo>
                  <a:pt x="10314" y="5926"/>
                  <a:pt x="9963" y="6004"/>
                  <a:pt x="9652" y="6121"/>
                </a:cubicBezTo>
                <a:cubicBezTo>
                  <a:pt x="9341" y="6277"/>
                  <a:pt x="9068" y="6433"/>
                  <a:pt x="8874" y="6706"/>
                </a:cubicBezTo>
                <a:cubicBezTo>
                  <a:pt x="8679" y="6940"/>
                  <a:pt x="8523" y="7213"/>
                  <a:pt x="8406" y="7564"/>
                </a:cubicBezTo>
                <a:cubicBezTo>
                  <a:pt x="8329" y="7876"/>
                  <a:pt x="8290" y="8227"/>
                  <a:pt x="8290" y="8617"/>
                </a:cubicBezTo>
                <a:cubicBezTo>
                  <a:pt x="7317" y="8617"/>
                  <a:pt x="7317" y="8617"/>
                  <a:pt x="7317" y="8617"/>
                </a:cubicBezTo>
                <a:cubicBezTo>
                  <a:pt x="7356" y="8071"/>
                  <a:pt x="7434" y="7603"/>
                  <a:pt x="7589" y="7174"/>
                </a:cubicBezTo>
                <a:cubicBezTo>
                  <a:pt x="7745" y="6745"/>
                  <a:pt x="7939" y="6394"/>
                  <a:pt x="8212" y="6082"/>
                </a:cubicBezTo>
                <a:cubicBezTo>
                  <a:pt x="8523" y="5770"/>
                  <a:pt x="8874" y="5536"/>
                  <a:pt x="9302" y="5381"/>
                </a:cubicBezTo>
                <a:cubicBezTo>
                  <a:pt x="9730" y="5186"/>
                  <a:pt x="10197" y="5108"/>
                  <a:pt x="10742" y="5108"/>
                </a:cubicBezTo>
                <a:close/>
                <a:moveTo>
                  <a:pt x="10819" y="14699"/>
                </a:moveTo>
                <a:cubicBezTo>
                  <a:pt x="11053" y="14699"/>
                  <a:pt x="11248" y="14777"/>
                  <a:pt x="11403" y="14972"/>
                </a:cubicBezTo>
                <a:cubicBezTo>
                  <a:pt x="11598" y="15128"/>
                  <a:pt x="11676" y="15323"/>
                  <a:pt x="11676" y="15557"/>
                </a:cubicBezTo>
                <a:cubicBezTo>
                  <a:pt x="11676" y="15791"/>
                  <a:pt x="11598" y="16025"/>
                  <a:pt x="11403" y="16181"/>
                </a:cubicBezTo>
                <a:cubicBezTo>
                  <a:pt x="11248" y="16336"/>
                  <a:pt x="11053" y="16453"/>
                  <a:pt x="10819" y="16453"/>
                </a:cubicBezTo>
                <a:cubicBezTo>
                  <a:pt x="10586" y="16453"/>
                  <a:pt x="10352" y="16336"/>
                  <a:pt x="10197" y="16181"/>
                </a:cubicBezTo>
                <a:cubicBezTo>
                  <a:pt x="10041" y="16025"/>
                  <a:pt x="9963" y="15791"/>
                  <a:pt x="9963" y="15557"/>
                </a:cubicBezTo>
                <a:cubicBezTo>
                  <a:pt x="9963" y="15323"/>
                  <a:pt x="10041" y="15128"/>
                  <a:pt x="10197" y="14972"/>
                </a:cubicBezTo>
                <a:cubicBezTo>
                  <a:pt x="10352" y="14777"/>
                  <a:pt x="10586" y="14699"/>
                  <a:pt x="10819" y="14699"/>
                </a:cubicBezTo>
                <a:close/>
              </a:path>
            </a:pathLst>
          </a:custGeom>
          <a:ln/>
        </p:spPr>
        <p:style>
          <a:lnRef idx="2">
            <a:schemeClr val="dk1"/>
          </a:lnRef>
          <a:fillRef idx="1">
            <a:schemeClr val="lt1"/>
          </a:fillRef>
          <a:effectRef idx="0">
            <a:schemeClr val="dk1"/>
          </a:effectRef>
          <a:fontRef idx="minor">
            <a:schemeClr val="dk1"/>
          </a:fontRef>
        </p:style>
        <p:txBody>
          <a:bodyPr lIns="30480" rIns="3048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nSpc>
                <a:spcPct val="100000"/>
              </a:lnSpc>
              <a:defRPr sz="3000">
                <a:solidFill>
                  <a:srgbClr val="FFFFFF"/>
                </a:solidFill>
              </a:defRPr>
            </a:pPr>
            <a:endParaRPr lang="de-DE" sz="1999" dirty="0">
              <a:latin typeface="Porsche Next TT" panose="020B0504020101010102" pitchFamily="34" charset="0"/>
              <a:cs typeface="Porsche Next TT" panose="020B0504020101010102" pitchFamily="34" charset="0"/>
            </a:endParaRPr>
          </a:p>
        </p:txBody>
      </p:sp>
      <p:graphicFrame>
        <p:nvGraphicFramePr>
          <p:cNvPr id="9" name="Tabelle 3">
            <a:extLst>
              <a:ext uri="{FF2B5EF4-FFF2-40B4-BE49-F238E27FC236}">
                <a16:creationId xmlns:a16="http://schemas.microsoft.com/office/drawing/2014/main" id="{C8E143F0-2D1D-C3EB-CDB9-6DE90109D07F}"/>
              </a:ext>
            </a:extLst>
          </p:cNvPr>
          <p:cNvGraphicFramePr>
            <a:graphicFrameLocks noGrp="1"/>
          </p:cNvGraphicFramePr>
          <p:nvPr/>
        </p:nvGraphicFramePr>
        <p:xfrm>
          <a:off x="856344" y="2227835"/>
          <a:ext cx="10964181" cy="2225040"/>
        </p:xfrm>
        <a:graphic>
          <a:graphicData uri="http://schemas.openxmlformats.org/drawingml/2006/table">
            <a:tbl>
              <a:tblPr firstRow="1" bandRow="1">
                <a:tableStyleId>{5940675A-B579-460E-94D1-54222C63F5DA}</a:tableStyleId>
              </a:tblPr>
              <a:tblGrid>
                <a:gridCol w="6242956">
                  <a:extLst>
                    <a:ext uri="{9D8B030D-6E8A-4147-A177-3AD203B41FA5}">
                      <a16:colId xmlns:a16="http://schemas.microsoft.com/office/drawing/2014/main" val="1269146484"/>
                    </a:ext>
                  </a:extLst>
                </a:gridCol>
                <a:gridCol w="2870200">
                  <a:extLst>
                    <a:ext uri="{9D8B030D-6E8A-4147-A177-3AD203B41FA5}">
                      <a16:colId xmlns:a16="http://schemas.microsoft.com/office/drawing/2014/main" val="1602580395"/>
                    </a:ext>
                  </a:extLst>
                </a:gridCol>
                <a:gridCol w="1851025">
                  <a:extLst>
                    <a:ext uri="{9D8B030D-6E8A-4147-A177-3AD203B41FA5}">
                      <a16:colId xmlns:a16="http://schemas.microsoft.com/office/drawing/2014/main" val="3908446379"/>
                    </a:ext>
                  </a:extLst>
                </a:gridCol>
              </a:tblGrid>
              <a:tr h="370840">
                <a:tc>
                  <a:txBody>
                    <a:bodyPr/>
                    <a:lstStyle/>
                    <a:p>
                      <a:r>
                        <a:rPr lang="en-US" b="1" dirty="0"/>
                        <a:t>Who will</a:t>
                      </a:r>
                      <a:endParaRPr lang="de-DE" b="1" dirty="0"/>
                    </a:p>
                  </a:txBody>
                  <a:tcPr>
                    <a:solidFill>
                      <a:schemeClr val="bg1">
                        <a:lumMod val="85000"/>
                      </a:schemeClr>
                    </a:solidFill>
                  </a:tcPr>
                </a:tc>
                <a:tc>
                  <a:txBody>
                    <a:bodyPr/>
                    <a:lstStyle/>
                    <a:p>
                      <a:r>
                        <a:rPr lang="en-US" b="1" dirty="0"/>
                        <a:t>Do what</a:t>
                      </a:r>
                      <a:endParaRPr lang="de-DE" b="1" dirty="0"/>
                    </a:p>
                  </a:txBody>
                  <a:tcPr>
                    <a:solidFill>
                      <a:schemeClr val="bg1">
                        <a:lumMod val="85000"/>
                      </a:schemeClr>
                    </a:solidFill>
                  </a:tcPr>
                </a:tc>
                <a:tc>
                  <a:txBody>
                    <a:bodyPr/>
                    <a:lstStyle/>
                    <a:p>
                      <a:r>
                        <a:rPr lang="en-US" b="1" dirty="0"/>
                        <a:t>By when?</a:t>
                      </a:r>
                      <a:endParaRPr lang="de-DE" b="1" dirty="0"/>
                    </a:p>
                  </a:txBody>
                  <a:tcPr>
                    <a:solidFill>
                      <a:schemeClr val="bg1">
                        <a:lumMod val="85000"/>
                      </a:schemeClr>
                    </a:solidFill>
                  </a:tcPr>
                </a:tc>
                <a:extLst>
                  <a:ext uri="{0D108BD9-81ED-4DB2-BD59-A6C34878D82A}">
                    <a16:rowId xmlns:a16="http://schemas.microsoft.com/office/drawing/2014/main" val="3941587828"/>
                  </a:ext>
                </a:extLst>
              </a:tr>
              <a:tr h="370840">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extLst>
                  <a:ext uri="{0D108BD9-81ED-4DB2-BD59-A6C34878D82A}">
                    <a16:rowId xmlns:a16="http://schemas.microsoft.com/office/drawing/2014/main" val="2522586707"/>
                  </a:ext>
                </a:extLst>
              </a:tr>
              <a:tr h="370840">
                <a:tc>
                  <a:txBody>
                    <a:bodyPr/>
                    <a:lstStyle/>
                    <a:p>
                      <a:endParaRPr lang="de-DE" sz="1300" i="1" kern="1200" dirty="0">
                        <a:solidFill>
                          <a:srgbClr val="2A4B6D"/>
                        </a:solidFill>
                        <a:latin typeface="+mn-lt"/>
                        <a:ea typeface="+mn-ea"/>
                        <a:cs typeface="+mn-cs"/>
                      </a:endParaRPr>
                    </a:p>
                  </a:txBody>
                  <a:tcPr/>
                </a:tc>
                <a:tc>
                  <a:txBody>
                    <a:bodyPr/>
                    <a:lstStyle/>
                    <a:p>
                      <a:endParaRPr lang="de-DE" sz="1300" i="1" kern="1200" dirty="0">
                        <a:solidFill>
                          <a:srgbClr val="2A4B6D"/>
                        </a:solidFill>
                        <a:latin typeface="+mn-lt"/>
                        <a:ea typeface="+mn-ea"/>
                        <a:cs typeface="+mn-cs"/>
                      </a:endParaRPr>
                    </a:p>
                  </a:txBody>
                  <a:tcPr/>
                </a:tc>
                <a:tc>
                  <a:txBody>
                    <a:bodyPr/>
                    <a:lstStyle/>
                    <a:p>
                      <a:endParaRPr lang="de-DE" sz="1300" i="1" kern="1200" dirty="0">
                        <a:solidFill>
                          <a:srgbClr val="2A4B6D"/>
                        </a:solidFill>
                        <a:latin typeface="+mn-lt"/>
                        <a:ea typeface="+mn-ea"/>
                        <a:cs typeface="+mn-cs"/>
                      </a:endParaRPr>
                    </a:p>
                  </a:txBody>
                  <a:tcPr/>
                </a:tc>
                <a:extLst>
                  <a:ext uri="{0D108BD9-81ED-4DB2-BD59-A6C34878D82A}">
                    <a16:rowId xmlns:a16="http://schemas.microsoft.com/office/drawing/2014/main" val="2062019971"/>
                  </a:ext>
                </a:extLst>
              </a:tr>
              <a:tr h="370840">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extLst>
                  <a:ext uri="{0D108BD9-81ED-4DB2-BD59-A6C34878D82A}">
                    <a16:rowId xmlns:a16="http://schemas.microsoft.com/office/drawing/2014/main" val="3355885037"/>
                  </a:ext>
                </a:extLst>
              </a:tr>
              <a:tr h="370840">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extLst>
                  <a:ext uri="{0D108BD9-81ED-4DB2-BD59-A6C34878D82A}">
                    <a16:rowId xmlns:a16="http://schemas.microsoft.com/office/drawing/2014/main" val="4276929529"/>
                  </a:ext>
                </a:extLst>
              </a:tr>
              <a:tr h="370840">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extLst>
                  <a:ext uri="{0D108BD9-81ED-4DB2-BD59-A6C34878D82A}">
                    <a16:rowId xmlns:a16="http://schemas.microsoft.com/office/drawing/2014/main" val="1039412678"/>
                  </a:ext>
                </a:extLst>
              </a:tr>
            </a:tbl>
          </a:graphicData>
        </a:graphic>
      </p:graphicFrame>
      <p:grpSp>
        <p:nvGrpSpPr>
          <p:cNvPr id="2" name="Gruppieren 1">
            <a:extLst>
              <a:ext uri="{FF2B5EF4-FFF2-40B4-BE49-F238E27FC236}">
                <a16:creationId xmlns:a16="http://schemas.microsoft.com/office/drawing/2014/main" id="{2C3F15BE-708E-33BA-78E4-3ABB1353CB63}"/>
              </a:ext>
            </a:extLst>
          </p:cNvPr>
          <p:cNvGrpSpPr/>
          <p:nvPr/>
        </p:nvGrpSpPr>
        <p:grpSpPr>
          <a:xfrm>
            <a:off x="856343" y="1766701"/>
            <a:ext cx="7671688" cy="265316"/>
            <a:chOff x="1440991" y="-959049"/>
            <a:chExt cx="7671688" cy="265316"/>
          </a:xfrm>
        </p:grpSpPr>
        <p:sp>
          <p:nvSpPr>
            <p:cNvPr id="3" name="Shape 3935">
              <a:extLst>
                <a:ext uri="{FF2B5EF4-FFF2-40B4-BE49-F238E27FC236}">
                  <a16:creationId xmlns:a16="http://schemas.microsoft.com/office/drawing/2014/main" id="{C4E43C8F-FB14-E86F-9C31-230E7EE7CF27}"/>
                </a:ext>
              </a:extLst>
            </p:cNvPr>
            <p:cNvSpPr/>
            <p:nvPr/>
          </p:nvSpPr>
          <p:spPr>
            <a:xfrm>
              <a:off x="1440991" y="-942404"/>
              <a:ext cx="286168" cy="222577"/>
            </a:xfrm>
            <a:custGeom>
              <a:avLst/>
              <a:gdLst/>
              <a:ahLst/>
              <a:cxnLst>
                <a:cxn ang="0">
                  <a:pos x="wd2" y="hd2"/>
                </a:cxn>
                <a:cxn ang="5400000">
                  <a:pos x="wd2" y="hd2"/>
                </a:cxn>
                <a:cxn ang="10800000">
                  <a:pos x="wd2" y="hd2"/>
                </a:cxn>
                <a:cxn ang="16200000">
                  <a:pos x="wd2" y="hd2"/>
                </a:cxn>
              </a:cxnLst>
              <a:rect l="0" t="0" r="r" b="b"/>
              <a:pathLst>
                <a:path w="21600" h="21600" extrusionOk="0">
                  <a:moveTo>
                    <a:pt x="0" y="16659"/>
                  </a:moveTo>
                  <a:cubicBezTo>
                    <a:pt x="0" y="16424"/>
                    <a:pt x="37" y="16188"/>
                    <a:pt x="183" y="15953"/>
                  </a:cubicBezTo>
                  <a:cubicBezTo>
                    <a:pt x="293" y="15718"/>
                    <a:pt x="513" y="15529"/>
                    <a:pt x="769" y="15388"/>
                  </a:cubicBezTo>
                  <a:cubicBezTo>
                    <a:pt x="915" y="15294"/>
                    <a:pt x="1135" y="15200"/>
                    <a:pt x="1428" y="15059"/>
                  </a:cubicBezTo>
                  <a:cubicBezTo>
                    <a:pt x="1721" y="14918"/>
                    <a:pt x="2014" y="14776"/>
                    <a:pt x="2343" y="14635"/>
                  </a:cubicBezTo>
                  <a:cubicBezTo>
                    <a:pt x="2636" y="14494"/>
                    <a:pt x="2965" y="14353"/>
                    <a:pt x="3295" y="14212"/>
                  </a:cubicBezTo>
                  <a:cubicBezTo>
                    <a:pt x="3588" y="14118"/>
                    <a:pt x="3881" y="13976"/>
                    <a:pt x="4137" y="13835"/>
                  </a:cubicBezTo>
                  <a:cubicBezTo>
                    <a:pt x="4210" y="13835"/>
                    <a:pt x="4247" y="13835"/>
                    <a:pt x="4247" y="13788"/>
                  </a:cubicBezTo>
                  <a:cubicBezTo>
                    <a:pt x="4247" y="13741"/>
                    <a:pt x="4247" y="13600"/>
                    <a:pt x="4247" y="13365"/>
                  </a:cubicBezTo>
                  <a:cubicBezTo>
                    <a:pt x="4247" y="13176"/>
                    <a:pt x="4210" y="12988"/>
                    <a:pt x="4174" y="12800"/>
                  </a:cubicBezTo>
                  <a:cubicBezTo>
                    <a:pt x="4100" y="12612"/>
                    <a:pt x="4064" y="12424"/>
                    <a:pt x="3991" y="12282"/>
                  </a:cubicBezTo>
                  <a:cubicBezTo>
                    <a:pt x="3917" y="12047"/>
                    <a:pt x="3881" y="11812"/>
                    <a:pt x="3807" y="11576"/>
                  </a:cubicBezTo>
                  <a:cubicBezTo>
                    <a:pt x="3734" y="11294"/>
                    <a:pt x="3698" y="11012"/>
                    <a:pt x="3661" y="10729"/>
                  </a:cubicBezTo>
                  <a:cubicBezTo>
                    <a:pt x="3588" y="10588"/>
                    <a:pt x="3515" y="10447"/>
                    <a:pt x="3405" y="10165"/>
                  </a:cubicBezTo>
                  <a:cubicBezTo>
                    <a:pt x="3332" y="9929"/>
                    <a:pt x="3222" y="9600"/>
                    <a:pt x="3148" y="9129"/>
                  </a:cubicBezTo>
                  <a:cubicBezTo>
                    <a:pt x="3075" y="8753"/>
                    <a:pt x="3039" y="8518"/>
                    <a:pt x="3075" y="8329"/>
                  </a:cubicBezTo>
                  <a:cubicBezTo>
                    <a:pt x="3075" y="8141"/>
                    <a:pt x="3112" y="7953"/>
                    <a:pt x="3185" y="7812"/>
                  </a:cubicBezTo>
                  <a:cubicBezTo>
                    <a:pt x="3185" y="7718"/>
                    <a:pt x="3185" y="7718"/>
                    <a:pt x="3185" y="7718"/>
                  </a:cubicBezTo>
                  <a:cubicBezTo>
                    <a:pt x="3222" y="7671"/>
                    <a:pt x="3222" y="7435"/>
                    <a:pt x="3185" y="7012"/>
                  </a:cubicBezTo>
                  <a:cubicBezTo>
                    <a:pt x="3148" y="6635"/>
                    <a:pt x="3112" y="6259"/>
                    <a:pt x="3075" y="5882"/>
                  </a:cubicBezTo>
                  <a:cubicBezTo>
                    <a:pt x="3075" y="5647"/>
                    <a:pt x="3075" y="5271"/>
                    <a:pt x="3148" y="4800"/>
                  </a:cubicBezTo>
                  <a:cubicBezTo>
                    <a:pt x="3185" y="4282"/>
                    <a:pt x="3368" y="3812"/>
                    <a:pt x="3661" y="3388"/>
                  </a:cubicBezTo>
                  <a:cubicBezTo>
                    <a:pt x="3734" y="3247"/>
                    <a:pt x="3807" y="3106"/>
                    <a:pt x="3954" y="2965"/>
                  </a:cubicBezTo>
                  <a:cubicBezTo>
                    <a:pt x="4064" y="2824"/>
                    <a:pt x="4247" y="2682"/>
                    <a:pt x="4430" y="2588"/>
                  </a:cubicBezTo>
                  <a:cubicBezTo>
                    <a:pt x="4576" y="2447"/>
                    <a:pt x="4796" y="2353"/>
                    <a:pt x="5016" y="2259"/>
                  </a:cubicBezTo>
                  <a:cubicBezTo>
                    <a:pt x="5272" y="2165"/>
                    <a:pt x="5528" y="2071"/>
                    <a:pt x="5821" y="2071"/>
                  </a:cubicBezTo>
                  <a:cubicBezTo>
                    <a:pt x="6480" y="2071"/>
                    <a:pt x="6480" y="2071"/>
                    <a:pt x="6480" y="2071"/>
                  </a:cubicBezTo>
                  <a:cubicBezTo>
                    <a:pt x="6773" y="2071"/>
                    <a:pt x="7029" y="2165"/>
                    <a:pt x="7249" y="2259"/>
                  </a:cubicBezTo>
                  <a:cubicBezTo>
                    <a:pt x="7505" y="2353"/>
                    <a:pt x="7688" y="2447"/>
                    <a:pt x="7871" y="2588"/>
                  </a:cubicBezTo>
                  <a:cubicBezTo>
                    <a:pt x="8054" y="2682"/>
                    <a:pt x="8201" y="2824"/>
                    <a:pt x="8347" y="2965"/>
                  </a:cubicBezTo>
                  <a:cubicBezTo>
                    <a:pt x="8457" y="3106"/>
                    <a:pt x="8567" y="3247"/>
                    <a:pt x="8603" y="3388"/>
                  </a:cubicBezTo>
                  <a:cubicBezTo>
                    <a:pt x="8896" y="3812"/>
                    <a:pt x="9079" y="4282"/>
                    <a:pt x="9153" y="4800"/>
                  </a:cubicBezTo>
                  <a:cubicBezTo>
                    <a:pt x="9189" y="5271"/>
                    <a:pt x="9226" y="5647"/>
                    <a:pt x="9189" y="5882"/>
                  </a:cubicBezTo>
                  <a:cubicBezTo>
                    <a:pt x="9153" y="6259"/>
                    <a:pt x="9116" y="6635"/>
                    <a:pt x="9079" y="7012"/>
                  </a:cubicBezTo>
                  <a:cubicBezTo>
                    <a:pt x="9079" y="7435"/>
                    <a:pt x="9079" y="7671"/>
                    <a:pt x="9079" y="7718"/>
                  </a:cubicBezTo>
                  <a:cubicBezTo>
                    <a:pt x="9079" y="7812"/>
                    <a:pt x="9079" y="7812"/>
                    <a:pt x="9079" y="7812"/>
                  </a:cubicBezTo>
                  <a:cubicBezTo>
                    <a:pt x="9116" y="7953"/>
                    <a:pt x="9153" y="8141"/>
                    <a:pt x="9153" y="8329"/>
                  </a:cubicBezTo>
                  <a:cubicBezTo>
                    <a:pt x="9189" y="8518"/>
                    <a:pt x="9189" y="8753"/>
                    <a:pt x="9153" y="9129"/>
                  </a:cubicBezTo>
                  <a:cubicBezTo>
                    <a:pt x="9043" y="9600"/>
                    <a:pt x="8969" y="9929"/>
                    <a:pt x="8860" y="10165"/>
                  </a:cubicBezTo>
                  <a:cubicBezTo>
                    <a:pt x="8750" y="10447"/>
                    <a:pt x="8677" y="10588"/>
                    <a:pt x="8603" y="10729"/>
                  </a:cubicBezTo>
                  <a:cubicBezTo>
                    <a:pt x="8603" y="11012"/>
                    <a:pt x="8530" y="11294"/>
                    <a:pt x="8494" y="11576"/>
                  </a:cubicBezTo>
                  <a:cubicBezTo>
                    <a:pt x="8420" y="11812"/>
                    <a:pt x="8347" y="12047"/>
                    <a:pt x="8274" y="12282"/>
                  </a:cubicBezTo>
                  <a:cubicBezTo>
                    <a:pt x="8237" y="12376"/>
                    <a:pt x="8164" y="12518"/>
                    <a:pt x="8164" y="12706"/>
                  </a:cubicBezTo>
                  <a:cubicBezTo>
                    <a:pt x="8164" y="12894"/>
                    <a:pt x="8127" y="13129"/>
                    <a:pt x="8127" y="13365"/>
                  </a:cubicBezTo>
                  <a:cubicBezTo>
                    <a:pt x="8127" y="13600"/>
                    <a:pt x="8127" y="13741"/>
                    <a:pt x="8127" y="13788"/>
                  </a:cubicBezTo>
                  <a:cubicBezTo>
                    <a:pt x="8127" y="13835"/>
                    <a:pt x="8164" y="13882"/>
                    <a:pt x="8237" y="13929"/>
                  </a:cubicBezTo>
                  <a:cubicBezTo>
                    <a:pt x="8384" y="13976"/>
                    <a:pt x="8567" y="14024"/>
                    <a:pt x="8786" y="14118"/>
                  </a:cubicBezTo>
                  <a:cubicBezTo>
                    <a:pt x="9006" y="14165"/>
                    <a:pt x="9189" y="14306"/>
                    <a:pt x="9445" y="14400"/>
                  </a:cubicBezTo>
                  <a:cubicBezTo>
                    <a:pt x="9628" y="14494"/>
                    <a:pt x="9812" y="14588"/>
                    <a:pt x="10031" y="14682"/>
                  </a:cubicBezTo>
                  <a:cubicBezTo>
                    <a:pt x="10287" y="14776"/>
                    <a:pt x="10471" y="14871"/>
                    <a:pt x="10654" y="14965"/>
                  </a:cubicBezTo>
                  <a:cubicBezTo>
                    <a:pt x="10837" y="14871"/>
                    <a:pt x="10983" y="14824"/>
                    <a:pt x="11129" y="14729"/>
                  </a:cubicBezTo>
                  <a:cubicBezTo>
                    <a:pt x="11276" y="14682"/>
                    <a:pt x="11422" y="14635"/>
                    <a:pt x="11569" y="14588"/>
                  </a:cubicBezTo>
                  <a:cubicBezTo>
                    <a:pt x="11605" y="14541"/>
                    <a:pt x="11642" y="14494"/>
                    <a:pt x="11642" y="14447"/>
                  </a:cubicBezTo>
                  <a:cubicBezTo>
                    <a:pt x="11679" y="14447"/>
                    <a:pt x="11679" y="14259"/>
                    <a:pt x="11679" y="13976"/>
                  </a:cubicBezTo>
                  <a:cubicBezTo>
                    <a:pt x="11679" y="13741"/>
                    <a:pt x="11642" y="13506"/>
                    <a:pt x="11569" y="13224"/>
                  </a:cubicBezTo>
                  <a:cubicBezTo>
                    <a:pt x="11496" y="12988"/>
                    <a:pt x="11459" y="12753"/>
                    <a:pt x="11386" y="12565"/>
                  </a:cubicBezTo>
                  <a:cubicBezTo>
                    <a:pt x="11276" y="12329"/>
                    <a:pt x="11203" y="12047"/>
                    <a:pt x="11129" y="11718"/>
                  </a:cubicBezTo>
                  <a:cubicBezTo>
                    <a:pt x="11056" y="11388"/>
                    <a:pt x="10983" y="11059"/>
                    <a:pt x="10946" y="10682"/>
                  </a:cubicBezTo>
                  <a:cubicBezTo>
                    <a:pt x="10873" y="10541"/>
                    <a:pt x="10763" y="10353"/>
                    <a:pt x="10617" y="10024"/>
                  </a:cubicBezTo>
                  <a:cubicBezTo>
                    <a:pt x="10507" y="9741"/>
                    <a:pt x="10397" y="9271"/>
                    <a:pt x="10324" y="8706"/>
                  </a:cubicBezTo>
                  <a:cubicBezTo>
                    <a:pt x="10251" y="8282"/>
                    <a:pt x="10214" y="7906"/>
                    <a:pt x="10251" y="7718"/>
                  </a:cubicBezTo>
                  <a:cubicBezTo>
                    <a:pt x="10287" y="7482"/>
                    <a:pt x="10287" y="7294"/>
                    <a:pt x="10324" y="7106"/>
                  </a:cubicBezTo>
                  <a:cubicBezTo>
                    <a:pt x="10324" y="7059"/>
                    <a:pt x="10361" y="7059"/>
                    <a:pt x="10397" y="7012"/>
                  </a:cubicBezTo>
                  <a:cubicBezTo>
                    <a:pt x="10397" y="6871"/>
                    <a:pt x="10361" y="6588"/>
                    <a:pt x="10361" y="6118"/>
                  </a:cubicBezTo>
                  <a:cubicBezTo>
                    <a:pt x="10361" y="5647"/>
                    <a:pt x="10287" y="5176"/>
                    <a:pt x="10251" y="4659"/>
                  </a:cubicBezTo>
                  <a:cubicBezTo>
                    <a:pt x="10178" y="4376"/>
                    <a:pt x="10178" y="3953"/>
                    <a:pt x="10287" y="3341"/>
                  </a:cubicBezTo>
                  <a:cubicBezTo>
                    <a:pt x="10397" y="2776"/>
                    <a:pt x="10580" y="2212"/>
                    <a:pt x="10910" y="1647"/>
                  </a:cubicBezTo>
                  <a:cubicBezTo>
                    <a:pt x="11020" y="1459"/>
                    <a:pt x="11166" y="1271"/>
                    <a:pt x="11313" y="1082"/>
                  </a:cubicBezTo>
                  <a:cubicBezTo>
                    <a:pt x="11459" y="894"/>
                    <a:pt x="11642" y="753"/>
                    <a:pt x="11862" y="612"/>
                  </a:cubicBezTo>
                  <a:cubicBezTo>
                    <a:pt x="12081" y="471"/>
                    <a:pt x="12338" y="329"/>
                    <a:pt x="12631" y="188"/>
                  </a:cubicBezTo>
                  <a:cubicBezTo>
                    <a:pt x="12923" y="47"/>
                    <a:pt x="13253" y="0"/>
                    <a:pt x="13619" y="0"/>
                  </a:cubicBezTo>
                  <a:cubicBezTo>
                    <a:pt x="14424" y="0"/>
                    <a:pt x="14424" y="0"/>
                    <a:pt x="14424" y="0"/>
                  </a:cubicBezTo>
                  <a:cubicBezTo>
                    <a:pt x="14791" y="0"/>
                    <a:pt x="15120" y="47"/>
                    <a:pt x="15376" y="188"/>
                  </a:cubicBezTo>
                  <a:cubicBezTo>
                    <a:pt x="15669" y="329"/>
                    <a:pt x="15925" y="471"/>
                    <a:pt x="16145" y="612"/>
                  </a:cubicBezTo>
                  <a:cubicBezTo>
                    <a:pt x="16365" y="753"/>
                    <a:pt x="16548" y="894"/>
                    <a:pt x="16731" y="1082"/>
                  </a:cubicBezTo>
                  <a:cubicBezTo>
                    <a:pt x="16877" y="1271"/>
                    <a:pt x="17024" y="1459"/>
                    <a:pt x="17097" y="1647"/>
                  </a:cubicBezTo>
                  <a:cubicBezTo>
                    <a:pt x="17463" y="2212"/>
                    <a:pt x="17683" y="2776"/>
                    <a:pt x="17756" y="3341"/>
                  </a:cubicBezTo>
                  <a:cubicBezTo>
                    <a:pt x="17829" y="3953"/>
                    <a:pt x="17866" y="4376"/>
                    <a:pt x="17829" y="4659"/>
                  </a:cubicBezTo>
                  <a:cubicBezTo>
                    <a:pt x="17756" y="5176"/>
                    <a:pt x="17719" y="5647"/>
                    <a:pt x="17683" y="6118"/>
                  </a:cubicBezTo>
                  <a:cubicBezTo>
                    <a:pt x="17646" y="6588"/>
                    <a:pt x="17646" y="6871"/>
                    <a:pt x="17683" y="7012"/>
                  </a:cubicBezTo>
                  <a:cubicBezTo>
                    <a:pt x="17683" y="7059"/>
                    <a:pt x="17683" y="7059"/>
                    <a:pt x="17683" y="7106"/>
                  </a:cubicBezTo>
                  <a:cubicBezTo>
                    <a:pt x="17756" y="7294"/>
                    <a:pt x="17793" y="7482"/>
                    <a:pt x="17793" y="7718"/>
                  </a:cubicBezTo>
                  <a:cubicBezTo>
                    <a:pt x="17829" y="7906"/>
                    <a:pt x="17793" y="8282"/>
                    <a:pt x="17719" y="8706"/>
                  </a:cubicBezTo>
                  <a:cubicBezTo>
                    <a:pt x="17646" y="9271"/>
                    <a:pt x="17536" y="9741"/>
                    <a:pt x="17426" y="10024"/>
                  </a:cubicBezTo>
                  <a:cubicBezTo>
                    <a:pt x="17317" y="10353"/>
                    <a:pt x="17170" y="10541"/>
                    <a:pt x="17060" y="10682"/>
                  </a:cubicBezTo>
                  <a:cubicBezTo>
                    <a:pt x="17024" y="11059"/>
                    <a:pt x="16951" y="11388"/>
                    <a:pt x="16877" y="11718"/>
                  </a:cubicBezTo>
                  <a:cubicBezTo>
                    <a:pt x="16804" y="12047"/>
                    <a:pt x="16731" y="12329"/>
                    <a:pt x="16621" y="12565"/>
                  </a:cubicBezTo>
                  <a:cubicBezTo>
                    <a:pt x="16584" y="12753"/>
                    <a:pt x="16548" y="12941"/>
                    <a:pt x="16548" y="13129"/>
                  </a:cubicBezTo>
                  <a:cubicBezTo>
                    <a:pt x="16511" y="13365"/>
                    <a:pt x="16475" y="13647"/>
                    <a:pt x="16475" y="13976"/>
                  </a:cubicBezTo>
                  <a:cubicBezTo>
                    <a:pt x="16475" y="14259"/>
                    <a:pt x="16475" y="14447"/>
                    <a:pt x="16511" y="14494"/>
                  </a:cubicBezTo>
                  <a:cubicBezTo>
                    <a:pt x="16511" y="14541"/>
                    <a:pt x="16548" y="14588"/>
                    <a:pt x="16584" y="14588"/>
                  </a:cubicBezTo>
                  <a:cubicBezTo>
                    <a:pt x="16914" y="14729"/>
                    <a:pt x="17317" y="14871"/>
                    <a:pt x="17683" y="15059"/>
                  </a:cubicBezTo>
                  <a:cubicBezTo>
                    <a:pt x="18085" y="15247"/>
                    <a:pt x="18488" y="15388"/>
                    <a:pt x="18927" y="15576"/>
                  </a:cubicBezTo>
                  <a:cubicBezTo>
                    <a:pt x="19294" y="15765"/>
                    <a:pt x="19660" y="15953"/>
                    <a:pt x="20026" y="16141"/>
                  </a:cubicBezTo>
                  <a:cubicBezTo>
                    <a:pt x="20355" y="16282"/>
                    <a:pt x="20648" y="16424"/>
                    <a:pt x="20831" y="16565"/>
                  </a:cubicBezTo>
                  <a:cubicBezTo>
                    <a:pt x="21124" y="16706"/>
                    <a:pt x="21344" y="16941"/>
                    <a:pt x="21454" y="17224"/>
                  </a:cubicBezTo>
                  <a:cubicBezTo>
                    <a:pt x="21527" y="17506"/>
                    <a:pt x="21600" y="17788"/>
                    <a:pt x="21600" y="18024"/>
                  </a:cubicBezTo>
                  <a:cubicBezTo>
                    <a:pt x="21600" y="18306"/>
                    <a:pt x="21600" y="18776"/>
                    <a:pt x="21600" y="19388"/>
                  </a:cubicBezTo>
                  <a:cubicBezTo>
                    <a:pt x="21600" y="20047"/>
                    <a:pt x="21600" y="20424"/>
                    <a:pt x="21600" y="20612"/>
                  </a:cubicBezTo>
                  <a:cubicBezTo>
                    <a:pt x="21600" y="20800"/>
                    <a:pt x="21527" y="21035"/>
                    <a:pt x="21417" y="21224"/>
                  </a:cubicBezTo>
                  <a:cubicBezTo>
                    <a:pt x="21307" y="21459"/>
                    <a:pt x="21124" y="21600"/>
                    <a:pt x="20831" y="21600"/>
                  </a:cubicBezTo>
                  <a:cubicBezTo>
                    <a:pt x="20612" y="21600"/>
                    <a:pt x="19769" y="21600"/>
                    <a:pt x="18342" y="21600"/>
                  </a:cubicBezTo>
                  <a:cubicBezTo>
                    <a:pt x="16914" y="21600"/>
                    <a:pt x="15779" y="21600"/>
                    <a:pt x="14900" y="21600"/>
                  </a:cubicBezTo>
                  <a:cubicBezTo>
                    <a:pt x="14644" y="21600"/>
                    <a:pt x="14388" y="21600"/>
                    <a:pt x="14058" y="21600"/>
                  </a:cubicBezTo>
                  <a:cubicBezTo>
                    <a:pt x="13912" y="21600"/>
                    <a:pt x="13912" y="21600"/>
                    <a:pt x="13912" y="21600"/>
                  </a:cubicBezTo>
                  <a:cubicBezTo>
                    <a:pt x="13619" y="21600"/>
                    <a:pt x="13326" y="21600"/>
                    <a:pt x="13070" y="21600"/>
                  </a:cubicBezTo>
                  <a:cubicBezTo>
                    <a:pt x="12228" y="21600"/>
                    <a:pt x="11093" y="21600"/>
                    <a:pt x="9665" y="21600"/>
                  </a:cubicBezTo>
                  <a:cubicBezTo>
                    <a:pt x="8237" y="21600"/>
                    <a:pt x="7395" y="21600"/>
                    <a:pt x="7176" y="21600"/>
                  </a:cubicBezTo>
                  <a:cubicBezTo>
                    <a:pt x="6883" y="21600"/>
                    <a:pt x="6663" y="21459"/>
                    <a:pt x="6553" y="21224"/>
                  </a:cubicBezTo>
                  <a:cubicBezTo>
                    <a:pt x="6443" y="21035"/>
                    <a:pt x="6370" y="20800"/>
                    <a:pt x="6370" y="20612"/>
                  </a:cubicBezTo>
                  <a:cubicBezTo>
                    <a:pt x="6370" y="20518"/>
                    <a:pt x="6370" y="20376"/>
                    <a:pt x="6370" y="20188"/>
                  </a:cubicBezTo>
                  <a:cubicBezTo>
                    <a:pt x="6370" y="20000"/>
                    <a:pt x="6370" y="19812"/>
                    <a:pt x="6370" y="19576"/>
                  </a:cubicBezTo>
                  <a:cubicBezTo>
                    <a:pt x="6297" y="19576"/>
                    <a:pt x="6260" y="19576"/>
                    <a:pt x="6187" y="19576"/>
                  </a:cubicBezTo>
                  <a:cubicBezTo>
                    <a:pt x="6041" y="19576"/>
                    <a:pt x="6041" y="19576"/>
                    <a:pt x="6041" y="19576"/>
                  </a:cubicBezTo>
                  <a:cubicBezTo>
                    <a:pt x="5821" y="19576"/>
                    <a:pt x="5601" y="19576"/>
                    <a:pt x="5382" y="19576"/>
                  </a:cubicBezTo>
                  <a:cubicBezTo>
                    <a:pt x="4686" y="19576"/>
                    <a:pt x="3771" y="19576"/>
                    <a:pt x="2599" y="19576"/>
                  </a:cubicBezTo>
                  <a:cubicBezTo>
                    <a:pt x="1464" y="19576"/>
                    <a:pt x="805" y="19576"/>
                    <a:pt x="622" y="19576"/>
                  </a:cubicBezTo>
                  <a:cubicBezTo>
                    <a:pt x="366" y="19576"/>
                    <a:pt x="183" y="19435"/>
                    <a:pt x="110" y="19247"/>
                  </a:cubicBezTo>
                  <a:cubicBezTo>
                    <a:pt x="37" y="19059"/>
                    <a:pt x="0" y="18871"/>
                    <a:pt x="0" y="18776"/>
                  </a:cubicBezTo>
                  <a:cubicBezTo>
                    <a:pt x="0" y="18588"/>
                    <a:pt x="0" y="18259"/>
                    <a:pt x="0" y="17741"/>
                  </a:cubicBezTo>
                  <a:cubicBezTo>
                    <a:pt x="0" y="17224"/>
                    <a:pt x="0" y="16894"/>
                    <a:pt x="0" y="16659"/>
                  </a:cubicBezTo>
                  <a:close/>
                  <a:moveTo>
                    <a:pt x="805" y="16659"/>
                  </a:moveTo>
                  <a:cubicBezTo>
                    <a:pt x="805" y="18494"/>
                    <a:pt x="805" y="18494"/>
                    <a:pt x="805" y="18494"/>
                  </a:cubicBezTo>
                  <a:cubicBezTo>
                    <a:pt x="6370" y="18494"/>
                    <a:pt x="6370" y="18494"/>
                    <a:pt x="6370" y="18494"/>
                  </a:cubicBezTo>
                  <a:cubicBezTo>
                    <a:pt x="6370" y="18447"/>
                    <a:pt x="6370" y="18353"/>
                    <a:pt x="6370" y="18259"/>
                  </a:cubicBezTo>
                  <a:cubicBezTo>
                    <a:pt x="6370" y="18165"/>
                    <a:pt x="6370" y="18118"/>
                    <a:pt x="6370" y="18024"/>
                  </a:cubicBezTo>
                  <a:cubicBezTo>
                    <a:pt x="6370" y="17788"/>
                    <a:pt x="6443" y="17506"/>
                    <a:pt x="6626" y="17176"/>
                  </a:cubicBezTo>
                  <a:cubicBezTo>
                    <a:pt x="6773" y="16894"/>
                    <a:pt x="7029" y="16659"/>
                    <a:pt x="7322" y="16471"/>
                  </a:cubicBezTo>
                  <a:cubicBezTo>
                    <a:pt x="7542" y="16376"/>
                    <a:pt x="7871" y="16235"/>
                    <a:pt x="8237" y="16047"/>
                  </a:cubicBezTo>
                  <a:cubicBezTo>
                    <a:pt x="8603" y="15859"/>
                    <a:pt x="9006" y="15671"/>
                    <a:pt x="9445" y="15435"/>
                  </a:cubicBezTo>
                  <a:cubicBezTo>
                    <a:pt x="9189" y="15388"/>
                    <a:pt x="8933" y="15247"/>
                    <a:pt x="8677" y="15153"/>
                  </a:cubicBezTo>
                  <a:cubicBezTo>
                    <a:pt x="8420" y="15012"/>
                    <a:pt x="8201" y="14918"/>
                    <a:pt x="7981" y="14918"/>
                  </a:cubicBezTo>
                  <a:cubicBezTo>
                    <a:pt x="7652" y="14729"/>
                    <a:pt x="7468" y="14494"/>
                    <a:pt x="7395" y="14212"/>
                  </a:cubicBezTo>
                  <a:cubicBezTo>
                    <a:pt x="7359" y="13882"/>
                    <a:pt x="7322" y="13600"/>
                    <a:pt x="7322" y="13365"/>
                  </a:cubicBezTo>
                  <a:cubicBezTo>
                    <a:pt x="7322" y="13035"/>
                    <a:pt x="7359" y="12753"/>
                    <a:pt x="7395" y="12518"/>
                  </a:cubicBezTo>
                  <a:cubicBezTo>
                    <a:pt x="7395" y="12282"/>
                    <a:pt x="7468" y="12047"/>
                    <a:pt x="7505" y="11812"/>
                  </a:cubicBezTo>
                  <a:cubicBezTo>
                    <a:pt x="7578" y="11671"/>
                    <a:pt x="7652" y="11482"/>
                    <a:pt x="7725" y="11247"/>
                  </a:cubicBezTo>
                  <a:cubicBezTo>
                    <a:pt x="7761" y="11012"/>
                    <a:pt x="7798" y="10824"/>
                    <a:pt x="7798" y="10588"/>
                  </a:cubicBezTo>
                  <a:cubicBezTo>
                    <a:pt x="7871" y="10306"/>
                    <a:pt x="7871" y="10306"/>
                    <a:pt x="7871" y="10306"/>
                  </a:cubicBezTo>
                  <a:cubicBezTo>
                    <a:pt x="7981" y="10071"/>
                    <a:pt x="7981" y="10071"/>
                    <a:pt x="7981" y="10071"/>
                  </a:cubicBezTo>
                  <a:cubicBezTo>
                    <a:pt x="8018" y="10024"/>
                    <a:pt x="8091" y="9929"/>
                    <a:pt x="8127" y="9741"/>
                  </a:cubicBezTo>
                  <a:cubicBezTo>
                    <a:pt x="8201" y="9600"/>
                    <a:pt x="8274" y="9318"/>
                    <a:pt x="8347" y="8941"/>
                  </a:cubicBezTo>
                  <a:cubicBezTo>
                    <a:pt x="8347" y="8659"/>
                    <a:pt x="8384" y="8471"/>
                    <a:pt x="8384" y="8424"/>
                  </a:cubicBezTo>
                  <a:cubicBezTo>
                    <a:pt x="8384" y="8329"/>
                    <a:pt x="8384" y="8282"/>
                    <a:pt x="8384" y="8235"/>
                  </a:cubicBezTo>
                  <a:cubicBezTo>
                    <a:pt x="8347" y="8188"/>
                    <a:pt x="8347" y="8141"/>
                    <a:pt x="8347" y="8094"/>
                  </a:cubicBezTo>
                  <a:cubicBezTo>
                    <a:pt x="8347" y="8047"/>
                    <a:pt x="8311" y="8000"/>
                    <a:pt x="8274" y="7953"/>
                  </a:cubicBezTo>
                  <a:cubicBezTo>
                    <a:pt x="8237" y="7718"/>
                    <a:pt x="8237" y="7341"/>
                    <a:pt x="8274" y="6871"/>
                  </a:cubicBezTo>
                  <a:cubicBezTo>
                    <a:pt x="8311" y="6400"/>
                    <a:pt x="8347" y="5976"/>
                    <a:pt x="8420" y="5694"/>
                  </a:cubicBezTo>
                  <a:cubicBezTo>
                    <a:pt x="8420" y="5600"/>
                    <a:pt x="8420" y="5365"/>
                    <a:pt x="8347" y="5035"/>
                  </a:cubicBezTo>
                  <a:cubicBezTo>
                    <a:pt x="8311" y="4706"/>
                    <a:pt x="8201" y="4376"/>
                    <a:pt x="7981" y="4047"/>
                  </a:cubicBezTo>
                  <a:cubicBezTo>
                    <a:pt x="7871" y="3859"/>
                    <a:pt x="7688" y="3624"/>
                    <a:pt x="7468" y="3435"/>
                  </a:cubicBezTo>
                  <a:cubicBezTo>
                    <a:pt x="7212" y="3247"/>
                    <a:pt x="6883" y="3106"/>
                    <a:pt x="6443" y="3059"/>
                  </a:cubicBezTo>
                  <a:cubicBezTo>
                    <a:pt x="5858" y="3059"/>
                    <a:pt x="5858" y="3059"/>
                    <a:pt x="5858" y="3059"/>
                  </a:cubicBezTo>
                  <a:cubicBezTo>
                    <a:pt x="5675" y="3106"/>
                    <a:pt x="5492" y="3153"/>
                    <a:pt x="5345" y="3200"/>
                  </a:cubicBezTo>
                  <a:cubicBezTo>
                    <a:pt x="5199" y="3247"/>
                    <a:pt x="5052" y="3294"/>
                    <a:pt x="4906" y="3388"/>
                  </a:cubicBezTo>
                  <a:cubicBezTo>
                    <a:pt x="4759" y="3482"/>
                    <a:pt x="4649" y="3576"/>
                    <a:pt x="4540" y="3671"/>
                  </a:cubicBezTo>
                  <a:cubicBezTo>
                    <a:pt x="4430" y="3765"/>
                    <a:pt x="4357" y="3906"/>
                    <a:pt x="4283" y="4047"/>
                  </a:cubicBezTo>
                  <a:cubicBezTo>
                    <a:pt x="4100" y="4376"/>
                    <a:pt x="3954" y="4706"/>
                    <a:pt x="3917" y="5035"/>
                  </a:cubicBezTo>
                  <a:cubicBezTo>
                    <a:pt x="3881" y="5365"/>
                    <a:pt x="3844" y="5600"/>
                    <a:pt x="3844" y="5694"/>
                  </a:cubicBezTo>
                  <a:cubicBezTo>
                    <a:pt x="3917" y="5929"/>
                    <a:pt x="3954" y="6353"/>
                    <a:pt x="3991" y="6824"/>
                  </a:cubicBezTo>
                  <a:cubicBezTo>
                    <a:pt x="4027" y="7341"/>
                    <a:pt x="4027" y="7718"/>
                    <a:pt x="3991" y="7953"/>
                  </a:cubicBezTo>
                  <a:cubicBezTo>
                    <a:pt x="3954" y="7953"/>
                    <a:pt x="3954" y="7953"/>
                    <a:pt x="3954" y="7953"/>
                  </a:cubicBezTo>
                  <a:cubicBezTo>
                    <a:pt x="3954" y="8047"/>
                    <a:pt x="3954" y="8047"/>
                    <a:pt x="3954" y="8047"/>
                  </a:cubicBezTo>
                  <a:cubicBezTo>
                    <a:pt x="3954" y="8094"/>
                    <a:pt x="3954" y="8141"/>
                    <a:pt x="3954" y="8141"/>
                  </a:cubicBezTo>
                  <a:cubicBezTo>
                    <a:pt x="3917" y="8141"/>
                    <a:pt x="3917" y="8141"/>
                    <a:pt x="3917" y="8141"/>
                  </a:cubicBezTo>
                  <a:cubicBezTo>
                    <a:pt x="3917" y="8235"/>
                    <a:pt x="3917" y="8235"/>
                    <a:pt x="3917" y="8235"/>
                  </a:cubicBezTo>
                  <a:cubicBezTo>
                    <a:pt x="3917" y="8282"/>
                    <a:pt x="3917" y="8329"/>
                    <a:pt x="3917" y="8424"/>
                  </a:cubicBezTo>
                  <a:cubicBezTo>
                    <a:pt x="3917" y="8471"/>
                    <a:pt x="3917" y="8659"/>
                    <a:pt x="3954" y="8941"/>
                  </a:cubicBezTo>
                  <a:cubicBezTo>
                    <a:pt x="4027" y="9318"/>
                    <a:pt x="4064" y="9600"/>
                    <a:pt x="4137" y="9741"/>
                  </a:cubicBezTo>
                  <a:cubicBezTo>
                    <a:pt x="4210" y="9929"/>
                    <a:pt x="4247" y="10024"/>
                    <a:pt x="4283" y="10071"/>
                  </a:cubicBezTo>
                  <a:cubicBezTo>
                    <a:pt x="4430" y="10306"/>
                    <a:pt x="4430" y="10306"/>
                    <a:pt x="4430" y="10306"/>
                  </a:cubicBezTo>
                  <a:cubicBezTo>
                    <a:pt x="4466" y="10588"/>
                    <a:pt x="4466" y="10588"/>
                    <a:pt x="4466" y="10588"/>
                  </a:cubicBezTo>
                  <a:cubicBezTo>
                    <a:pt x="4466" y="10824"/>
                    <a:pt x="4503" y="11012"/>
                    <a:pt x="4576" y="11247"/>
                  </a:cubicBezTo>
                  <a:cubicBezTo>
                    <a:pt x="4613" y="11482"/>
                    <a:pt x="4686" y="11671"/>
                    <a:pt x="4723" y="11765"/>
                  </a:cubicBezTo>
                  <a:cubicBezTo>
                    <a:pt x="4796" y="12000"/>
                    <a:pt x="4869" y="12282"/>
                    <a:pt x="4942" y="12518"/>
                  </a:cubicBezTo>
                  <a:cubicBezTo>
                    <a:pt x="5016" y="12800"/>
                    <a:pt x="5052" y="13082"/>
                    <a:pt x="5052" y="13365"/>
                  </a:cubicBezTo>
                  <a:cubicBezTo>
                    <a:pt x="5052" y="13553"/>
                    <a:pt x="5016" y="13835"/>
                    <a:pt x="4979" y="14165"/>
                  </a:cubicBezTo>
                  <a:cubicBezTo>
                    <a:pt x="4942" y="14494"/>
                    <a:pt x="4723" y="14729"/>
                    <a:pt x="4393" y="14824"/>
                  </a:cubicBezTo>
                  <a:cubicBezTo>
                    <a:pt x="4137" y="14965"/>
                    <a:pt x="3844" y="15106"/>
                    <a:pt x="3551" y="15200"/>
                  </a:cubicBezTo>
                  <a:cubicBezTo>
                    <a:pt x="3222" y="15341"/>
                    <a:pt x="2929" y="15435"/>
                    <a:pt x="2599" y="15576"/>
                  </a:cubicBezTo>
                  <a:cubicBezTo>
                    <a:pt x="2306" y="15718"/>
                    <a:pt x="2014" y="15859"/>
                    <a:pt x="1721" y="16000"/>
                  </a:cubicBezTo>
                  <a:cubicBezTo>
                    <a:pt x="1464" y="16141"/>
                    <a:pt x="1245" y="16235"/>
                    <a:pt x="1025" y="16376"/>
                  </a:cubicBezTo>
                  <a:cubicBezTo>
                    <a:pt x="952" y="16424"/>
                    <a:pt x="879" y="16471"/>
                    <a:pt x="842" y="16518"/>
                  </a:cubicBezTo>
                  <a:cubicBezTo>
                    <a:pt x="805" y="16565"/>
                    <a:pt x="805" y="16659"/>
                    <a:pt x="805" y="16659"/>
                  </a:cubicBezTo>
                  <a:close/>
                  <a:moveTo>
                    <a:pt x="7176" y="18024"/>
                  </a:moveTo>
                  <a:cubicBezTo>
                    <a:pt x="7176" y="20612"/>
                    <a:pt x="7176" y="20612"/>
                    <a:pt x="7176" y="20612"/>
                  </a:cubicBezTo>
                  <a:cubicBezTo>
                    <a:pt x="20758" y="20612"/>
                    <a:pt x="20758" y="20612"/>
                    <a:pt x="20758" y="20612"/>
                  </a:cubicBezTo>
                  <a:cubicBezTo>
                    <a:pt x="20758" y="18024"/>
                    <a:pt x="20758" y="18024"/>
                    <a:pt x="20758" y="18024"/>
                  </a:cubicBezTo>
                  <a:cubicBezTo>
                    <a:pt x="20758" y="17882"/>
                    <a:pt x="20758" y="17788"/>
                    <a:pt x="20721" y="17694"/>
                  </a:cubicBezTo>
                  <a:cubicBezTo>
                    <a:pt x="20685" y="17647"/>
                    <a:pt x="20612" y="17553"/>
                    <a:pt x="20502" y="17459"/>
                  </a:cubicBezTo>
                  <a:cubicBezTo>
                    <a:pt x="20282" y="17365"/>
                    <a:pt x="20026" y="17224"/>
                    <a:pt x="19696" y="17035"/>
                  </a:cubicBezTo>
                  <a:cubicBezTo>
                    <a:pt x="19367" y="16894"/>
                    <a:pt x="19001" y="16706"/>
                    <a:pt x="18635" y="16565"/>
                  </a:cubicBezTo>
                  <a:cubicBezTo>
                    <a:pt x="18232" y="16376"/>
                    <a:pt x="17866" y="16235"/>
                    <a:pt x="17426" y="16047"/>
                  </a:cubicBezTo>
                  <a:cubicBezTo>
                    <a:pt x="17024" y="15859"/>
                    <a:pt x="16658" y="15718"/>
                    <a:pt x="16328" y="15576"/>
                  </a:cubicBezTo>
                  <a:cubicBezTo>
                    <a:pt x="16035" y="15435"/>
                    <a:pt x="15816" y="15247"/>
                    <a:pt x="15779" y="14918"/>
                  </a:cubicBezTo>
                  <a:cubicBezTo>
                    <a:pt x="15706" y="14588"/>
                    <a:pt x="15669" y="14259"/>
                    <a:pt x="15669" y="13976"/>
                  </a:cubicBezTo>
                  <a:cubicBezTo>
                    <a:pt x="15669" y="13553"/>
                    <a:pt x="15706" y="13224"/>
                    <a:pt x="15742" y="12941"/>
                  </a:cubicBezTo>
                  <a:cubicBezTo>
                    <a:pt x="15779" y="12659"/>
                    <a:pt x="15852" y="12376"/>
                    <a:pt x="15925" y="12141"/>
                  </a:cubicBezTo>
                  <a:cubicBezTo>
                    <a:pt x="15962" y="11953"/>
                    <a:pt x="16035" y="11671"/>
                    <a:pt x="16145" y="11388"/>
                  </a:cubicBezTo>
                  <a:cubicBezTo>
                    <a:pt x="16218" y="11106"/>
                    <a:pt x="16255" y="10824"/>
                    <a:pt x="16292" y="10541"/>
                  </a:cubicBezTo>
                  <a:cubicBezTo>
                    <a:pt x="16292" y="10259"/>
                    <a:pt x="16292" y="10259"/>
                    <a:pt x="16292" y="10259"/>
                  </a:cubicBezTo>
                  <a:cubicBezTo>
                    <a:pt x="16475" y="9976"/>
                    <a:pt x="16475" y="9976"/>
                    <a:pt x="16475" y="9976"/>
                  </a:cubicBezTo>
                  <a:cubicBezTo>
                    <a:pt x="16511" y="9976"/>
                    <a:pt x="16584" y="9835"/>
                    <a:pt x="16658" y="9600"/>
                  </a:cubicBezTo>
                  <a:cubicBezTo>
                    <a:pt x="16767" y="9365"/>
                    <a:pt x="16841" y="9035"/>
                    <a:pt x="16914" y="8518"/>
                  </a:cubicBezTo>
                  <a:cubicBezTo>
                    <a:pt x="16987" y="8141"/>
                    <a:pt x="16987" y="7906"/>
                    <a:pt x="16987" y="7812"/>
                  </a:cubicBezTo>
                  <a:cubicBezTo>
                    <a:pt x="16951" y="7671"/>
                    <a:pt x="16951" y="7576"/>
                    <a:pt x="16951" y="7482"/>
                  </a:cubicBezTo>
                  <a:cubicBezTo>
                    <a:pt x="16914" y="7435"/>
                    <a:pt x="16914" y="7388"/>
                    <a:pt x="16914" y="7341"/>
                  </a:cubicBezTo>
                  <a:cubicBezTo>
                    <a:pt x="16914" y="7341"/>
                    <a:pt x="16914" y="7294"/>
                    <a:pt x="16877" y="7247"/>
                  </a:cubicBezTo>
                  <a:cubicBezTo>
                    <a:pt x="16877" y="7200"/>
                    <a:pt x="16877" y="7200"/>
                    <a:pt x="16877" y="7200"/>
                  </a:cubicBezTo>
                  <a:cubicBezTo>
                    <a:pt x="16841" y="6965"/>
                    <a:pt x="16841" y="6588"/>
                    <a:pt x="16877" y="5976"/>
                  </a:cubicBezTo>
                  <a:cubicBezTo>
                    <a:pt x="16914" y="5412"/>
                    <a:pt x="16951" y="4894"/>
                    <a:pt x="17024" y="4471"/>
                  </a:cubicBezTo>
                  <a:cubicBezTo>
                    <a:pt x="17024" y="4329"/>
                    <a:pt x="17024" y="4000"/>
                    <a:pt x="16951" y="3576"/>
                  </a:cubicBezTo>
                  <a:cubicBezTo>
                    <a:pt x="16914" y="3106"/>
                    <a:pt x="16731" y="2682"/>
                    <a:pt x="16475" y="2259"/>
                  </a:cubicBezTo>
                  <a:cubicBezTo>
                    <a:pt x="16401" y="2165"/>
                    <a:pt x="16292" y="2024"/>
                    <a:pt x="16182" y="1882"/>
                  </a:cubicBezTo>
                  <a:cubicBezTo>
                    <a:pt x="16072" y="1741"/>
                    <a:pt x="15925" y="1600"/>
                    <a:pt x="15779" y="1459"/>
                  </a:cubicBezTo>
                  <a:cubicBezTo>
                    <a:pt x="15596" y="1365"/>
                    <a:pt x="15376" y="1271"/>
                    <a:pt x="15157" y="1176"/>
                  </a:cubicBezTo>
                  <a:cubicBezTo>
                    <a:pt x="14937" y="1082"/>
                    <a:pt x="14681" y="1035"/>
                    <a:pt x="14388" y="988"/>
                  </a:cubicBezTo>
                  <a:cubicBezTo>
                    <a:pt x="13656" y="988"/>
                    <a:pt x="13656" y="988"/>
                    <a:pt x="13656" y="988"/>
                  </a:cubicBezTo>
                  <a:cubicBezTo>
                    <a:pt x="13399" y="1035"/>
                    <a:pt x="13180" y="1082"/>
                    <a:pt x="12997" y="1129"/>
                  </a:cubicBezTo>
                  <a:cubicBezTo>
                    <a:pt x="12777" y="1224"/>
                    <a:pt x="12594" y="1318"/>
                    <a:pt x="12447" y="1412"/>
                  </a:cubicBezTo>
                  <a:cubicBezTo>
                    <a:pt x="12228" y="1506"/>
                    <a:pt x="12081" y="1600"/>
                    <a:pt x="11935" y="1741"/>
                  </a:cubicBezTo>
                  <a:cubicBezTo>
                    <a:pt x="11788" y="1882"/>
                    <a:pt x="11642" y="2071"/>
                    <a:pt x="11532" y="2259"/>
                  </a:cubicBezTo>
                  <a:cubicBezTo>
                    <a:pt x="11276" y="2682"/>
                    <a:pt x="11129" y="3106"/>
                    <a:pt x="11056" y="3576"/>
                  </a:cubicBezTo>
                  <a:cubicBezTo>
                    <a:pt x="10983" y="4000"/>
                    <a:pt x="10983" y="4329"/>
                    <a:pt x="11020" y="4471"/>
                  </a:cubicBezTo>
                  <a:cubicBezTo>
                    <a:pt x="11056" y="4894"/>
                    <a:pt x="11129" y="5412"/>
                    <a:pt x="11129" y="5976"/>
                  </a:cubicBezTo>
                  <a:cubicBezTo>
                    <a:pt x="11166" y="6588"/>
                    <a:pt x="11166" y="7012"/>
                    <a:pt x="11129" y="7247"/>
                  </a:cubicBezTo>
                  <a:cubicBezTo>
                    <a:pt x="11129" y="7294"/>
                    <a:pt x="11129" y="7294"/>
                    <a:pt x="11129" y="7294"/>
                  </a:cubicBezTo>
                  <a:cubicBezTo>
                    <a:pt x="11093" y="7435"/>
                    <a:pt x="11093" y="7435"/>
                    <a:pt x="11093" y="7435"/>
                  </a:cubicBezTo>
                  <a:cubicBezTo>
                    <a:pt x="11093" y="7482"/>
                    <a:pt x="11093" y="7482"/>
                    <a:pt x="11093" y="7482"/>
                  </a:cubicBezTo>
                  <a:cubicBezTo>
                    <a:pt x="11056" y="7576"/>
                    <a:pt x="11056" y="7671"/>
                    <a:pt x="11020" y="7812"/>
                  </a:cubicBezTo>
                  <a:cubicBezTo>
                    <a:pt x="11020" y="7906"/>
                    <a:pt x="11020" y="8141"/>
                    <a:pt x="11093" y="8518"/>
                  </a:cubicBezTo>
                  <a:cubicBezTo>
                    <a:pt x="11203" y="9035"/>
                    <a:pt x="11276" y="9365"/>
                    <a:pt x="11349" y="9600"/>
                  </a:cubicBezTo>
                  <a:cubicBezTo>
                    <a:pt x="11422" y="9835"/>
                    <a:pt x="11496" y="9976"/>
                    <a:pt x="11569" y="9976"/>
                  </a:cubicBezTo>
                  <a:cubicBezTo>
                    <a:pt x="11715" y="10259"/>
                    <a:pt x="11715" y="10259"/>
                    <a:pt x="11715" y="10259"/>
                  </a:cubicBezTo>
                  <a:cubicBezTo>
                    <a:pt x="11752" y="10541"/>
                    <a:pt x="11752" y="10541"/>
                    <a:pt x="11752" y="10541"/>
                  </a:cubicBezTo>
                  <a:cubicBezTo>
                    <a:pt x="11788" y="10824"/>
                    <a:pt x="11862" y="11106"/>
                    <a:pt x="11898" y="11388"/>
                  </a:cubicBezTo>
                  <a:cubicBezTo>
                    <a:pt x="11972" y="11671"/>
                    <a:pt x="12045" y="11953"/>
                    <a:pt x="12081" y="12141"/>
                  </a:cubicBezTo>
                  <a:cubicBezTo>
                    <a:pt x="12191" y="12376"/>
                    <a:pt x="12264" y="12659"/>
                    <a:pt x="12374" y="12988"/>
                  </a:cubicBezTo>
                  <a:cubicBezTo>
                    <a:pt x="12447" y="13271"/>
                    <a:pt x="12484" y="13600"/>
                    <a:pt x="12484" y="13976"/>
                  </a:cubicBezTo>
                  <a:cubicBezTo>
                    <a:pt x="12484" y="14212"/>
                    <a:pt x="12447" y="14541"/>
                    <a:pt x="12374" y="14871"/>
                  </a:cubicBezTo>
                  <a:cubicBezTo>
                    <a:pt x="12338" y="15200"/>
                    <a:pt x="12118" y="15435"/>
                    <a:pt x="11752" y="15576"/>
                  </a:cubicBezTo>
                  <a:cubicBezTo>
                    <a:pt x="11496" y="15718"/>
                    <a:pt x="11129" y="15859"/>
                    <a:pt x="10727" y="16000"/>
                  </a:cubicBezTo>
                  <a:cubicBezTo>
                    <a:pt x="10361" y="16188"/>
                    <a:pt x="9958" y="16329"/>
                    <a:pt x="9555" y="16471"/>
                  </a:cubicBezTo>
                  <a:cubicBezTo>
                    <a:pt x="9153" y="16659"/>
                    <a:pt x="8786" y="16800"/>
                    <a:pt x="8457" y="16988"/>
                  </a:cubicBezTo>
                  <a:cubicBezTo>
                    <a:pt x="8127" y="17129"/>
                    <a:pt x="7835" y="17271"/>
                    <a:pt x="7615" y="17412"/>
                  </a:cubicBezTo>
                  <a:cubicBezTo>
                    <a:pt x="7468" y="17506"/>
                    <a:pt x="7359" y="17600"/>
                    <a:pt x="7285" y="17741"/>
                  </a:cubicBezTo>
                  <a:cubicBezTo>
                    <a:pt x="7212" y="17882"/>
                    <a:pt x="7176" y="17976"/>
                    <a:pt x="7176" y="18024"/>
                  </a:cubicBezTo>
                  <a:close/>
                </a:path>
              </a:pathLst>
            </a:custGeom>
            <a:ln/>
          </p:spPr>
          <p:style>
            <a:lnRef idx="2">
              <a:schemeClr val="dk1"/>
            </a:lnRef>
            <a:fillRef idx="1">
              <a:schemeClr val="lt1"/>
            </a:fillRef>
            <a:effectRef idx="0">
              <a:schemeClr val="dk1"/>
            </a:effectRef>
            <a:fontRef idx="minor">
              <a:schemeClr val="dk1"/>
            </a:fontRef>
          </p:style>
          <p:txBody>
            <a:bodyPr lIns="30480" rIns="3048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nSpc>
                  <a:spcPct val="100000"/>
                </a:lnSpc>
                <a:defRPr sz="3000">
                  <a:solidFill>
                    <a:srgbClr val="FFFFFF"/>
                  </a:solidFill>
                </a:defRPr>
              </a:pPr>
              <a:endParaRPr lang="de-DE" sz="1999" dirty="0">
                <a:latin typeface="Porsche Next TT" panose="020B0504020101010102" pitchFamily="34" charset="0"/>
                <a:cs typeface="Porsche Next TT" panose="020B0504020101010102" pitchFamily="34" charset="0"/>
              </a:endParaRPr>
            </a:p>
          </p:txBody>
        </p:sp>
        <p:sp>
          <p:nvSpPr>
            <p:cNvPr id="4" name="Textplatzhalter 4">
              <a:extLst>
                <a:ext uri="{FF2B5EF4-FFF2-40B4-BE49-F238E27FC236}">
                  <a16:creationId xmlns:a16="http://schemas.microsoft.com/office/drawing/2014/main" id="{E7E9AF0B-B1B0-CBFE-4EBC-9AA8B3BBD971}"/>
                </a:ext>
              </a:extLst>
            </p:cNvPr>
            <p:cNvSpPr txBox="1">
              <a:spLocks/>
            </p:cNvSpPr>
            <p:nvPr/>
          </p:nvSpPr>
          <p:spPr>
            <a:xfrm>
              <a:off x="1810767" y="-959049"/>
              <a:ext cx="7301912" cy="265316"/>
            </a:xfrm>
            <a:prstGeom prst="rect">
              <a:avLst/>
            </a:prstGeom>
            <a:noFill/>
          </p:spPr>
          <p:txBody>
            <a:bodyPr lIns="0" tIns="0" rIns="0" bIns="0">
              <a:noAutofit/>
            </a:bodyPr>
            <a:lstStyle>
              <a:lvl1pPr marL="200214" marR="0" indent="-200214" algn="l" defTabSz="914400" rtl="0" eaLnBrk="1" fontAlgn="auto" latinLnBrk="0" hangingPunct="1">
                <a:lnSpc>
                  <a:spcPct val="106000"/>
                </a:lnSpc>
                <a:spcBef>
                  <a:spcPts val="667"/>
                </a:spcBef>
                <a:spcAft>
                  <a:spcPts val="0"/>
                </a:spcAft>
                <a:buClr>
                  <a:prstClr val="black"/>
                </a:buClr>
                <a:buSzPct val="90000"/>
                <a:buFontTx/>
                <a:buBlip>
                  <a:blip r:embed="rId2"/>
                </a:buBlip>
                <a:tabLst/>
                <a:defRPr sz="1200" kern="1200">
                  <a:solidFill>
                    <a:schemeClr val="tx1"/>
                  </a:solidFill>
                  <a:latin typeface="+mn-lt"/>
                  <a:ea typeface="+mn-ea"/>
                  <a:cs typeface="+mn-cs"/>
                </a:defRPr>
              </a:lvl1pPr>
              <a:lvl2pPr marL="600642" marR="0" indent="-200214" algn="l" defTabSz="914400" rtl="0" eaLnBrk="1" fontAlgn="auto" latinLnBrk="0" hangingPunct="1">
                <a:lnSpc>
                  <a:spcPct val="106000"/>
                </a:lnSpc>
                <a:spcBef>
                  <a:spcPts val="667"/>
                </a:spcBef>
                <a:spcAft>
                  <a:spcPts val="0"/>
                </a:spcAft>
                <a:buClrTx/>
                <a:buSzPct val="90000"/>
                <a:buFont typeface="Wingdings" panose="05000000000000000000" pitchFamily="2" charset="2"/>
                <a:buChar char="§"/>
                <a:tabLst/>
                <a:defRPr sz="1200" kern="1200">
                  <a:solidFill>
                    <a:schemeClr val="tx1"/>
                  </a:solidFill>
                  <a:latin typeface="+mn-lt"/>
                  <a:ea typeface="+mn-ea"/>
                  <a:cs typeface="+mn-cs"/>
                </a:defRPr>
              </a:lvl2pPr>
              <a:lvl3pPr marL="1201284" marR="0" indent="-200214" algn="l" defTabSz="358775" rtl="0" eaLnBrk="1" fontAlgn="auto" latinLnBrk="0" hangingPunct="1">
                <a:lnSpc>
                  <a:spcPct val="106000"/>
                </a:lnSpc>
                <a:spcBef>
                  <a:spcPts val="667"/>
                </a:spcBef>
                <a:spcAft>
                  <a:spcPts val="0"/>
                </a:spcAft>
                <a:buClrTx/>
                <a:buSzPct val="90000"/>
                <a:buFontTx/>
                <a:buBlip>
                  <a:blip r:embed="rId2"/>
                </a:buBlip>
                <a:tabLst/>
                <a:defRPr sz="12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667"/>
                </a:spcBef>
                <a:spcAft>
                  <a:spcPts val="0"/>
                </a:spcAft>
                <a:buClrTx/>
                <a:buSzPct val="90000"/>
                <a:buFont typeface="Symbol" panose="05050102010706020507" pitchFamily="18" charset="2"/>
                <a:buChar char="-"/>
                <a:tabLst/>
                <a:defRPr sz="12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667"/>
                </a:spcBef>
                <a:spcAft>
                  <a:spcPts val="0"/>
                </a:spcAft>
                <a:buClrTx/>
                <a:buSzPct val="90000"/>
                <a:buFont typeface="NewsGoth for Porsche Com" pitchFamily="34" charset="0"/>
                <a:buChar char="•"/>
                <a:tabLst/>
                <a:defRPr sz="12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pPr marL="0" indent="0">
                <a:buNone/>
              </a:pPr>
              <a:r>
                <a:rPr lang="en-US" sz="1918" i="1" dirty="0">
                  <a:sym typeface="Wingdings" panose="05000000000000000000" pitchFamily="2" charset="2"/>
                </a:rPr>
                <a:t>Let's determine the next steps together!</a:t>
              </a:r>
              <a:endParaRPr lang="de-DE" sz="1918" dirty="0"/>
            </a:p>
          </p:txBody>
        </p:sp>
      </p:grpSp>
    </p:spTree>
    <p:extLst>
      <p:ext uri="{BB962C8B-B14F-4D97-AF65-F5344CB8AC3E}">
        <p14:creationId xmlns:p14="http://schemas.microsoft.com/office/powerpoint/2010/main" val="3934005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5EA07-CDD1-50F5-6231-F3A5EFE3A13B}"/>
              </a:ext>
            </a:extLst>
          </p:cNvPr>
          <p:cNvSpPr>
            <a:spLocks noGrp="1"/>
          </p:cNvSpPr>
          <p:nvPr>
            <p:ph type="title"/>
          </p:nvPr>
        </p:nvSpPr>
        <p:spPr/>
        <p:txBody>
          <a:bodyPr>
            <a:normAutofit fontScale="90000"/>
          </a:bodyPr>
          <a:lstStyle/>
          <a:p>
            <a:r>
              <a:rPr lang="de-DE" sz="4000" dirty="0" err="1"/>
              <a:t>Determine</a:t>
            </a:r>
            <a:r>
              <a:rPr lang="de-DE" sz="4000" dirty="0"/>
              <a:t> </a:t>
            </a:r>
            <a:r>
              <a:rPr lang="de-DE" sz="4000" dirty="0" err="1"/>
              <a:t>business</a:t>
            </a:r>
            <a:r>
              <a:rPr lang="de-DE" sz="4000" dirty="0"/>
              <a:t> </a:t>
            </a:r>
            <a:r>
              <a:rPr lang="de-DE" sz="4000" dirty="0" err="1"/>
              <a:t>objectives</a:t>
            </a:r>
            <a:r>
              <a:rPr lang="de-DE" sz="4000" dirty="0"/>
              <a:t> and </a:t>
            </a:r>
            <a:r>
              <a:rPr lang="de-DE" sz="4000" dirty="0" err="1"/>
              <a:t>success</a:t>
            </a:r>
            <a:r>
              <a:rPr lang="de-DE" sz="4000" dirty="0"/>
              <a:t> </a:t>
            </a:r>
            <a:r>
              <a:rPr lang="de-DE" sz="4000" dirty="0" err="1"/>
              <a:t>criteria</a:t>
            </a:r>
            <a:br>
              <a:rPr lang="de-DE" dirty="0"/>
            </a:br>
            <a:r>
              <a:rPr lang="en-US" sz="2000" b="0" dirty="0"/>
              <a:t>Record the information that is known about the organization’s business situation.</a:t>
            </a:r>
            <a:endParaRPr lang="de-DE" sz="2000" b="0" dirty="0"/>
          </a:p>
        </p:txBody>
      </p:sp>
      <p:sp>
        <p:nvSpPr>
          <p:cNvPr id="9" name="Textplatzhalter 4">
            <a:extLst>
              <a:ext uri="{FF2B5EF4-FFF2-40B4-BE49-F238E27FC236}">
                <a16:creationId xmlns:a16="http://schemas.microsoft.com/office/drawing/2014/main" id="{16CE68DC-4756-DDD3-0C96-55DA1AA5831F}"/>
              </a:ext>
            </a:extLst>
          </p:cNvPr>
          <p:cNvSpPr txBox="1">
            <a:spLocks/>
          </p:cNvSpPr>
          <p:nvPr/>
        </p:nvSpPr>
        <p:spPr>
          <a:xfrm>
            <a:off x="742703" y="1398604"/>
            <a:ext cx="10878327" cy="649111"/>
          </a:xfrm>
          <a:prstGeom prst="rect">
            <a:avLst/>
          </a:prstGeom>
        </p:spPr>
        <p:txBody>
          <a:bodyPr/>
          <a:lstStyle>
            <a:lvl1pPr marL="0" marR="0" indent="0" algn="l" defTabSz="914400" rtl="0" eaLnBrk="1" fontAlgn="auto" latinLnBrk="0" hangingPunct="1">
              <a:lnSpc>
                <a:spcPct val="106000"/>
              </a:lnSpc>
              <a:spcBef>
                <a:spcPts val="0"/>
              </a:spcBef>
              <a:spcAft>
                <a:spcPts val="0"/>
              </a:spcAft>
              <a:buClr>
                <a:prstClr val="black"/>
              </a:buClr>
              <a:buSzPct val="90000"/>
              <a:buFontTx/>
              <a:buNone/>
              <a:tabLst/>
              <a:defRPr sz="1800" kern="1200">
                <a:solidFill>
                  <a:schemeClr val="tx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en-US" sz="1918" b="1" dirty="0"/>
              <a:t>Describe your primary objective, from a business perspective and the criteria for a successful or useful outcome to the project.</a:t>
            </a:r>
            <a:endParaRPr lang="de-DE" sz="2158" dirty="0"/>
          </a:p>
        </p:txBody>
      </p:sp>
      <p:sp>
        <p:nvSpPr>
          <p:cNvPr id="10" name="Shape 3828">
            <a:extLst>
              <a:ext uri="{FF2B5EF4-FFF2-40B4-BE49-F238E27FC236}">
                <a16:creationId xmlns:a16="http://schemas.microsoft.com/office/drawing/2014/main" id="{F4F0C450-2F30-FE62-D2BA-8E8C91309685}"/>
              </a:ext>
            </a:extLst>
          </p:cNvPr>
          <p:cNvSpPr/>
          <p:nvPr/>
        </p:nvSpPr>
        <p:spPr>
          <a:xfrm>
            <a:off x="426734" y="1444348"/>
            <a:ext cx="315969" cy="315975"/>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273"/>
                  <a:pt x="15023" y="819"/>
                </a:cubicBezTo>
                <a:cubicBezTo>
                  <a:pt x="16346" y="1365"/>
                  <a:pt x="17475" y="2144"/>
                  <a:pt x="18448" y="3119"/>
                </a:cubicBezTo>
                <a:cubicBezTo>
                  <a:pt x="19421" y="4133"/>
                  <a:pt x="20199" y="5264"/>
                  <a:pt x="20783" y="6589"/>
                </a:cubicBezTo>
                <a:cubicBezTo>
                  <a:pt x="21328" y="7915"/>
                  <a:pt x="21600" y="9318"/>
                  <a:pt x="21600" y="10800"/>
                </a:cubicBezTo>
                <a:cubicBezTo>
                  <a:pt x="21600" y="12282"/>
                  <a:pt x="21328" y="13685"/>
                  <a:pt x="20783" y="15011"/>
                </a:cubicBezTo>
                <a:cubicBezTo>
                  <a:pt x="20199" y="16336"/>
                  <a:pt x="19421" y="17467"/>
                  <a:pt x="18448" y="18481"/>
                </a:cubicBezTo>
                <a:cubicBezTo>
                  <a:pt x="17475" y="19456"/>
                  <a:pt x="16346" y="20235"/>
                  <a:pt x="15023" y="20781"/>
                </a:cubicBezTo>
                <a:cubicBezTo>
                  <a:pt x="13699" y="21327"/>
                  <a:pt x="12298" y="21600"/>
                  <a:pt x="10819" y="21600"/>
                </a:cubicBezTo>
                <a:cubicBezTo>
                  <a:pt x="9302" y="21600"/>
                  <a:pt x="7901" y="21327"/>
                  <a:pt x="6616" y="20781"/>
                </a:cubicBezTo>
                <a:cubicBezTo>
                  <a:pt x="5293" y="20235"/>
                  <a:pt x="4125" y="19456"/>
                  <a:pt x="3152" y="18481"/>
                </a:cubicBezTo>
                <a:cubicBezTo>
                  <a:pt x="2179" y="17467"/>
                  <a:pt x="1401" y="16336"/>
                  <a:pt x="856" y="15011"/>
                </a:cubicBezTo>
                <a:cubicBezTo>
                  <a:pt x="272" y="13685"/>
                  <a:pt x="0" y="12282"/>
                  <a:pt x="0" y="10800"/>
                </a:cubicBezTo>
                <a:cubicBezTo>
                  <a:pt x="0" y="9318"/>
                  <a:pt x="272" y="7915"/>
                  <a:pt x="856" y="6589"/>
                </a:cubicBezTo>
                <a:cubicBezTo>
                  <a:pt x="1401" y="5264"/>
                  <a:pt x="2179" y="4133"/>
                  <a:pt x="3152" y="3119"/>
                </a:cubicBezTo>
                <a:cubicBezTo>
                  <a:pt x="4125" y="2144"/>
                  <a:pt x="5293" y="1365"/>
                  <a:pt x="6616" y="819"/>
                </a:cubicBezTo>
                <a:cubicBezTo>
                  <a:pt x="7901" y="273"/>
                  <a:pt x="9302" y="0"/>
                  <a:pt x="10819" y="0"/>
                </a:cubicBezTo>
                <a:close/>
                <a:moveTo>
                  <a:pt x="10819" y="20742"/>
                </a:moveTo>
                <a:cubicBezTo>
                  <a:pt x="12182" y="20742"/>
                  <a:pt x="13466" y="20469"/>
                  <a:pt x="14672" y="19962"/>
                </a:cubicBezTo>
                <a:cubicBezTo>
                  <a:pt x="15879" y="19456"/>
                  <a:pt x="16930" y="18754"/>
                  <a:pt x="17864" y="17857"/>
                </a:cubicBezTo>
                <a:cubicBezTo>
                  <a:pt x="18720" y="16960"/>
                  <a:pt x="19421" y="15869"/>
                  <a:pt x="19965" y="14699"/>
                </a:cubicBezTo>
                <a:cubicBezTo>
                  <a:pt x="20471" y="13490"/>
                  <a:pt x="20744" y="12204"/>
                  <a:pt x="20744" y="10800"/>
                </a:cubicBezTo>
                <a:cubicBezTo>
                  <a:pt x="20744" y="9396"/>
                  <a:pt x="20471" y="8110"/>
                  <a:pt x="19965" y="6901"/>
                </a:cubicBezTo>
                <a:cubicBezTo>
                  <a:pt x="19421" y="5731"/>
                  <a:pt x="18720" y="4640"/>
                  <a:pt x="17864" y="3743"/>
                </a:cubicBezTo>
                <a:cubicBezTo>
                  <a:pt x="16930" y="2846"/>
                  <a:pt x="15879" y="2144"/>
                  <a:pt x="14672" y="1638"/>
                </a:cubicBezTo>
                <a:cubicBezTo>
                  <a:pt x="13466" y="1131"/>
                  <a:pt x="12182" y="858"/>
                  <a:pt x="10819" y="858"/>
                </a:cubicBezTo>
                <a:cubicBezTo>
                  <a:pt x="9418" y="858"/>
                  <a:pt x="8134" y="1131"/>
                  <a:pt x="6928" y="1638"/>
                </a:cubicBezTo>
                <a:cubicBezTo>
                  <a:pt x="5721" y="2144"/>
                  <a:pt x="4670" y="2846"/>
                  <a:pt x="3775" y="3743"/>
                </a:cubicBezTo>
                <a:cubicBezTo>
                  <a:pt x="2880" y="4640"/>
                  <a:pt x="2179" y="5731"/>
                  <a:pt x="1674" y="6901"/>
                </a:cubicBezTo>
                <a:cubicBezTo>
                  <a:pt x="1129" y="8110"/>
                  <a:pt x="856" y="9396"/>
                  <a:pt x="856" y="10800"/>
                </a:cubicBezTo>
                <a:cubicBezTo>
                  <a:pt x="856" y="12204"/>
                  <a:pt x="1129" y="13490"/>
                  <a:pt x="1674" y="14699"/>
                </a:cubicBezTo>
                <a:cubicBezTo>
                  <a:pt x="2179" y="15869"/>
                  <a:pt x="2880" y="16960"/>
                  <a:pt x="3775" y="17857"/>
                </a:cubicBezTo>
                <a:cubicBezTo>
                  <a:pt x="4670" y="18754"/>
                  <a:pt x="5721" y="19456"/>
                  <a:pt x="6928" y="19962"/>
                </a:cubicBezTo>
                <a:cubicBezTo>
                  <a:pt x="8134" y="20469"/>
                  <a:pt x="9418" y="20742"/>
                  <a:pt x="10819" y="20742"/>
                </a:cubicBezTo>
                <a:close/>
                <a:moveTo>
                  <a:pt x="10742" y="5108"/>
                </a:moveTo>
                <a:cubicBezTo>
                  <a:pt x="11209" y="5108"/>
                  <a:pt x="11598" y="5186"/>
                  <a:pt x="11987" y="5303"/>
                </a:cubicBezTo>
                <a:cubicBezTo>
                  <a:pt x="12337" y="5458"/>
                  <a:pt x="12649" y="5653"/>
                  <a:pt x="12921" y="5887"/>
                </a:cubicBezTo>
                <a:cubicBezTo>
                  <a:pt x="13194" y="6121"/>
                  <a:pt x="13427" y="6394"/>
                  <a:pt x="13583" y="6745"/>
                </a:cubicBezTo>
                <a:cubicBezTo>
                  <a:pt x="13777" y="7057"/>
                  <a:pt x="13855" y="7447"/>
                  <a:pt x="13855" y="7915"/>
                </a:cubicBezTo>
                <a:cubicBezTo>
                  <a:pt x="13855" y="8227"/>
                  <a:pt x="13816" y="8500"/>
                  <a:pt x="13738" y="8734"/>
                </a:cubicBezTo>
                <a:cubicBezTo>
                  <a:pt x="13661" y="8968"/>
                  <a:pt x="13583" y="9162"/>
                  <a:pt x="13505" y="9396"/>
                </a:cubicBezTo>
                <a:cubicBezTo>
                  <a:pt x="13349" y="9591"/>
                  <a:pt x="13232" y="9786"/>
                  <a:pt x="13077" y="9942"/>
                </a:cubicBezTo>
                <a:cubicBezTo>
                  <a:pt x="12921" y="10137"/>
                  <a:pt x="12726" y="10332"/>
                  <a:pt x="12532" y="10488"/>
                </a:cubicBezTo>
                <a:cubicBezTo>
                  <a:pt x="12221" y="10800"/>
                  <a:pt x="11987" y="11034"/>
                  <a:pt x="11831" y="11190"/>
                </a:cubicBezTo>
                <a:cubicBezTo>
                  <a:pt x="11676" y="11385"/>
                  <a:pt x="11598" y="11541"/>
                  <a:pt x="11520" y="11658"/>
                </a:cubicBezTo>
                <a:cubicBezTo>
                  <a:pt x="11442" y="11814"/>
                  <a:pt x="11403" y="12009"/>
                  <a:pt x="11403" y="12204"/>
                </a:cubicBezTo>
                <a:cubicBezTo>
                  <a:pt x="11364" y="12399"/>
                  <a:pt x="11364" y="12632"/>
                  <a:pt x="11364" y="12983"/>
                </a:cubicBezTo>
                <a:cubicBezTo>
                  <a:pt x="10352" y="12983"/>
                  <a:pt x="10352" y="12983"/>
                  <a:pt x="10352" y="12983"/>
                </a:cubicBezTo>
                <a:cubicBezTo>
                  <a:pt x="10391" y="12594"/>
                  <a:pt x="10430" y="12282"/>
                  <a:pt x="10469" y="12009"/>
                </a:cubicBezTo>
                <a:cubicBezTo>
                  <a:pt x="10547" y="11736"/>
                  <a:pt x="10586" y="11502"/>
                  <a:pt x="10703" y="11307"/>
                </a:cubicBezTo>
                <a:cubicBezTo>
                  <a:pt x="10858" y="11073"/>
                  <a:pt x="11014" y="10839"/>
                  <a:pt x="11170" y="10644"/>
                </a:cubicBezTo>
                <a:cubicBezTo>
                  <a:pt x="11364" y="10449"/>
                  <a:pt x="11637" y="10215"/>
                  <a:pt x="11909" y="9942"/>
                </a:cubicBezTo>
                <a:cubicBezTo>
                  <a:pt x="12065" y="9786"/>
                  <a:pt x="12182" y="9669"/>
                  <a:pt x="12298" y="9513"/>
                </a:cubicBezTo>
                <a:cubicBezTo>
                  <a:pt x="12415" y="9357"/>
                  <a:pt x="12532" y="9201"/>
                  <a:pt x="12649" y="9006"/>
                </a:cubicBezTo>
                <a:cubicBezTo>
                  <a:pt x="12688" y="8890"/>
                  <a:pt x="12765" y="8734"/>
                  <a:pt x="12804" y="8539"/>
                </a:cubicBezTo>
                <a:cubicBezTo>
                  <a:pt x="12843" y="8344"/>
                  <a:pt x="12882" y="8149"/>
                  <a:pt x="12882" y="7954"/>
                </a:cubicBezTo>
                <a:cubicBezTo>
                  <a:pt x="12882" y="7642"/>
                  <a:pt x="12843" y="7369"/>
                  <a:pt x="12688" y="7135"/>
                </a:cubicBezTo>
                <a:cubicBezTo>
                  <a:pt x="12571" y="6901"/>
                  <a:pt x="12415" y="6706"/>
                  <a:pt x="12221" y="6472"/>
                </a:cubicBezTo>
                <a:cubicBezTo>
                  <a:pt x="12065" y="6316"/>
                  <a:pt x="11831" y="6160"/>
                  <a:pt x="11559" y="6082"/>
                </a:cubicBezTo>
                <a:cubicBezTo>
                  <a:pt x="11286" y="5965"/>
                  <a:pt x="11014" y="5926"/>
                  <a:pt x="10703" y="5926"/>
                </a:cubicBezTo>
                <a:cubicBezTo>
                  <a:pt x="10314" y="5926"/>
                  <a:pt x="9963" y="6004"/>
                  <a:pt x="9652" y="6121"/>
                </a:cubicBezTo>
                <a:cubicBezTo>
                  <a:pt x="9341" y="6277"/>
                  <a:pt x="9068" y="6433"/>
                  <a:pt x="8874" y="6706"/>
                </a:cubicBezTo>
                <a:cubicBezTo>
                  <a:pt x="8679" y="6940"/>
                  <a:pt x="8523" y="7213"/>
                  <a:pt x="8406" y="7564"/>
                </a:cubicBezTo>
                <a:cubicBezTo>
                  <a:pt x="8329" y="7876"/>
                  <a:pt x="8290" y="8227"/>
                  <a:pt x="8290" y="8617"/>
                </a:cubicBezTo>
                <a:cubicBezTo>
                  <a:pt x="7317" y="8617"/>
                  <a:pt x="7317" y="8617"/>
                  <a:pt x="7317" y="8617"/>
                </a:cubicBezTo>
                <a:cubicBezTo>
                  <a:pt x="7356" y="8071"/>
                  <a:pt x="7434" y="7603"/>
                  <a:pt x="7589" y="7174"/>
                </a:cubicBezTo>
                <a:cubicBezTo>
                  <a:pt x="7745" y="6745"/>
                  <a:pt x="7939" y="6394"/>
                  <a:pt x="8212" y="6082"/>
                </a:cubicBezTo>
                <a:cubicBezTo>
                  <a:pt x="8523" y="5770"/>
                  <a:pt x="8874" y="5536"/>
                  <a:pt x="9302" y="5381"/>
                </a:cubicBezTo>
                <a:cubicBezTo>
                  <a:pt x="9730" y="5186"/>
                  <a:pt x="10197" y="5108"/>
                  <a:pt x="10742" y="5108"/>
                </a:cubicBezTo>
                <a:close/>
                <a:moveTo>
                  <a:pt x="10819" y="14699"/>
                </a:moveTo>
                <a:cubicBezTo>
                  <a:pt x="11053" y="14699"/>
                  <a:pt x="11248" y="14777"/>
                  <a:pt x="11403" y="14972"/>
                </a:cubicBezTo>
                <a:cubicBezTo>
                  <a:pt x="11598" y="15128"/>
                  <a:pt x="11676" y="15323"/>
                  <a:pt x="11676" y="15557"/>
                </a:cubicBezTo>
                <a:cubicBezTo>
                  <a:pt x="11676" y="15791"/>
                  <a:pt x="11598" y="16025"/>
                  <a:pt x="11403" y="16181"/>
                </a:cubicBezTo>
                <a:cubicBezTo>
                  <a:pt x="11248" y="16336"/>
                  <a:pt x="11053" y="16453"/>
                  <a:pt x="10819" y="16453"/>
                </a:cubicBezTo>
                <a:cubicBezTo>
                  <a:pt x="10586" y="16453"/>
                  <a:pt x="10352" y="16336"/>
                  <a:pt x="10197" y="16181"/>
                </a:cubicBezTo>
                <a:cubicBezTo>
                  <a:pt x="10041" y="16025"/>
                  <a:pt x="9963" y="15791"/>
                  <a:pt x="9963" y="15557"/>
                </a:cubicBezTo>
                <a:cubicBezTo>
                  <a:pt x="9963" y="15323"/>
                  <a:pt x="10041" y="15128"/>
                  <a:pt x="10197" y="14972"/>
                </a:cubicBezTo>
                <a:cubicBezTo>
                  <a:pt x="10352" y="14777"/>
                  <a:pt x="10586" y="14699"/>
                  <a:pt x="10819" y="14699"/>
                </a:cubicBezTo>
                <a:close/>
              </a:path>
            </a:pathLst>
          </a:custGeom>
          <a:ln/>
        </p:spPr>
        <p:style>
          <a:lnRef idx="2">
            <a:schemeClr val="dk1"/>
          </a:lnRef>
          <a:fillRef idx="1">
            <a:schemeClr val="lt1"/>
          </a:fillRef>
          <a:effectRef idx="0">
            <a:schemeClr val="dk1"/>
          </a:effectRef>
          <a:fontRef idx="minor">
            <a:schemeClr val="dk1"/>
          </a:fontRef>
        </p:style>
        <p:txBody>
          <a:bodyPr lIns="30480" rIns="3048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nSpc>
                <a:spcPct val="100000"/>
              </a:lnSpc>
              <a:defRPr sz="3000">
                <a:solidFill>
                  <a:srgbClr val="FFFFFF"/>
                </a:solidFill>
              </a:defRPr>
            </a:pPr>
            <a:endParaRPr lang="de-DE" sz="1999" dirty="0">
              <a:latin typeface="Porsche Next TT" panose="020B0504020101010102" pitchFamily="34" charset="0"/>
              <a:cs typeface="Porsche Next TT" panose="020B0504020101010102" pitchFamily="34" charset="0"/>
            </a:endParaRPr>
          </a:p>
        </p:txBody>
      </p:sp>
      <p:sp>
        <p:nvSpPr>
          <p:cNvPr id="11" name="Rechteck 10">
            <a:extLst>
              <a:ext uri="{FF2B5EF4-FFF2-40B4-BE49-F238E27FC236}">
                <a16:creationId xmlns:a16="http://schemas.microsoft.com/office/drawing/2014/main" id="{D01D0C7E-9B00-879A-AD01-AC7DA19D8269}"/>
              </a:ext>
            </a:extLst>
          </p:cNvPr>
          <p:cNvSpPr/>
          <p:nvPr/>
        </p:nvSpPr>
        <p:spPr>
          <a:xfrm>
            <a:off x="742703" y="2264229"/>
            <a:ext cx="10878327" cy="3497496"/>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marL="285750" indent="-285750" algn="l">
              <a:lnSpc>
                <a:spcPct val="110000"/>
              </a:lnSpc>
              <a:spcBef>
                <a:spcPts val="600"/>
              </a:spcBef>
              <a:buFont typeface="Arial" panose="020B0604020202020204" pitchFamily="34" charset="0"/>
              <a:buChar char="•"/>
            </a:pPr>
            <a:r>
              <a:rPr lang="de-DE" sz="1300" dirty="0" err="1">
                <a:solidFill>
                  <a:srgbClr val="2A4B6D"/>
                </a:solidFill>
              </a:rPr>
              <a:t>tbd</a:t>
            </a:r>
            <a:endParaRPr lang="de-DE" sz="1300" b="1" dirty="0">
              <a:solidFill>
                <a:srgbClr val="2A4B6D"/>
              </a:solidFill>
            </a:endParaRPr>
          </a:p>
        </p:txBody>
      </p:sp>
      <p:sp>
        <p:nvSpPr>
          <p:cNvPr id="4" name="Rechteck 3">
            <a:extLst>
              <a:ext uri="{FF2B5EF4-FFF2-40B4-BE49-F238E27FC236}">
                <a16:creationId xmlns:a16="http://schemas.microsoft.com/office/drawing/2014/main" id="{A1B9AC54-AD0C-89BE-EDFB-B5EF9CC8667F}"/>
              </a:ext>
            </a:extLst>
          </p:cNvPr>
          <p:cNvSpPr/>
          <p:nvPr/>
        </p:nvSpPr>
        <p:spPr>
          <a:xfrm>
            <a:off x="4691203" y="2163841"/>
            <a:ext cx="2981325" cy="200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lnSpc>
                <a:spcPct val="110000"/>
              </a:lnSpc>
              <a:spcBef>
                <a:spcPts val="600"/>
              </a:spcBef>
            </a:pPr>
            <a:r>
              <a:rPr lang="de-DE" sz="1200" b="1" dirty="0">
                <a:solidFill>
                  <a:schemeClr val="tx1"/>
                </a:solidFill>
              </a:rPr>
              <a:t>Business </a:t>
            </a:r>
            <a:r>
              <a:rPr lang="de-DE" sz="1200" b="1" dirty="0" err="1">
                <a:solidFill>
                  <a:schemeClr val="tx1"/>
                </a:solidFill>
              </a:rPr>
              <a:t>objectives</a:t>
            </a:r>
            <a:r>
              <a:rPr lang="de-DE" sz="1200" b="1" dirty="0">
                <a:solidFill>
                  <a:schemeClr val="tx1"/>
                </a:solidFill>
              </a:rPr>
              <a:t> and </a:t>
            </a:r>
            <a:r>
              <a:rPr lang="de-DE" sz="1200" b="1" dirty="0" err="1">
                <a:solidFill>
                  <a:schemeClr val="tx1"/>
                </a:solidFill>
              </a:rPr>
              <a:t>success</a:t>
            </a:r>
            <a:r>
              <a:rPr lang="de-DE" sz="1200" b="1" dirty="0">
                <a:solidFill>
                  <a:schemeClr val="tx1"/>
                </a:solidFill>
              </a:rPr>
              <a:t> </a:t>
            </a:r>
            <a:r>
              <a:rPr lang="de-DE" sz="1200" b="1" dirty="0" err="1">
                <a:solidFill>
                  <a:schemeClr val="tx1"/>
                </a:solidFill>
              </a:rPr>
              <a:t>criteria</a:t>
            </a:r>
            <a:endParaRPr lang="de-DE" sz="1200" b="1" dirty="0">
              <a:solidFill>
                <a:schemeClr val="tx1"/>
              </a:solidFill>
            </a:endParaRPr>
          </a:p>
        </p:txBody>
      </p:sp>
    </p:spTree>
    <p:extLst>
      <p:ext uri="{BB962C8B-B14F-4D97-AF65-F5344CB8AC3E}">
        <p14:creationId xmlns:p14="http://schemas.microsoft.com/office/powerpoint/2010/main" val="3958338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550D80-11E9-555B-B551-01A3BD6D47CE}"/>
              </a:ext>
            </a:extLst>
          </p:cNvPr>
          <p:cNvSpPr>
            <a:spLocks noGrp="1"/>
          </p:cNvSpPr>
          <p:nvPr>
            <p:ph type="title"/>
          </p:nvPr>
        </p:nvSpPr>
        <p:spPr/>
        <p:txBody>
          <a:bodyPr/>
          <a:lstStyle/>
          <a:p>
            <a:r>
              <a:rPr lang="de-DE" dirty="0" err="1"/>
              <a:t>Inventory</a:t>
            </a:r>
            <a:r>
              <a:rPr lang="de-DE" dirty="0"/>
              <a:t> </a:t>
            </a:r>
            <a:r>
              <a:rPr lang="de-DE" dirty="0" err="1"/>
              <a:t>of</a:t>
            </a:r>
            <a:r>
              <a:rPr lang="de-DE" dirty="0"/>
              <a:t> </a:t>
            </a:r>
            <a:r>
              <a:rPr lang="de-DE" dirty="0" err="1"/>
              <a:t>resources</a:t>
            </a:r>
            <a:br>
              <a:rPr kumimoji="0" lang="de-DE" sz="2800" b="1" i="0" u="none" strike="noStrike" kern="1200" cap="none" spc="0" normalizeH="0" baseline="0" noProof="0" dirty="0">
                <a:ln>
                  <a:noFill/>
                </a:ln>
                <a:solidFill>
                  <a:prstClr val="black"/>
                </a:solidFill>
                <a:effectLst/>
                <a:uLnTx/>
                <a:uFillTx/>
                <a:ea typeface="+mj-ea"/>
                <a:cs typeface="+mj-cs"/>
              </a:rPr>
            </a:br>
            <a:r>
              <a:rPr kumimoji="0" lang="en-US" sz="2000" b="0" i="0" u="none" strike="noStrike" kern="1200" cap="none" spc="0" normalizeH="0" baseline="0" noProof="0" dirty="0">
                <a:ln>
                  <a:noFill/>
                </a:ln>
                <a:solidFill>
                  <a:prstClr val="black"/>
                </a:solidFill>
                <a:effectLst/>
                <a:uLnTx/>
                <a:uFillTx/>
                <a:ea typeface="+mj-ea"/>
                <a:cs typeface="+mj-cs"/>
              </a:rPr>
              <a:t>Identify resources, constraints, assumptions and other factors that should be considered</a:t>
            </a:r>
            <a:endParaRPr lang="de-DE" dirty="0"/>
          </a:p>
        </p:txBody>
      </p:sp>
      <p:sp>
        <p:nvSpPr>
          <p:cNvPr id="4" name="Textplatzhalter 4">
            <a:extLst>
              <a:ext uri="{FF2B5EF4-FFF2-40B4-BE49-F238E27FC236}">
                <a16:creationId xmlns:a16="http://schemas.microsoft.com/office/drawing/2014/main" id="{A82A45F6-F237-5549-2E41-88ED532201F8}"/>
              </a:ext>
            </a:extLst>
          </p:cNvPr>
          <p:cNvSpPr txBox="1">
            <a:spLocks/>
          </p:cNvSpPr>
          <p:nvPr/>
        </p:nvSpPr>
        <p:spPr>
          <a:xfrm>
            <a:off x="742703" y="1398604"/>
            <a:ext cx="10878327" cy="649111"/>
          </a:xfrm>
          <a:prstGeom prst="rect">
            <a:avLst/>
          </a:prstGeom>
        </p:spPr>
        <p:txBody>
          <a:bodyPr/>
          <a:lstStyle>
            <a:lvl1pPr marL="0" marR="0" indent="0" algn="l" defTabSz="914400" rtl="0" eaLnBrk="1" fontAlgn="auto" latinLnBrk="0" hangingPunct="1">
              <a:lnSpc>
                <a:spcPct val="106000"/>
              </a:lnSpc>
              <a:spcBef>
                <a:spcPts val="0"/>
              </a:spcBef>
              <a:spcAft>
                <a:spcPts val="0"/>
              </a:spcAft>
              <a:buClr>
                <a:prstClr val="black"/>
              </a:buClr>
              <a:buSzPct val="90000"/>
              <a:buFontTx/>
              <a:buNone/>
              <a:tabLst/>
              <a:defRPr sz="1800" kern="1200">
                <a:solidFill>
                  <a:schemeClr val="tx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en-US" sz="1918" b="1" dirty="0"/>
              <a:t>List the resources available to the project</a:t>
            </a:r>
            <a:endParaRPr lang="de-DE" sz="2158" dirty="0"/>
          </a:p>
        </p:txBody>
      </p:sp>
      <p:sp>
        <p:nvSpPr>
          <p:cNvPr id="5" name="Shape 3828">
            <a:extLst>
              <a:ext uri="{FF2B5EF4-FFF2-40B4-BE49-F238E27FC236}">
                <a16:creationId xmlns:a16="http://schemas.microsoft.com/office/drawing/2014/main" id="{6C731B6E-1FF5-642F-B2AF-C2903C51C164}"/>
              </a:ext>
            </a:extLst>
          </p:cNvPr>
          <p:cNvSpPr/>
          <p:nvPr/>
        </p:nvSpPr>
        <p:spPr>
          <a:xfrm>
            <a:off x="426734" y="1444348"/>
            <a:ext cx="315969" cy="315975"/>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273"/>
                  <a:pt x="15023" y="819"/>
                </a:cubicBezTo>
                <a:cubicBezTo>
                  <a:pt x="16346" y="1365"/>
                  <a:pt x="17475" y="2144"/>
                  <a:pt x="18448" y="3119"/>
                </a:cubicBezTo>
                <a:cubicBezTo>
                  <a:pt x="19421" y="4133"/>
                  <a:pt x="20199" y="5264"/>
                  <a:pt x="20783" y="6589"/>
                </a:cubicBezTo>
                <a:cubicBezTo>
                  <a:pt x="21328" y="7915"/>
                  <a:pt x="21600" y="9318"/>
                  <a:pt x="21600" y="10800"/>
                </a:cubicBezTo>
                <a:cubicBezTo>
                  <a:pt x="21600" y="12282"/>
                  <a:pt x="21328" y="13685"/>
                  <a:pt x="20783" y="15011"/>
                </a:cubicBezTo>
                <a:cubicBezTo>
                  <a:pt x="20199" y="16336"/>
                  <a:pt x="19421" y="17467"/>
                  <a:pt x="18448" y="18481"/>
                </a:cubicBezTo>
                <a:cubicBezTo>
                  <a:pt x="17475" y="19456"/>
                  <a:pt x="16346" y="20235"/>
                  <a:pt x="15023" y="20781"/>
                </a:cubicBezTo>
                <a:cubicBezTo>
                  <a:pt x="13699" y="21327"/>
                  <a:pt x="12298" y="21600"/>
                  <a:pt x="10819" y="21600"/>
                </a:cubicBezTo>
                <a:cubicBezTo>
                  <a:pt x="9302" y="21600"/>
                  <a:pt x="7901" y="21327"/>
                  <a:pt x="6616" y="20781"/>
                </a:cubicBezTo>
                <a:cubicBezTo>
                  <a:pt x="5293" y="20235"/>
                  <a:pt x="4125" y="19456"/>
                  <a:pt x="3152" y="18481"/>
                </a:cubicBezTo>
                <a:cubicBezTo>
                  <a:pt x="2179" y="17467"/>
                  <a:pt x="1401" y="16336"/>
                  <a:pt x="856" y="15011"/>
                </a:cubicBezTo>
                <a:cubicBezTo>
                  <a:pt x="272" y="13685"/>
                  <a:pt x="0" y="12282"/>
                  <a:pt x="0" y="10800"/>
                </a:cubicBezTo>
                <a:cubicBezTo>
                  <a:pt x="0" y="9318"/>
                  <a:pt x="272" y="7915"/>
                  <a:pt x="856" y="6589"/>
                </a:cubicBezTo>
                <a:cubicBezTo>
                  <a:pt x="1401" y="5264"/>
                  <a:pt x="2179" y="4133"/>
                  <a:pt x="3152" y="3119"/>
                </a:cubicBezTo>
                <a:cubicBezTo>
                  <a:pt x="4125" y="2144"/>
                  <a:pt x="5293" y="1365"/>
                  <a:pt x="6616" y="819"/>
                </a:cubicBezTo>
                <a:cubicBezTo>
                  <a:pt x="7901" y="273"/>
                  <a:pt x="9302" y="0"/>
                  <a:pt x="10819" y="0"/>
                </a:cubicBezTo>
                <a:close/>
                <a:moveTo>
                  <a:pt x="10819" y="20742"/>
                </a:moveTo>
                <a:cubicBezTo>
                  <a:pt x="12182" y="20742"/>
                  <a:pt x="13466" y="20469"/>
                  <a:pt x="14672" y="19962"/>
                </a:cubicBezTo>
                <a:cubicBezTo>
                  <a:pt x="15879" y="19456"/>
                  <a:pt x="16930" y="18754"/>
                  <a:pt x="17864" y="17857"/>
                </a:cubicBezTo>
                <a:cubicBezTo>
                  <a:pt x="18720" y="16960"/>
                  <a:pt x="19421" y="15869"/>
                  <a:pt x="19965" y="14699"/>
                </a:cubicBezTo>
                <a:cubicBezTo>
                  <a:pt x="20471" y="13490"/>
                  <a:pt x="20744" y="12204"/>
                  <a:pt x="20744" y="10800"/>
                </a:cubicBezTo>
                <a:cubicBezTo>
                  <a:pt x="20744" y="9396"/>
                  <a:pt x="20471" y="8110"/>
                  <a:pt x="19965" y="6901"/>
                </a:cubicBezTo>
                <a:cubicBezTo>
                  <a:pt x="19421" y="5731"/>
                  <a:pt x="18720" y="4640"/>
                  <a:pt x="17864" y="3743"/>
                </a:cubicBezTo>
                <a:cubicBezTo>
                  <a:pt x="16930" y="2846"/>
                  <a:pt x="15879" y="2144"/>
                  <a:pt x="14672" y="1638"/>
                </a:cubicBezTo>
                <a:cubicBezTo>
                  <a:pt x="13466" y="1131"/>
                  <a:pt x="12182" y="858"/>
                  <a:pt x="10819" y="858"/>
                </a:cubicBezTo>
                <a:cubicBezTo>
                  <a:pt x="9418" y="858"/>
                  <a:pt x="8134" y="1131"/>
                  <a:pt x="6928" y="1638"/>
                </a:cubicBezTo>
                <a:cubicBezTo>
                  <a:pt x="5721" y="2144"/>
                  <a:pt x="4670" y="2846"/>
                  <a:pt x="3775" y="3743"/>
                </a:cubicBezTo>
                <a:cubicBezTo>
                  <a:pt x="2880" y="4640"/>
                  <a:pt x="2179" y="5731"/>
                  <a:pt x="1674" y="6901"/>
                </a:cubicBezTo>
                <a:cubicBezTo>
                  <a:pt x="1129" y="8110"/>
                  <a:pt x="856" y="9396"/>
                  <a:pt x="856" y="10800"/>
                </a:cubicBezTo>
                <a:cubicBezTo>
                  <a:pt x="856" y="12204"/>
                  <a:pt x="1129" y="13490"/>
                  <a:pt x="1674" y="14699"/>
                </a:cubicBezTo>
                <a:cubicBezTo>
                  <a:pt x="2179" y="15869"/>
                  <a:pt x="2880" y="16960"/>
                  <a:pt x="3775" y="17857"/>
                </a:cubicBezTo>
                <a:cubicBezTo>
                  <a:pt x="4670" y="18754"/>
                  <a:pt x="5721" y="19456"/>
                  <a:pt x="6928" y="19962"/>
                </a:cubicBezTo>
                <a:cubicBezTo>
                  <a:pt x="8134" y="20469"/>
                  <a:pt x="9418" y="20742"/>
                  <a:pt x="10819" y="20742"/>
                </a:cubicBezTo>
                <a:close/>
                <a:moveTo>
                  <a:pt x="10742" y="5108"/>
                </a:moveTo>
                <a:cubicBezTo>
                  <a:pt x="11209" y="5108"/>
                  <a:pt x="11598" y="5186"/>
                  <a:pt x="11987" y="5303"/>
                </a:cubicBezTo>
                <a:cubicBezTo>
                  <a:pt x="12337" y="5458"/>
                  <a:pt x="12649" y="5653"/>
                  <a:pt x="12921" y="5887"/>
                </a:cubicBezTo>
                <a:cubicBezTo>
                  <a:pt x="13194" y="6121"/>
                  <a:pt x="13427" y="6394"/>
                  <a:pt x="13583" y="6745"/>
                </a:cubicBezTo>
                <a:cubicBezTo>
                  <a:pt x="13777" y="7057"/>
                  <a:pt x="13855" y="7447"/>
                  <a:pt x="13855" y="7915"/>
                </a:cubicBezTo>
                <a:cubicBezTo>
                  <a:pt x="13855" y="8227"/>
                  <a:pt x="13816" y="8500"/>
                  <a:pt x="13738" y="8734"/>
                </a:cubicBezTo>
                <a:cubicBezTo>
                  <a:pt x="13661" y="8968"/>
                  <a:pt x="13583" y="9162"/>
                  <a:pt x="13505" y="9396"/>
                </a:cubicBezTo>
                <a:cubicBezTo>
                  <a:pt x="13349" y="9591"/>
                  <a:pt x="13232" y="9786"/>
                  <a:pt x="13077" y="9942"/>
                </a:cubicBezTo>
                <a:cubicBezTo>
                  <a:pt x="12921" y="10137"/>
                  <a:pt x="12726" y="10332"/>
                  <a:pt x="12532" y="10488"/>
                </a:cubicBezTo>
                <a:cubicBezTo>
                  <a:pt x="12221" y="10800"/>
                  <a:pt x="11987" y="11034"/>
                  <a:pt x="11831" y="11190"/>
                </a:cubicBezTo>
                <a:cubicBezTo>
                  <a:pt x="11676" y="11385"/>
                  <a:pt x="11598" y="11541"/>
                  <a:pt x="11520" y="11658"/>
                </a:cubicBezTo>
                <a:cubicBezTo>
                  <a:pt x="11442" y="11814"/>
                  <a:pt x="11403" y="12009"/>
                  <a:pt x="11403" y="12204"/>
                </a:cubicBezTo>
                <a:cubicBezTo>
                  <a:pt x="11364" y="12399"/>
                  <a:pt x="11364" y="12632"/>
                  <a:pt x="11364" y="12983"/>
                </a:cubicBezTo>
                <a:cubicBezTo>
                  <a:pt x="10352" y="12983"/>
                  <a:pt x="10352" y="12983"/>
                  <a:pt x="10352" y="12983"/>
                </a:cubicBezTo>
                <a:cubicBezTo>
                  <a:pt x="10391" y="12594"/>
                  <a:pt x="10430" y="12282"/>
                  <a:pt x="10469" y="12009"/>
                </a:cubicBezTo>
                <a:cubicBezTo>
                  <a:pt x="10547" y="11736"/>
                  <a:pt x="10586" y="11502"/>
                  <a:pt x="10703" y="11307"/>
                </a:cubicBezTo>
                <a:cubicBezTo>
                  <a:pt x="10858" y="11073"/>
                  <a:pt x="11014" y="10839"/>
                  <a:pt x="11170" y="10644"/>
                </a:cubicBezTo>
                <a:cubicBezTo>
                  <a:pt x="11364" y="10449"/>
                  <a:pt x="11637" y="10215"/>
                  <a:pt x="11909" y="9942"/>
                </a:cubicBezTo>
                <a:cubicBezTo>
                  <a:pt x="12065" y="9786"/>
                  <a:pt x="12182" y="9669"/>
                  <a:pt x="12298" y="9513"/>
                </a:cubicBezTo>
                <a:cubicBezTo>
                  <a:pt x="12415" y="9357"/>
                  <a:pt x="12532" y="9201"/>
                  <a:pt x="12649" y="9006"/>
                </a:cubicBezTo>
                <a:cubicBezTo>
                  <a:pt x="12688" y="8890"/>
                  <a:pt x="12765" y="8734"/>
                  <a:pt x="12804" y="8539"/>
                </a:cubicBezTo>
                <a:cubicBezTo>
                  <a:pt x="12843" y="8344"/>
                  <a:pt x="12882" y="8149"/>
                  <a:pt x="12882" y="7954"/>
                </a:cubicBezTo>
                <a:cubicBezTo>
                  <a:pt x="12882" y="7642"/>
                  <a:pt x="12843" y="7369"/>
                  <a:pt x="12688" y="7135"/>
                </a:cubicBezTo>
                <a:cubicBezTo>
                  <a:pt x="12571" y="6901"/>
                  <a:pt x="12415" y="6706"/>
                  <a:pt x="12221" y="6472"/>
                </a:cubicBezTo>
                <a:cubicBezTo>
                  <a:pt x="12065" y="6316"/>
                  <a:pt x="11831" y="6160"/>
                  <a:pt x="11559" y="6082"/>
                </a:cubicBezTo>
                <a:cubicBezTo>
                  <a:pt x="11286" y="5965"/>
                  <a:pt x="11014" y="5926"/>
                  <a:pt x="10703" y="5926"/>
                </a:cubicBezTo>
                <a:cubicBezTo>
                  <a:pt x="10314" y="5926"/>
                  <a:pt x="9963" y="6004"/>
                  <a:pt x="9652" y="6121"/>
                </a:cubicBezTo>
                <a:cubicBezTo>
                  <a:pt x="9341" y="6277"/>
                  <a:pt x="9068" y="6433"/>
                  <a:pt x="8874" y="6706"/>
                </a:cubicBezTo>
                <a:cubicBezTo>
                  <a:pt x="8679" y="6940"/>
                  <a:pt x="8523" y="7213"/>
                  <a:pt x="8406" y="7564"/>
                </a:cubicBezTo>
                <a:cubicBezTo>
                  <a:pt x="8329" y="7876"/>
                  <a:pt x="8290" y="8227"/>
                  <a:pt x="8290" y="8617"/>
                </a:cubicBezTo>
                <a:cubicBezTo>
                  <a:pt x="7317" y="8617"/>
                  <a:pt x="7317" y="8617"/>
                  <a:pt x="7317" y="8617"/>
                </a:cubicBezTo>
                <a:cubicBezTo>
                  <a:pt x="7356" y="8071"/>
                  <a:pt x="7434" y="7603"/>
                  <a:pt x="7589" y="7174"/>
                </a:cubicBezTo>
                <a:cubicBezTo>
                  <a:pt x="7745" y="6745"/>
                  <a:pt x="7939" y="6394"/>
                  <a:pt x="8212" y="6082"/>
                </a:cubicBezTo>
                <a:cubicBezTo>
                  <a:pt x="8523" y="5770"/>
                  <a:pt x="8874" y="5536"/>
                  <a:pt x="9302" y="5381"/>
                </a:cubicBezTo>
                <a:cubicBezTo>
                  <a:pt x="9730" y="5186"/>
                  <a:pt x="10197" y="5108"/>
                  <a:pt x="10742" y="5108"/>
                </a:cubicBezTo>
                <a:close/>
                <a:moveTo>
                  <a:pt x="10819" y="14699"/>
                </a:moveTo>
                <a:cubicBezTo>
                  <a:pt x="11053" y="14699"/>
                  <a:pt x="11248" y="14777"/>
                  <a:pt x="11403" y="14972"/>
                </a:cubicBezTo>
                <a:cubicBezTo>
                  <a:pt x="11598" y="15128"/>
                  <a:pt x="11676" y="15323"/>
                  <a:pt x="11676" y="15557"/>
                </a:cubicBezTo>
                <a:cubicBezTo>
                  <a:pt x="11676" y="15791"/>
                  <a:pt x="11598" y="16025"/>
                  <a:pt x="11403" y="16181"/>
                </a:cubicBezTo>
                <a:cubicBezTo>
                  <a:pt x="11248" y="16336"/>
                  <a:pt x="11053" y="16453"/>
                  <a:pt x="10819" y="16453"/>
                </a:cubicBezTo>
                <a:cubicBezTo>
                  <a:pt x="10586" y="16453"/>
                  <a:pt x="10352" y="16336"/>
                  <a:pt x="10197" y="16181"/>
                </a:cubicBezTo>
                <a:cubicBezTo>
                  <a:pt x="10041" y="16025"/>
                  <a:pt x="9963" y="15791"/>
                  <a:pt x="9963" y="15557"/>
                </a:cubicBezTo>
                <a:cubicBezTo>
                  <a:pt x="9963" y="15323"/>
                  <a:pt x="10041" y="15128"/>
                  <a:pt x="10197" y="14972"/>
                </a:cubicBezTo>
                <a:cubicBezTo>
                  <a:pt x="10352" y="14777"/>
                  <a:pt x="10586" y="14699"/>
                  <a:pt x="10819" y="14699"/>
                </a:cubicBezTo>
                <a:close/>
              </a:path>
            </a:pathLst>
          </a:custGeom>
          <a:ln/>
        </p:spPr>
        <p:style>
          <a:lnRef idx="2">
            <a:schemeClr val="dk1"/>
          </a:lnRef>
          <a:fillRef idx="1">
            <a:schemeClr val="lt1"/>
          </a:fillRef>
          <a:effectRef idx="0">
            <a:schemeClr val="dk1"/>
          </a:effectRef>
          <a:fontRef idx="minor">
            <a:schemeClr val="dk1"/>
          </a:fontRef>
        </p:style>
        <p:txBody>
          <a:bodyPr lIns="30480" rIns="3048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nSpc>
                <a:spcPct val="100000"/>
              </a:lnSpc>
              <a:defRPr sz="3000">
                <a:solidFill>
                  <a:srgbClr val="FFFFFF"/>
                </a:solidFill>
              </a:defRPr>
            </a:pPr>
            <a:endParaRPr lang="de-DE" sz="1999" dirty="0">
              <a:latin typeface="Porsche Next TT" panose="020B0504020101010102" pitchFamily="34" charset="0"/>
              <a:cs typeface="Porsche Next TT" panose="020B0504020101010102" pitchFamily="34" charset="0"/>
            </a:endParaRPr>
          </a:p>
        </p:txBody>
      </p:sp>
      <p:graphicFrame>
        <p:nvGraphicFramePr>
          <p:cNvPr id="7" name="Tabelle 4">
            <a:extLst>
              <a:ext uri="{FF2B5EF4-FFF2-40B4-BE49-F238E27FC236}">
                <a16:creationId xmlns:a16="http://schemas.microsoft.com/office/drawing/2014/main" id="{00736ECA-6F2B-512C-7A4F-BCD7E7E45215}"/>
              </a:ext>
            </a:extLst>
          </p:cNvPr>
          <p:cNvGraphicFramePr>
            <a:graphicFrameLocks noGrp="1"/>
          </p:cNvGraphicFramePr>
          <p:nvPr/>
        </p:nvGraphicFramePr>
        <p:xfrm>
          <a:off x="804015" y="1832417"/>
          <a:ext cx="11016510" cy="3415792"/>
        </p:xfrm>
        <a:graphic>
          <a:graphicData uri="http://schemas.openxmlformats.org/drawingml/2006/table">
            <a:tbl>
              <a:tblPr firstRow="1" bandRow="1">
                <a:tableStyleId>{5940675A-B579-460E-94D1-54222C63F5DA}</a:tableStyleId>
              </a:tblPr>
              <a:tblGrid>
                <a:gridCol w="1670737">
                  <a:extLst>
                    <a:ext uri="{9D8B030D-6E8A-4147-A177-3AD203B41FA5}">
                      <a16:colId xmlns:a16="http://schemas.microsoft.com/office/drawing/2014/main" val="3595361034"/>
                    </a:ext>
                  </a:extLst>
                </a:gridCol>
                <a:gridCol w="5033395">
                  <a:extLst>
                    <a:ext uri="{9D8B030D-6E8A-4147-A177-3AD203B41FA5}">
                      <a16:colId xmlns:a16="http://schemas.microsoft.com/office/drawing/2014/main" val="3023096171"/>
                    </a:ext>
                  </a:extLst>
                </a:gridCol>
                <a:gridCol w="4312378">
                  <a:extLst>
                    <a:ext uri="{9D8B030D-6E8A-4147-A177-3AD203B41FA5}">
                      <a16:colId xmlns:a16="http://schemas.microsoft.com/office/drawing/2014/main" val="1397212651"/>
                    </a:ext>
                  </a:extLst>
                </a:gridCol>
              </a:tblGrid>
              <a:tr h="370840">
                <a:tc>
                  <a:txBody>
                    <a:bodyPr/>
                    <a:lstStyle/>
                    <a:p>
                      <a:pPr algn="r"/>
                      <a:r>
                        <a:rPr lang="de-DE" b="1" dirty="0"/>
                        <a:t>Type</a:t>
                      </a:r>
                    </a:p>
                  </a:txBody>
                  <a:tcPr>
                    <a:solidFill>
                      <a:schemeClr val="bg1">
                        <a:lumMod val="85000"/>
                      </a:schemeClr>
                    </a:solidFill>
                  </a:tcPr>
                </a:tc>
                <a:tc gridSpan="2">
                  <a:txBody>
                    <a:bodyPr/>
                    <a:lstStyle/>
                    <a:p>
                      <a:pPr algn="ctr"/>
                      <a:r>
                        <a:rPr lang="de-DE" b="1" dirty="0"/>
                        <a:t>Resources</a:t>
                      </a:r>
                    </a:p>
                  </a:txBody>
                  <a:tcPr>
                    <a:solidFill>
                      <a:schemeClr val="bg1">
                        <a:lumMod val="85000"/>
                      </a:schemeClr>
                    </a:solidFill>
                  </a:tcPr>
                </a:tc>
                <a:tc hMerge="1">
                  <a:txBody>
                    <a:bodyPr/>
                    <a:lstStyle/>
                    <a:p>
                      <a:endParaRPr lang="de-DE" b="1" dirty="0"/>
                    </a:p>
                  </a:txBody>
                  <a:tcPr>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58077090"/>
                  </a:ext>
                </a:extLst>
              </a:tr>
              <a:tr h="370840">
                <a:tc>
                  <a:txBody>
                    <a:bodyPr/>
                    <a:lstStyle/>
                    <a:p>
                      <a:pPr algn="r"/>
                      <a:r>
                        <a:rPr lang="de-DE" sz="1300" kern="1200" dirty="0">
                          <a:solidFill>
                            <a:srgbClr val="2A4B6D"/>
                          </a:solidFill>
                          <a:latin typeface="+mn-lt"/>
                          <a:ea typeface="+mn-ea"/>
                          <a:cs typeface="+mn-cs"/>
                        </a:rPr>
                        <a:t>Personell</a:t>
                      </a:r>
                    </a:p>
                  </a:txBody>
                  <a:tcPr>
                    <a:noFill/>
                  </a:tcPr>
                </a:tc>
                <a:tc>
                  <a:txBody>
                    <a:bodyPr/>
                    <a:lstStyle/>
                    <a:p>
                      <a:pPr marL="285750" indent="-285750">
                        <a:buFont typeface="Arial" panose="020B0604020202020204" pitchFamily="34" charset="0"/>
                        <a:buChar char="•"/>
                      </a:pPr>
                      <a:r>
                        <a:rPr lang="de-DE" sz="1300" kern="1200" dirty="0" err="1">
                          <a:solidFill>
                            <a:srgbClr val="2A4B6D"/>
                          </a:solidFill>
                          <a:latin typeface="+mn-lt"/>
                          <a:ea typeface="+mn-ea"/>
                          <a:cs typeface="+mn-cs"/>
                        </a:rPr>
                        <a:t>tbd</a:t>
                      </a:r>
                      <a:endParaRPr lang="de-DE" sz="1300" kern="1200" dirty="0">
                        <a:solidFill>
                          <a:srgbClr val="2A4B6D"/>
                        </a:solidFill>
                        <a:latin typeface="+mn-lt"/>
                        <a:ea typeface="+mn-ea"/>
                        <a:cs typeface="+mn-cs"/>
                      </a:endParaRPr>
                    </a:p>
                  </a:txBody>
                  <a:tcPr>
                    <a:lnR w="12700" cmpd="sng">
                      <a:noFill/>
                    </a:lnR>
                    <a:noFill/>
                  </a:tcPr>
                </a:tc>
                <a:tc>
                  <a:txBody>
                    <a:bodyPr/>
                    <a:lstStyle/>
                    <a:p>
                      <a:pPr marL="285750" marR="0" lvl="0" indent="-285750" algn="l" defTabSz="914400" rtl="0" eaLnBrk="1" fontAlgn="auto" latinLnBrk="0" hangingPunct="1">
                        <a:lnSpc>
                          <a:spcPct val="110000"/>
                        </a:lnSpc>
                        <a:spcBef>
                          <a:spcPts val="600"/>
                        </a:spcBef>
                        <a:spcAft>
                          <a:spcPts val="0"/>
                        </a:spcAft>
                        <a:buClrTx/>
                        <a:buSzTx/>
                        <a:buFont typeface="Arial" panose="020B0604020202020204" pitchFamily="34" charset="0"/>
                        <a:buChar char="•"/>
                        <a:tabLst/>
                        <a:defRPr/>
                      </a:pPr>
                      <a:r>
                        <a:rPr lang="de-DE" sz="1300" kern="1200" dirty="0" err="1">
                          <a:solidFill>
                            <a:srgbClr val="2A4B6D"/>
                          </a:solidFill>
                          <a:latin typeface="+mn-lt"/>
                          <a:ea typeface="+mn-ea"/>
                          <a:cs typeface="+mn-cs"/>
                        </a:rPr>
                        <a:t>tbd</a:t>
                      </a:r>
                      <a:endParaRPr lang="de-DE" sz="1300" kern="1200" dirty="0">
                        <a:solidFill>
                          <a:srgbClr val="2A4B6D"/>
                        </a:solidFill>
                        <a:latin typeface="+mn-lt"/>
                        <a:ea typeface="+mn-ea"/>
                        <a:cs typeface="+mn-cs"/>
                      </a:endParaRPr>
                    </a:p>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13340476"/>
                  </a:ext>
                </a:extLst>
              </a:tr>
              <a:tr h="370840">
                <a:tc>
                  <a:txBody>
                    <a:bodyPr/>
                    <a:lstStyle/>
                    <a:p>
                      <a:pPr algn="r"/>
                      <a:r>
                        <a:rPr lang="de-DE" sz="1300" kern="1200" dirty="0">
                          <a:solidFill>
                            <a:srgbClr val="2A4B6D"/>
                          </a:solidFill>
                          <a:latin typeface="+mn-lt"/>
                          <a:ea typeface="+mn-ea"/>
                          <a:cs typeface="+mn-cs"/>
                        </a:rPr>
                        <a:t>Data</a:t>
                      </a:r>
                    </a:p>
                  </a:txBody>
                  <a:tcPr>
                    <a:noFill/>
                  </a:tcPr>
                </a:tc>
                <a:tc>
                  <a:txBody>
                    <a:bodyPr/>
                    <a:lstStyle/>
                    <a:p>
                      <a:pPr marL="285750" indent="-285750">
                        <a:buFont typeface="Arial" panose="020B0604020202020204" pitchFamily="34" charset="0"/>
                        <a:buChar char="•"/>
                      </a:pPr>
                      <a:r>
                        <a:rPr lang="de-DE" sz="1300" kern="1200" dirty="0" err="1">
                          <a:solidFill>
                            <a:srgbClr val="2A4B6D"/>
                          </a:solidFill>
                          <a:latin typeface="+mn-lt"/>
                          <a:ea typeface="+mn-ea"/>
                          <a:cs typeface="+mn-cs"/>
                        </a:rPr>
                        <a:t>tbd</a:t>
                      </a:r>
                      <a:endParaRPr lang="de-DE" sz="1300" kern="1200" dirty="0">
                        <a:solidFill>
                          <a:srgbClr val="2A4B6D"/>
                        </a:solidFill>
                        <a:latin typeface="+mn-lt"/>
                        <a:ea typeface="+mn-ea"/>
                        <a:cs typeface="+mn-cs"/>
                      </a:endParaRPr>
                    </a:p>
                  </a:txBody>
                  <a:tcPr>
                    <a:lnR w="12700" cmpd="sng">
                      <a:noFill/>
                    </a:lnR>
                    <a:noFill/>
                  </a:tcPr>
                </a:tc>
                <a:tc>
                  <a:txBody>
                    <a:bodyPr/>
                    <a:lstStyle/>
                    <a:p>
                      <a:pPr marL="285750" marR="0" lvl="0" indent="-285750" algn="l" defTabSz="914400" rtl="0" eaLnBrk="1" fontAlgn="auto" latinLnBrk="0" hangingPunct="1">
                        <a:lnSpc>
                          <a:spcPct val="110000"/>
                        </a:lnSpc>
                        <a:spcBef>
                          <a:spcPts val="600"/>
                        </a:spcBef>
                        <a:spcAft>
                          <a:spcPts val="0"/>
                        </a:spcAft>
                        <a:buClrTx/>
                        <a:buSzTx/>
                        <a:buFont typeface="Arial" panose="020B0604020202020204" pitchFamily="34" charset="0"/>
                        <a:buChar char="•"/>
                        <a:tabLst/>
                        <a:defRPr/>
                      </a:pPr>
                      <a:r>
                        <a:rPr lang="de-DE" sz="1300" kern="1200" dirty="0" err="1">
                          <a:solidFill>
                            <a:srgbClr val="2A4B6D"/>
                          </a:solidFill>
                          <a:latin typeface="+mn-lt"/>
                          <a:ea typeface="+mn-ea"/>
                          <a:cs typeface="+mn-cs"/>
                        </a:rPr>
                        <a:t>tbd</a:t>
                      </a:r>
                      <a:endParaRPr lang="de-DE" sz="1300" kern="1200" dirty="0">
                        <a:solidFill>
                          <a:srgbClr val="2A4B6D"/>
                        </a:solidFill>
                        <a:latin typeface="+mn-lt"/>
                        <a:ea typeface="+mn-ea"/>
                        <a:cs typeface="+mn-cs"/>
                      </a:endParaRPr>
                    </a:p>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5155055"/>
                  </a:ext>
                </a:extLst>
              </a:tr>
              <a:tr h="370840">
                <a:tc>
                  <a:txBody>
                    <a:bodyPr/>
                    <a:lstStyle/>
                    <a:p>
                      <a:pPr algn="r"/>
                      <a:r>
                        <a:rPr lang="de-DE" sz="1300" kern="1200" dirty="0">
                          <a:solidFill>
                            <a:srgbClr val="2A4B6D"/>
                          </a:solidFill>
                          <a:latin typeface="+mn-lt"/>
                          <a:ea typeface="+mn-ea"/>
                          <a:cs typeface="+mn-cs"/>
                        </a:rPr>
                        <a:t>Computing</a:t>
                      </a:r>
                    </a:p>
                  </a:txBody>
                  <a:tcPr>
                    <a:noFill/>
                  </a:tcPr>
                </a:tc>
                <a:tc>
                  <a:txBody>
                    <a:bodyPr/>
                    <a:lstStyle/>
                    <a:p>
                      <a:pPr marL="285750" indent="-285750">
                        <a:buFont typeface="Arial" panose="020B0604020202020204" pitchFamily="34" charset="0"/>
                        <a:buChar char="•"/>
                      </a:pPr>
                      <a:r>
                        <a:rPr lang="de-DE" sz="1300" kern="1200" dirty="0" err="1">
                          <a:solidFill>
                            <a:srgbClr val="2A4B6D"/>
                          </a:solidFill>
                          <a:latin typeface="+mn-lt"/>
                          <a:ea typeface="+mn-ea"/>
                          <a:cs typeface="+mn-cs"/>
                        </a:rPr>
                        <a:t>tbd</a:t>
                      </a:r>
                      <a:endParaRPr lang="de-DE" sz="1300" kern="1200" dirty="0">
                        <a:solidFill>
                          <a:srgbClr val="2A4B6D"/>
                        </a:solidFill>
                        <a:latin typeface="+mn-lt"/>
                        <a:ea typeface="+mn-ea"/>
                        <a:cs typeface="+mn-cs"/>
                      </a:endParaRPr>
                    </a:p>
                  </a:txBody>
                  <a:tcPr>
                    <a:lnR w="12700" cmpd="sng">
                      <a:noFill/>
                    </a:lnR>
                    <a:noFill/>
                  </a:tcPr>
                </a:tc>
                <a:tc>
                  <a:txBody>
                    <a:bodyPr/>
                    <a:lstStyle/>
                    <a:p>
                      <a:pPr marL="285750" marR="0" lvl="0" indent="-285750" algn="l" defTabSz="914400" rtl="0" eaLnBrk="1" fontAlgn="auto" latinLnBrk="0" hangingPunct="1">
                        <a:lnSpc>
                          <a:spcPct val="110000"/>
                        </a:lnSpc>
                        <a:spcBef>
                          <a:spcPts val="600"/>
                        </a:spcBef>
                        <a:spcAft>
                          <a:spcPts val="0"/>
                        </a:spcAft>
                        <a:buClrTx/>
                        <a:buSzTx/>
                        <a:buFont typeface="Arial" panose="020B0604020202020204" pitchFamily="34" charset="0"/>
                        <a:buChar char="•"/>
                        <a:tabLst/>
                        <a:defRPr/>
                      </a:pPr>
                      <a:r>
                        <a:rPr lang="de-DE" sz="1300" kern="1200" dirty="0" err="1">
                          <a:solidFill>
                            <a:srgbClr val="2A4B6D"/>
                          </a:solidFill>
                          <a:latin typeface="+mn-lt"/>
                          <a:ea typeface="+mn-ea"/>
                          <a:cs typeface="+mn-cs"/>
                        </a:rPr>
                        <a:t>tbd</a:t>
                      </a:r>
                      <a:endParaRPr lang="de-DE" sz="1300" kern="1200" dirty="0">
                        <a:solidFill>
                          <a:srgbClr val="2A4B6D"/>
                        </a:solidFill>
                        <a:latin typeface="+mn-lt"/>
                        <a:ea typeface="+mn-ea"/>
                        <a:cs typeface="+mn-cs"/>
                      </a:endParaRPr>
                    </a:p>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9926449"/>
                  </a:ext>
                </a:extLst>
              </a:tr>
              <a:tr h="370840">
                <a:tc>
                  <a:txBody>
                    <a:bodyPr/>
                    <a:lstStyle/>
                    <a:p>
                      <a:pPr algn="r"/>
                      <a:r>
                        <a:rPr lang="de-DE" sz="1300" kern="1200" dirty="0">
                          <a:solidFill>
                            <a:srgbClr val="2A4B6D"/>
                          </a:solidFill>
                          <a:latin typeface="+mn-lt"/>
                          <a:ea typeface="+mn-ea"/>
                          <a:cs typeface="+mn-cs"/>
                        </a:rPr>
                        <a:t>Software</a:t>
                      </a:r>
                    </a:p>
                  </a:txBody>
                  <a:tcPr>
                    <a:noFill/>
                  </a:tcPr>
                </a:tc>
                <a:tc>
                  <a:txBody>
                    <a:bodyPr/>
                    <a:lstStyle/>
                    <a:p>
                      <a:pPr marL="285750" indent="-285750">
                        <a:buFont typeface="Arial" panose="020B0604020202020204" pitchFamily="34" charset="0"/>
                        <a:buChar char="•"/>
                      </a:pPr>
                      <a:r>
                        <a:rPr lang="de-DE" sz="1300" kern="1200" dirty="0" err="1">
                          <a:solidFill>
                            <a:srgbClr val="2A4B6D"/>
                          </a:solidFill>
                          <a:latin typeface="+mn-lt"/>
                          <a:ea typeface="+mn-ea"/>
                          <a:cs typeface="+mn-cs"/>
                        </a:rPr>
                        <a:t>tbd</a:t>
                      </a:r>
                      <a:endParaRPr lang="de-DE" sz="1300" kern="1200" dirty="0">
                        <a:solidFill>
                          <a:srgbClr val="2A4B6D"/>
                        </a:solidFill>
                        <a:latin typeface="+mn-lt"/>
                        <a:ea typeface="+mn-ea"/>
                        <a:cs typeface="+mn-cs"/>
                      </a:endParaRPr>
                    </a:p>
                  </a:txBody>
                  <a:tcPr>
                    <a:lnR w="12700" cmpd="sng">
                      <a:noFill/>
                    </a:lnR>
                    <a:noFill/>
                  </a:tcPr>
                </a:tc>
                <a:tc>
                  <a:txBody>
                    <a:bodyPr/>
                    <a:lstStyle/>
                    <a:p>
                      <a:pPr marL="285750" marR="0" lvl="0" indent="-285750" algn="l" defTabSz="914400" rtl="0" eaLnBrk="1" fontAlgn="auto" latinLnBrk="0" hangingPunct="1">
                        <a:lnSpc>
                          <a:spcPct val="110000"/>
                        </a:lnSpc>
                        <a:spcBef>
                          <a:spcPts val="600"/>
                        </a:spcBef>
                        <a:spcAft>
                          <a:spcPts val="0"/>
                        </a:spcAft>
                        <a:buClrTx/>
                        <a:buSzTx/>
                        <a:buFont typeface="Arial" panose="020B0604020202020204" pitchFamily="34" charset="0"/>
                        <a:buChar char="•"/>
                        <a:tabLst/>
                        <a:defRPr/>
                      </a:pPr>
                      <a:r>
                        <a:rPr lang="de-DE" sz="1300" kern="1200" dirty="0" err="1">
                          <a:solidFill>
                            <a:srgbClr val="2A4B6D"/>
                          </a:solidFill>
                          <a:latin typeface="+mn-lt"/>
                          <a:ea typeface="+mn-ea"/>
                          <a:cs typeface="+mn-cs"/>
                        </a:rPr>
                        <a:t>tbd</a:t>
                      </a:r>
                      <a:endParaRPr lang="de-DE" sz="1300" kern="1200" dirty="0">
                        <a:solidFill>
                          <a:srgbClr val="2A4B6D"/>
                        </a:solidFill>
                        <a:latin typeface="+mn-lt"/>
                        <a:ea typeface="+mn-ea"/>
                        <a:cs typeface="+mn-cs"/>
                      </a:endParaRPr>
                    </a:p>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7419450"/>
                  </a:ext>
                </a:extLst>
              </a:tr>
              <a:tr h="370840">
                <a:tc>
                  <a:txBody>
                    <a:bodyPr/>
                    <a:lstStyle/>
                    <a:p>
                      <a:pPr algn="r"/>
                      <a:r>
                        <a:rPr lang="de-DE" sz="1300" kern="1200" dirty="0">
                          <a:solidFill>
                            <a:srgbClr val="2A4B6D"/>
                          </a:solidFill>
                          <a:latin typeface="+mn-lt"/>
                          <a:ea typeface="+mn-ea"/>
                          <a:cs typeface="+mn-cs"/>
                        </a:rPr>
                        <a:t>Budget</a:t>
                      </a:r>
                    </a:p>
                  </a:txBody>
                  <a:tcPr>
                    <a:noFill/>
                  </a:tcPr>
                </a:tc>
                <a:tc>
                  <a:txBody>
                    <a:bodyPr/>
                    <a:lstStyle/>
                    <a:p>
                      <a:pPr marL="285750" indent="-285750">
                        <a:buFont typeface="Arial" panose="020B0604020202020204" pitchFamily="34" charset="0"/>
                        <a:buChar char="•"/>
                      </a:pPr>
                      <a:r>
                        <a:rPr lang="de-DE" sz="1300" kern="1200" dirty="0" err="1">
                          <a:solidFill>
                            <a:srgbClr val="2A4B6D"/>
                          </a:solidFill>
                          <a:latin typeface="+mn-lt"/>
                          <a:ea typeface="+mn-ea"/>
                          <a:cs typeface="+mn-cs"/>
                        </a:rPr>
                        <a:t>tbd</a:t>
                      </a:r>
                      <a:endParaRPr lang="de-DE" sz="1300" kern="1200" dirty="0">
                        <a:solidFill>
                          <a:srgbClr val="2A4B6D"/>
                        </a:solidFill>
                        <a:latin typeface="+mn-lt"/>
                        <a:ea typeface="+mn-ea"/>
                        <a:cs typeface="+mn-cs"/>
                      </a:endParaRPr>
                    </a:p>
                  </a:txBody>
                  <a:tcPr>
                    <a:lnR w="12700" cmpd="sng">
                      <a:noFill/>
                    </a:lnR>
                    <a:noFill/>
                  </a:tcPr>
                </a:tc>
                <a:tc>
                  <a:txBody>
                    <a:bodyPr/>
                    <a:lstStyle/>
                    <a:p>
                      <a:pPr marL="285750" marR="0" lvl="0" indent="-285750" algn="l" defTabSz="914400" rtl="0" eaLnBrk="1" fontAlgn="auto" latinLnBrk="0" hangingPunct="1">
                        <a:lnSpc>
                          <a:spcPct val="110000"/>
                        </a:lnSpc>
                        <a:spcBef>
                          <a:spcPts val="600"/>
                        </a:spcBef>
                        <a:spcAft>
                          <a:spcPts val="0"/>
                        </a:spcAft>
                        <a:buClrTx/>
                        <a:buSzTx/>
                        <a:buFont typeface="Arial" panose="020B0604020202020204" pitchFamily="34" charset="0"/>
                        <a:buChar char="•"/>
                        <a:tabLst/>
                        <a:defRPr/>
                      </a:pPr>
                      <a:r>
                        <a:rPr lang="de-DE" sz="1300" kern="1200" dirty="0" err="1">
                          <a:solidFill>
                            <a:srgbClr val="2A4B6D"/>
                          </a:solidFill>
                          <a:latin typeface="+mn-lt"/>
                          <a:ea typeface="+mn-ea"/>
                          <a:cs typeface="+mn-cs"/>
                        </a:rPr>
                        <a:t>tbd</a:t>
                      </a:r>
                      <a:endParaRPr lang="de-DE" sz="1300" kern="1200" dirty="0">
                        <a:solidFill>
                          <a:srgbClr val="2A4B6D"/>
                        </a:solidFill>
                        <a:latin typeface="+mn-lt"/>
                        <a:ea typeface="+mn-ea"/>
                        <a:cs typeface="+mn-cs"/>
                      </a:endParaRPr>
                    </a:p>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2931636"/>
                  </a:ext>
                </a:extLst>
              </a:tr>
              <a:tr h="370840">
                <a:tc>
                  <a:txBody>
                    <a:bodyPr/>
                    <a:lstStyle/>
                    <a:p>
                      <a:pPr marL="0" marR="0" lvl="0" indent="0" algn="r" defTabSz="914400" rtl="0" eaLnBrk="1" fontAlgn="auto" latinLnBrk="0" hangingPunct="1">
                        <a:lnSpc>
                          <a:spcPct val="110000"/>
                        </a:lnSpc>
                        <a:spcBef>
                          <a:spcPts val="600"/>
                        </a:spcBef>
                        <a:spcAft>
                          <a:spcPts val="0"/>
                        </a:spcAft>
                        <a:buClrTx/>
                        <a:buSzTx/>
                        <a:buFontTx/>
                        <a:buNone/>
                        <a:tabLst/>
                        <a:defRPr/>
                      </a:pPr>
                      <a:r>
                        <a:rPr lang="de-DE" sz="1300" kern="1200" dirty="0">
                          <a:solidFill>
                            <a:srgbClr val="2A4B6D"/>
                          </a:solidFill>
                          <a:latin typeface="+mn-lt"/>
                          <a:ea typeface="+mn-ea"/>
                          <a:cs typeface="+mn-cs"/>
                        </a:rPr>
                        <a:t>Other</a:t>
                      </a:r>
                    </a:p>
                  </a:txBody>
                  <a:tcPr>
                    <a:noFill/>
                  </a:tcPr>
                </a:tc>
                <a:tc>
                  <a:txBody>
                    <a:bodyPr/>
                    <a:lstStyle/>
                    <a:p>
                      <a:pPr marL="285750" indent="-285750">
                        <a:buFont typeface="Arial" panose="020B0604020202020204" pitchFamily="34" charset="0"/>
                        <a:buChar char="•"/>
                      </a:pPr>
                      <a:r>
                        <a:rPr lang="de-DE" sz="1300" kern="1200" dirty="0" err="1">
                          <a:solidFill>
                            <a:srgbClr val="2A4B6D"/>
                          </a:solidFill>
                          <a:latin typeface="+mn-lt"/>
                          <a:ea typeface="+mn-ea"/>
                          <a:cs typeface="+mn-cs"/>
                        </a:rPr>
                        <a:t>tbd</a:t>
                      </a:r>
                      <a:endParaRPr lang="de-DE" sz="1300" kern="1200" dirty="0">
                        <a:solidFill>
                          <a:srgbClr val="2A4B6D"/>
                        </a:solidFill>
                        <a:latin typeface="+mn-lt"/>
                        <a:ea typeface="+mn-ea"/>
                        <a:cs typeface="+mn-cs"/>
                      </a:endParaRPr>
                    </a:p>
                  </a:txBody>
                  <a:tcPr>
                    <a:lnR w="12700" cmpd="sng">
                      <a:noFill/>
                    </a:lnR>
                    <a:noFill/>
                  </a:tcPr>
                </a:tc>
                <a:tc>
                  <a:txBody>
                    <a:bodyPr/>
                    <a:lstStyle/>
                    <a:p>
                      <a:pPr marL="285750" marR="0" lvl="0" indent="-285750" algn="l" defTabSz="914400" rtl="0" eaLnBrk="1" fontAlgn="auto" latinLnBrk="0" hangingPunct="1">
                        <a:lnSpc>
                          <a:spcPct val="110000"/>
                        </a:lnSpc>
                        <a:spcBef>
                          <a:spcPts val="600"/>
                        </a:spcBef>
                        <a:spcAft>
                          <a:spcPts val="0"/>
                        </a:spcAft>
                        <a:buClrTx/>
                        <a:buSzTx/>
                        <a:buFont typeface="Arial" panose="020B0604020202020204" pitchFamily="34" charset="0"/>
                        <a:buChar char="•"/>
                        <a:tabLst/>
                        <a:defRPr/>
                      </a:pPr>
                      <a:r>
                        <a:rPr lang="de-DE" sz="1300" kern="1200" dirty="0" err="1">
                          <a:solidFill>
                            <a:srgbClr val="2A4B6D"/>
                          </a:solidFill>
                          <a:latin typeface="+mn-lt"/>
                          <a:ea typeface="+mn-ea"/>
                          <a:cs typeface="+mn-cs"/>
                        </a:rPr>
                        <a:t>tbd</a:t>
                      </a:r>
                      <a:endParaRPr lang="de-DE" sz="1300" kern="1200" dirty="0">
                        <a:solidFill>
                          <a:srgbClr val="2A4B6D"/>
                        </a:solidFill>
                        <a:latin typeface="+mn-lt"/>
                        <a:ea typeface="+mn-ea"/>
                        <a:cs typeface="+mn-cs"/>
                      </a:endParaRPr>
                    </a:p>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2041353"/>
                  </a:ext>
                </a:extLst>
              </a:tr>
            </a:tbl>
          </a:graphicData>
        </a:graphic>
      </p:graphicFrame>
    </p:spTree>
    <p:extLst>
      <p:ext uri="{BB962C8B-B14F-4D97-AF65-F5344CB8AC3E}">
        <p14:creationId xmlns:p14="http://schemas.microsoft.com/office/powerpoint/2010/main" val="289896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5EA07-CDD1-50F5-6231-F3A5EFE3A13B}"/>
              </a:ext>
            </a:extLst>
          </p:cNvPr>
          <p:cNvSpPr>
            <a:spLocks noGrp="1"/>
          </p:cNvSpPr>
          <p:nvPr>
            <p:ph type="title"/>
          </p:nvPr>
        </p:nvSpPr>
        <p:spPr/>
        <p:txBody>
          <a:bodyPr/>
          <a:lstStyle/>
          <a:p>
            <a:r>
              <a:rPr lang="de-DE" dirty="0" err="1"/>
              <a:t>Requirements</a:t>
            </a:r>
            <a:r>
              <a:rPr lang="de-DE" dirty="0"/>
              <a:t>, </a:t>
            </a:r>
            <a:r>
              <a:rPr lang="de-DE" dirty="0" err="1"/>
              <a:t>assumptions</a:t>
            </a:r>
            <a:r>
              <a:rPr lang="de-DE" dirty="0"/>
              <a:t> and </a:t>
            </a:r>
            <a:r>
              <a:rPr lang="de-DE" dirty="0" err="1"/>
              <a:t>constraints</a:t>
            </a:r>
            <a:br>
              <a:rPr kumimoji="0" lang="de-DE" sz="2800" b="1" i="0" u="none" strike="noStrike" kern="1200" cap="none" spc="0" normalizeH="0" baseline="0" noProof="0" dirty="0">
                <a:ln>
                  <a:noFill/>
                </a:ln>
                <a:solidFill>
                  <a:prstClr val="black"/>
                </a:solidFill>
                <a:effectLst/>
                <a:uLnTx/>
                <a:uFillTx/>
                <a:latin typeface="Porsche Next TT"/>
                <a:ea typeface="+mj-ea"/>
                <a:cs typeface="+mj-cs"/>
              </a:rPr>
            </a:br>
            <a:r>
              <a:rPr lang="en-US" sz="1800" dirty="0"/>
              <a:t>Identify resources, constraints, assumptions and other factors that should be considered</a:t>
            </a:r>
            <a:endParaRPr lang="de-DE" sz="1800" dirty="0"/>
          </a:p>
        </p:txBody>
      </p:sp>
      <p:sp>
        <p:nvSpPr>
          <p:cNvPr id="9" name="Textplatzhalter 4">
            <a:extLst>
              <a:ext uri="{FF2B5EF4-FFF2-40B4-BE49-F238E27FC236}">
                <a16:creationId xmlns:a16="http://schemas.microsoft.com/office/drawing/2014/main" id="{16CE68DC-4756-DDD3-0C96-55DA1AA5831F}"/>
              </a:ext>
            </a:extLst>
          </p:cNvPr>
          <p:cNvSpPr txBox="1">
            <a:spLocks/>
          </p:cNvSpPr>
          <p:nvPr/>
        </p:nvSpPr>
        <p:spPr>
          <a:xfrm>
            <a:off x="742704" y="1398604"/>
            <a:ext cx="5507648" cy="649111"/>
          </a:xfrm>
          <a:prstGeom prst="rect">
            <a:avLst/>
          </a:prstGeom>
        </p:spPr>
        <p:txBody>
          <a:bodyPr/>
          <a:lstStyle>
            <a:lvl1pPr marL="0" marR="0" indent="0" algn="l" defTabSz="914400" rtl="0" eaLnBrk="1" fontAlgn="auto" latinLnBrk="0" hangingPunct="1">
              <a:lnSpc>
                <a:spcPct val="106000"/>
              </a:lnSpc>
              <a:spcBef>
                <a:spcPts val="0"/>
              </a:spcBef>
              <a:spcAft>
                <a:spcPts val="0"/>
              </a:spcAft>
              <a:buClr>
                <a:prstClr val="black"/>
              </a:buClr>
              <a:buSzPct val="90000"/>
              <a:buFontTx/>
              <a:buNone/>
              <a:tabLst/>
              <a:defRPr sz="1800" kern="1200">
                <a:solidFill>
                  <a:schemeClr val="tx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en-US" sz="1918" b="1" dirty="0"/>
              <a:t>Are there any relevant requirements, assumptions and constraints?</a:t>
            </a:r>
            <a:endParaRPr lang="de-DE" sz="2158" dirty="0"/>
          </a:p>
        </p:txBody>
      </p:sp>
      <p:sp>
        <p:nvSpPr>
          <p:cNvPr id="10" name="Shape 3828">
            <a:extLst>
              <a:ext uri="{FF2B5EF4-FFF2-40B4-BE49-F238E27FC236}">
                <a16:creationId xmlns:a16="http://schemas.microsoft.com/office/drawing/2014/main" id="{F4F0C450-2F30-FE62-D2BA-8E8C91309685}"/>
              </a:ext>
            </a:extLst>
          </p:cNvPr>
          <p:cNvSpPr/>
          <p:nvPr/>
        </p:nvSpPr>
        <p:spPr>
          <a:xfrm>
            <a:off x="426734" y="1444348"/>
            <a:ext cx="315969" cy="315975"/>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273"/>
                  <a:pt x="15023" y="819"/>
                </a:cubicBezTo>
                <a:cubicBezTo>
                  <a:pt x="16346" y="1365"/>
                  <a:pt x="17475" y="2144"/>
                  <a:pt x="18448" y="3119"/>
                </a:cubicBezTo>
                <a:cubicBezTo>
                  <a:pt x="19421" y="4133"/>
                  <a:pt x="20199" y="5264"/>
                  <a:pt x="20783" y="6589"/>
                </a:cubicBezTo>
                <a:cubicBezTo>
                  <a:pt x="21328" y="7915"/>
                  <a:pt x="21600" y="9318"/>
                  <a:pt x="21600" y="10800"/>
                </a:cubicBezTo>
                <a:cubicBezTo>
                  <a:pt x="21600" y="12282"/>
                  <a:pt x="21328" y="13685"/>
                  <a:pt x="20783" y="15011"/>
                </a:cubicBezTo>
                <a:cubicBezTo>
                  <a:pt x="20199" y="16336"/>
                  <a:pt x="19421" y="17467"/>
                  <a:pt x="18448" y="18481"/>
                </a:cubicBezTo>
                <a:cubicBezTo>
                  <a:pt x="17475" y="19456"/>
                  <a:pt x="16346" y="20235"/>
                  <a:pt x="15023" y="20781"/>
                </a:cubicBezTo>
                <a:cubicBezTo>
                  <a:pt x="13699" y="21327"/>
                  <a:pt x="12298" y="21600"/>
                  <a:pt x="10819" y="21600"/>
                </a:cubicBezTo>
                <a:cubicBezTo>
                  <a:pt x="9302" y="21600"/>
                  <a:pt x="7901" y="21327"/>
                  <a:pt x="6616" y="20781"/>
                </a:cubicBezTo>
                <a:cubicBezTo>
                  <a:pt x="5293" y="20235"/>
                  <a:pt x="4125" y="19456"/>
                  <a:pt x="3152" y="18481"/>
                </a:cubicBezTo>
                <a:cubicBezTo>
                  <a:pt x="2179" y="17467"/>
                  <a:pt x="1401" y="16336"/>
                  <a:pt x="856" y="15011"/>
                </a:cubicBezTo>
                <a:cubicBezTo>
                  <a:pt x="272" y="13685"/>
                  <a:pt x="0" y="12282"/>
                  <a:pt x="0" y="10800"/>
                </a:cubicBezTo>
                <a:cubicBezTo>
                  <a:pt x="0" y="9318"/>
                  <a:pt x="272" y="7915"/>
                  <a:pt x="856" y="6589"/>
                </a:cubicBezTo>
                <a:cubicBezTo>
                  <a:pt x="1401" y="5264"/>
                  <a:pt x="2179" y="4133"/>
                  <a:pt x="3152" y="3119"/>
                </a:cubicBezTo>
                <a:cubicBezTo>
                  <a:pt x="4125" y="2144"/>
                  <a:pt x="5293" y="1365"/>
                  <a:pt x="6616" y="819"/>
                </a:cubicBezTo>
                <a:cubicBezTo>
                  <a:pt x="7901" y="273"/>
                  <a:pt x="9302" y="0"/>
                  <a:pt x="10819" y="0"/>
                </a:cubicBezTo>
                <a:close/>
                <a:moveTo>
                  <a:pt x="10819" y="20742"/>
                </a:moveTo>
                <a:cubicBezTo>
                  <a:pt x="12182" y="20742"/>
                  <a:pt x="13466" y="20469"/>
                  <a:pt x="14672" y="19962"/>
                </a:cubicBezTo>
                <a:cubicBezTo>
                  <a:pt x="15879" y="19456"/>
                  <a:pt x="16930" y="18754"/>
                  <a:pt x="17864" y="17857"/>
                </a:cubicBezTo>
                <a:cubicBezTo>
                  <a:pt x="18720" y="16960"/>
                  <a:pt x="19421" y="15869"/>
                  <a:pt x="19965" y="14699"/>
                </a:cubicBezTo>
                <a:cubicBezTo>
                  <a:pt x="20471" y="13490"/>
                  <a:pt x="20744" y="12204"/>
                  <a:pt x="20744" y="10800"/>
                </a:cubicBezTo>
                <a:cubicBezTo>
                  <a:pt x="20744" y="9396"/>
                  <a:pt x="20471" y="8110"/>
                  <a:pt x="19965" y="6901"/>
                </a:cubicBezTo>
                <a:cubicBezTo>
                  <a:pt x="19421" y="5731"/>
                  <a:pt x="18720" y="4640"/>
                  <a:pt x="17864" y="3743"/>
                </a:cubicBezTo>
                <a:cubicBezTo>
                  <a:pt x="16930" y="2846"/>
                  <a:pt x="15879" y="2144"/>
                  <a:pt x="14672" y="1638"/>
                </a:cubicBezTo>
                <a:cubicBezTo>
                  <a:pt x="13466" y="1131"/>
                  <a:pt x="12182" y="858"/>
                  <a:pt x="10819" y="858"/>
                </a:cubicBezTo>
                <a:cubicBezTo>
                  <a:pt x="9418" y="858"/>
                  <a:pt x="8134" y="1131"/>
                  <a:pt x="6928" y="1638"/>
                </a:cubicBezTo>
                <a:cubicBezTo>
                  <a:pt x="5721" y="2144"/>
                  <a:pt x="4670" y="2846"/>
                  <a:pt x="3775" y="3743"/>
                </a:cubicBezTo>
                <a:cubicBezTo>
                  <a:pt x="2880" y="4640"/>
                  <a:pt x="2179" y="5731"/>
                  <a:pt x="1674" y="6901"/>
                </a:cubicBezTo>
                <a:cubicBezTo>
                  <a:pt x="1129" y="8110"/>
                  <a:pt x="856" y="9396"/>
                  <a:pt x="856" y="10800"/>
                </a:cubicBezTo>
                <a:cubicBezTo>
                  <a:pt x="856" y="12204"/>
                  <a:pt x="1129" y="13490"/>
                  <a:pt x="1674" y="14699"/>
                </a:cubicBezTo>
                <a:cubicBezTo>
                  <a:pt x="2179" y="15869"/>
                  <a:pt x="2880" y="16960"/>
                  <a:pt x="3775" y="17857"/>
                </a:cubicBezTo>
                <a:cubicBezTo>
                  <a:pt x="4670" y="18754"/>
                  <a:pt x="5721" y="19456"/>
                  <a:pt x="6928" y="19962"/>
                </a:cubicBezTo>
                <a:cubicBezTo>
                  <a:pt x="8134" y="20469"/>
                  <a:pt x="9418" y="20742"/>
                  <a:pt x="10819" y="20742"/>
                </a:cubicBezTo>
                <a:close/>
                <a:moveTo>
                  <a:pt x="10742" y="5108"/>
                </a:moveTo>
                <a:cubicBezTo>
                  <a:pt x="11209" y="5108"/>
                  <a:pt x="11598" y="5186"/>
                  <a:pt x="11987" y="5303"/>
                </a:cubicBezTo>
                <a:cubicBezTo>
                  <a:pt x="12337" y="5458"/>
                  <a:pt x="12649" y="5653"/>
                  <a:pt x="12921" y="5887"/>
                </a:cubicBezTo>
                <a:cubicBezTo>
                  <a:pt x="13194" y="6121"/>
                  <a:pt x="13427" y="6394"/>
                  <a:pt x="13583" y="6745"/>
                </a:cubicBezTo>
                <a:cubicBezTo>
                  <a:pt x="13777" y="7057"/>
                  <a:pt x="13855" y="7447"/>
                  <a:pt x="13855" y="7915"/>
                </a:cubicBezTo>
                <a:cubicBezTo>
                  <a:pt x="13855" y="8227"/>
                  <a:pt x="13816" y="8500"/>
                  <a:pt x="13738" y="8734"/>
                </a:cubicBezTo>
                <a:cubicBezTo>
                  <a:pt x="13661" y="8968"/>
                  <a:pt x="13583" y="9162"/>
                  <a:pt x="13505" y="9396"/>
                </a:cubicBezTo>
                <a:cubicBezTo>
                  <a:pt x="13349" y="9591"/>
                  <a:pt x="13232" y="9786"/>
                  <a:pt x="13077" y="9942"/>
                </a:cubicBezTo>
                <a:cubicBezTo>
                  <a:pt x="12921" y="10137"/>
                  <a:pt x="12726" y="10332"/>
                  <a:pt x="12532" y="10488"/>
                </a:cubicBezTo>
                <a:cubicBezTo>
                  <a:pt x="12221" y="10800"/>
                  <a:pt x="11987" y="11034"/>
                  <a:pt x="11831" y="11190"/>
                </a:cubicBezTo>
                <a:cubicBezTo>
                  <a:pt x="11676" y="11385"/>
                  <a:pt x="11598" y="11541"/>
                  <a:pt x="11520" y="11658"/>
                </a:cubicBezTo>
                <a:cubicBezTo>
                  <a:pt x="11442" y="11814"/>
                  <a:pt x="11403" y="12009"/>
                  <a:pt x="11403" y="12204"/>
                </a:cubicBezTo>
                <a:cubicBezTo>
                  <a:pt x="11364" y="12399"/>
                  <a:pt x="11364" y="12632"/>
                  <a:pt x="11364" y="12983"/>
                </a:cubicBezTo>
                <a:cubicBezTo>
                  <a:pt x="10352" y="12983"/>
                  <a:pt x="10352" y="12983"/>
                  <a:pt x="10352" y="12983"/>
                </a:cubicBezTo>
                <a:cubicBezTo>
                  <a:pt x="10391" y="12594"/>
                  <a:pt x="10430" y="12282"/>
                  <a:pt x="10469" y="12009"/>
                </a:cubicBezTo>
                <a:cubicBezTo>
                  <a:pt x="10547" y="11736"/>
                  <a:pt x="10586" y="11502"/>
                  <a:pt x="10703" y="11307"/>
                </a:cubicBezTo>
                <a:cubicBezTo>
                  <a:pt x="10858" y="11073"/>
                  <a:pt x="11014" y="10839"/>
                  <a:pt x="11170" y="10644"/>
                </a:cubicBezTo>
                <a:cubicBezTo>
                  <a:pt x="11364" y="10449"/>
                  <a:pt x="11637" y="10215"/>
                  <a:pt x="11909" y="9942"/>
                </a:cubicBezTo>
                <a:cubicBezTo>
                  <a:pt x="12065" y="9786"/>
                  <a:pt x="12182" y="9669"/>
                  <a:pt x="12298" y="9513"/>
                </a:cubicBezTo>
                <a:cubicBezTo>
                  <a:pt x="12415" y="9357"/>
                  <a:pt x="12532" y="9201"/>
                  <a:pt x="12649" y="9006"/>
                </a:cubicBezTo>
                <a:cubicBezTo>
                  <a:pt x="12688" y="8890"/>
                  <a:pt x="12765" y="8734"/>
                  <a:pt x="12804" y="8539"/>
                </a:cubicBezTo>
                <a:cubicBezTo>
                  <a:pt x="12843" y="8344"/>
                  <a:pt x="12882" y="8149"/>
                  <a:pt x="12882" y="7954"/>
                </a:cubicBezTo>
                <a:cubicBezTo>
                  <a:pt x="12882" y="7642"/>
                  <a:pt x="12843" y="7369"/>
                  <a:pt x="12688" y="7135"/>
                </a:cubicBezTo>
                <a:cubicBezTo>
                  <a:pt x="12571" y="6901"/>
                  <a:pt x="12415" y="6706"/>
                  <a:pt x="12221" y="6472"/>
                </a:cubicBezTo>
                <a:cubicBezTo>
                  <a:pt x="12065" y="6316"/>
                  <a:pt x="11831" y="6160"/>
                  <a:pt x="11559" y="6082"/>
                </a:cubicBezTo>
                <a:cubicBezTo>
                  <a:pt x="11286" y="5965"/>
                  <a:pt x="11014" y="5926"/>
                  <a:pt x="10703" y="5926"/>
                </a:cubicBezTo>
                <a:cubicBezTo>
                  <a:pt x="10314" y="5926"/>
                  <a:pt x="9963" y="6004"/>
                  <a:pt x="9652" y="6121"/>
                </a:cubicBezTo>
                <a:cubicBezTo>
                  <a:pt x="9341" y="6277"/>
                  <a:pt x="9068" y="6433"/>
                  <a:pt x="8874" y="6706"/>
                </a:cubicBezTo>
                <a:cubicBezTo>
                  <a:pt x="8679" y="6940"/>
                  <a:pt x="8523" y="7213"/>
                  <a:pt x="8406" y="7564"/>
                </a:cubicBezTo>
                <a:cubicBezTo>
                  <a:pt x="8329" y="7876"/>
                  <a:pt x="8290" y="8227"/>
                  <a:pt x="8290" y="8617"/>
                </a:cubicBezTo>
                <a:cubicBezTo>
                  <a:pt x="7317" y="8617"/>
                  <a:pt x="7317" y="8617"/>
                  <a:pt x="7317" y="8617"/>
                </a:cubicBezTo>
                <a:cubicBezTo>
                  <a:pt x="7356" y="8071"/>
                  <a:pt x="7434" y="7603"/>
                  <a:pt x="7589" y="7174"/>
                </a:cubicBezTo>
                <a:cubicBezTo>
                  <a:pt x="7745" y="6745"/>
                  <a:pt x="7939" y="6394"/>
                  <a:pt x="8212" y="6082"/>
                </a:cubicBezTo>
                <a:cubicBezTo>
                  <a:pt x="8523" y="5770"/>
                  <a:pt x="8874" y="5536"/>
                  <a:pt x="9302" y="5381"/>
                </a:cubicBezTo>
                <a:cubicBezTo>
                  <a:pt x="9730" y="5186"/>
                  <a:pt x="10197" y="5108"/>
                  <a:pt x="10742" y="5108"/>
                </a:cubicBezTo>
                <a:close/>
                <a:moveTo>
                  <a:pt x="10819" y="14699"/>
                </a:moveTo>
                <a:cubicBezTo>
                  <a:pt x="11053" y="14699"/>
                  <a:pt x="11248" y="14777"/>
                  <a:pt x="11403" y="14972"/>
                </a:cubicBezTo>
                <a:cubicBezTo>
                  <a:pt x="11598" y="15128"/>
                  <a:pt x="11676" y="15323"/>
                  <a:pt x="11676" y="15557"/>
                </a:cubicBezTo>
                <a:cubicBezTo>
                  <a:pt x="11676" y="15791"/>
                  <a:pt x="11598" y="16025"/>
                  <a:pt x="11403" y="16181"/>
                </a:cubicBezTo>
                <a:cubicBezTo>
                  <a:pt x="11248" y="16336"/>
                  <a:pt x="11053" y="16453"/>
                  <a:pt x="10819" y="16453"/>
                </a:cubicBezTo>
                <a:cubicBezTo>
                  <a:pt x="10586" y="16453"/>
                  <a:pt x="10352" y="16336"/>
                  <a:pt x="10197" y="16181"/>
                </a:cubicBezTo>
                <a:cubicBezTo>
                  <a:pt x="10041" y="16025"/>
                  <a:pt x="9963" y="15791"/>
                  <a:pt x="9963" y="15557"/>
                </a:cubicBezTo>
                <a:cubicBezTo>
                  <a:pt x="9963" y="15323"/>
                  <a:pt x="10041" y="15128"/>
                  <a:pt x="10197" y="14972"/>
                </a:cubicBezTo>
                <a:cubicBezTo>
                  <a:pt x="10352" y="14777"/>
                  <a:pt x="10586" y="14699"/>
                  <a:pt x="10819" y="14699"/>
                </a:cubicBezTo>
                <a:close/>
              </a:path>
            </a:pathLst>
          </a:custGeom>
          <a:ln/>
        </p:spPr>
        <p:style>
          <a:lnRef idx="2">
            <a:schemeClr val="dk1"/>
          </a:lnRef>
          <a:fillRef idx="1">
            <a:schemeClr val="lt1"/>
          </a:fillRef>
          <a:effectRef idx="0">
            <a:schemeClr val="dk1"/>
          </a:effectRef>
          <a:fontRef idx="minor">
            <a:schemeClr val="dk1"/>
          </a:fontRef>
        </p:style>
        <p:txBody>
          <a:bodyPr lIns="30480" rIns="3048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nSpc>
                <a:spcPct val="100000"/>
              </a:lnSpc>
              <a:defRPr sz="3000">
                <a:solidFill>
                  <a:srgbClr val="FFFFFF"/>
                </a:solidFill>
              </a:defRPr>
            </a:pPr>
            <a:endParaRPr lang="de-DE" sz="1999" dirty="0">
              <a:latin typeface="Porsche Next TT" panose="020B0504020101010102" pitchFamily="34" charset="0"/>
              <a:cs typeface="Porsche Next TT" panose="020B0504020101010102" pitchFamily="34" charset="0"/>
            </a:endParaRPr>
          </a:p>
        </p:txBody>
      </p:sp>
      <p:sp>
        <p:nvSpPr>
          <p:cNvPr id="11" name="Rechteck 10">
            <a:extLst>
              <a:ext uri="{FF2B5EF4-FFF2-40B4-BE49-F238E27FC236}">
                <a16:creationId xmlns:a16="http://schemas.microsoft.com/office/drawing/2014/main" id="{D01D0C7E-9B00-879A-AD01-AC7DA19D8269}"/>
              </a:ext>
            </a:extLst>
          </p:cNvPr>
          <p:cNvSpPr/>
          <p:nvPr/>
        </p:nvSpPr>
        <p:spPr>
          <a:xfrm>
            <a:off x="742702" y="2264229"/>
            <a:ext cx="6537329" cy="3497496"/>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marL="285750" indent="-285750" algn="l">
              <a:lnSpc>
                <a:spcPct val="110000"/>
              </a:lnSpc>
              <a:spcBef>
                <a:spcPts val="600"/>
              </a:spcBef>
              <a:buFont typeface="Arial" panose="020B0604020202020204" pitchFamily="34" charset="0"/>
              <a:buChar char="•"/>
            </a:pPr>
            <a:r>
              <a:rPr lang="de-DE" sz="1300" dirty="0" err="1">
                <a:solidFill>
                  <a:srgbClr val="2A4B6D"/>
                </a:solidFill>
              </a:rPr>
              <a:t>tbd</a:t>
            </a:r>
            <a:endParaRPr lang="de-DE" sz="1300" b="1" dirty="0">
              <a:solidFill>
                <a:srgbClr val="2A4B6D"/>
              </a:solidFill>
            </a:endParaRPr>
          </a:p>
        </p:txBody>
      </p:sp>
      <p:sp>
        <p:nvSpPr>
          <p:cNvPr id="3" name="Rechteck 2">
            <a:extLst>
              <a:ext uri="{FF2B5EF4-FFF2-40B4-BE49-F238E27FC236}">
                <a16:creationId xmlns:a16="http://schemas.microsoft.com/office/drawing/2014/main" id="{4706CC9E-FAC1-84DE-DC7E-C0152FFC150F}"/>
              </a:ext>
            </a:extLst>
          </p:cNvPr>
          <p:cNvSpPr/>
          <p:nvPr/>
        </p:nvSpPr>
        <p:spPr>
          <a:xfrm>
            <a:off x="7685396" y="2264229"/>
            <a:ext cx="4135129" cy="3497496"/>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marL="285750" indent="-285750" algn="l">
              <a:lnSpc>
                <a:spcPct val="110000"/>
              </a:lnSpc>
              <a:spcBef>
                <a:spcPts val="600"/>
              </a:spcBef>
              <a:buFont typeface="Arial" panose="020B0604020202020204" pitchFamily="34" charset="0"/>
              <a:buChar char="•"/>
            </a:pPr>
            <a:r>
              <a:rPr lang="de-DE" sz="1400" dirty="0" err="1">
                <a:solidFill>
                  <a:srgbClr val="2A4B6D"/>
                </a:solidFill>
              </a:rPr>
              <a:t>tbd</a:t>
            </a:r>
            <a:endParaRPr lang="de-DE" sz="1400" dirty="0">
              <a:solidFill>
                <a:srgbClr val="2A4B6D"/>
              </a:solidFill>
            </a:endParaRPr>
          </a:p>
        </p:txBody>
      </p:sp>
      <p:sp>
        <p:nvSpPr>
          <p:cNvPr id="4" name="Rechteck 3">
            <a:extLst>
              <a:ext uri="{FF2B5EF4-FFF2-40B4-BE49-F238E27FC236}">
                <a16:creationId xmlns:a16="http://schemas.microsoft.com/office/drawing/2014/main" id="{A1B9AC54-AD0C-89BE-EDFB-B5EF9CC8667F}"/>
              </a:ext>
            </a:extLst>
          </p:cNvPr>
          <p:cNvSpPr/>
          <p:nvPr/>
        </p:nvSpPr>
        <p:spPr>
          <a:xfrm>
            <a:off x="2296887" y="2163841"/>
            <a:ext cx="3092450" cy="200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lnSpc>
                <a:spcPct val="110000"/>
              </a:lnSpc>
              <a:spcBef>
                <a:spcPts val="600"/>
              </a:spcBef>
            </a:pPr>
            <a:r>
              <a:rPr lang="de-DE" sz="1200" b="1" dirty="0" err="1">
                <a:solidFill>
                  <a:schemeClr val="tx1"/>
                </a:solidFill>
              </a:rPr>
              <a:t>Requirements</a:t>
            </a:r>
            <a:r>
              <a:rPr lang="de-DE" sz="1200" b="1" dirty="0">
                <a:solidFill>
                  <a:schemeClr val="tx1"/>
                </a:solidFill>
              </a:rPr>
              <a:t>, </a:t>
            </a:r>
            <a:r>
              <a:rPr lang="de-DE" sz="1200" b="1" dirty="0" err="1">
                <a:solidFill>
                  <a:schemeClr val="tx1"/>
                </a:solidFill>
              </a:rPr>
              <a:t>assumptions</a:t>
            </a:r>
            <a:r>
              <a:rPr lang="de-DE" sz="1200" b="1" dirty="0">
                <a:solidFill>
                  <a:schemeClr val="tx1"/>
                </a:solidFill>
              </a:rPr>
              <a:t>, and </a:t>
            </a:r>
            <a:r>
              <a:rPr lang="de-DE" sz="1200" b="1" dirty="0" err="1">
                <a:solidFill>
                  <a:schemeClr val="tx1"/>
                </a:solidFill>
              </a:rPr>
              <a:t>constraints</a:t>
            </a:r>
            <a:endParaRPr lang="de-DE" sz="1200" b="1" dirty="0">
              <a:solidFill>
                <a:schemeClr val="tx1"/>
              </a:solidFill>
            </a:endParaRPr>
          </a:p>
        </p:txBody>
      </p:sp>
      <p:sp>
        <p:nvSpPr>
          <p:cNvPr id="5" name="Rechteck 4">
            <a:extLst>
              <a:ext uri="{FF2B5EF4-FFF2-40B4-BE49-F238E27FC236}">
                <a16:creationId xmlns:a16="http://schemas.microsoft.com/office/drawing/2014/main" id="{AFC95233-14C4-4CBE-2CAB-8D3A9DE59C00}"/>
              </a:ext>
            </a:extLst>
          </p:cNvPr>
          <p:cNvSpPr/>
          <p:nvPr/>
        </p:nvSpPr>
        <p:spPr>
          <a:xfrm>
            <a:off x="9173101" y="2162417"/>
            <a:ext cx="1173589" cy="200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lnSpc>
                <a:spcPct val="110000"/>
              </a:lnSpc>
              <a:spcBef>
                <a:spcPts val="600"/>
              </a:spcBef>
            </a:pPr>
            <a:r>
              <a:rPr lang="de-DE" sz="1200" b="1" dirty="0" err="1">
                <a:solidFill>
                  <a:schemeClr val="tx1"/>
                </a:solidFill>
              </a:rPr>
              <a:t>Risks</a:t>
            </a:r>
            <a:endParaRPr lang="de-DE" sz="1200" b="1" dirty="0">
              <a:solidFill>
                <a:schemeClr val="tx1"/>
              </a:solidFill>
            </a:endParaRPr>
          </a:p>
        </p:txBody>
      </p:sp>
      <p:sp>
        <p:nvSpPr>
          <p:cNvPr id="7" name="Dreieck 45">
            <a:extLst>
              <a:ext uri="{FF2B5EF4-FFF2-40B4-BE49-F238E27FC236}">
                <a16:creationId xmlns:a16="http://schemas.microsoft.com/office/drawing/2014/main" id="{197FFBF3-998E-FA92-F42D-E26004D8A000}"/>
              </a:ext>
            </a:extLst>
          </p:cNvPr>
          <p:cNvSpPr/>
          <p:nvPr/>
        </p:nvSpPr>
        <p:spPr>
          <a:xfrm rot="5400000">
            <a:off x="7090534" y="3668874"/>
            <a:ext cx="801441" cy="321697"/>
          </a:xfrm>
          <a:prstGeom prst="triangle">
            <a:avLst>
              <a:gd name="adj" fmla="val 53138"/>
            </a:avLst>
          </a:prstGeom>
          <a:solidFill>
            <a:srgbClr val="D1E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8" name="Textplatzhalter 4">
            <a:extLst>
              <a:ext uri="{FF2B5EF4-FFF2-40B4-BE49-F238E27FC236}">
                <a16:creationId xmlns:a16="http://schemas.microsoft.com/office/drawing/2014/main" id="{FB796917-D9ED-D924-3146-9E80EF907915}"/>
              </a:ext>
            </a:extLst>
          </p:cNvPr>
          <p:cNvSpPr txBox="1">
            <a:spLocks/>
          </p:cNvSpPr>
          <p:nvPr/>
        </p:nvSpPr>
        <p:spPr>
          <a:xfrm>
            <a:off x="7665426" y="1417948"/>
            <a:ext cx="4135128" cy="649111"/>
          </a:xfrm>
          <a:prstGeom prst="rect">
            <a:avLst/>
          </a:prstGeom>
        </p:spPr>
        <p:txBody>
          <a:bodyPr/>
          <a:lstStyle>
            <a:lvl1pPr marL="0" marR="0" indent="0" algn="l" defTabSz="914400" rtl="0" eaLnBrk="1" fontAlgn="auto" latinLnBrk="0" hangingPunct="1">
              <a:lnSpc>
                <a:spcPct val="106000"/>
              </a:lnSpc>
              <a:spcBef>
                <a:spcPts val="0"/>
              </a:spcBef>
              <a:spcAft>
                <a:spcPts val="0"/>
              </a:spcAft>
              <a:buClr>
                <a:prstClr val="black"/>
              </a:buClr>
              <a:buSzPct val="90000"/>
              <a:buFontTx/>
              <a:buNone/>
              <a:tabLst/>
              <a:defRPr sz="1800" kern="1200">
                <a:solidFill>
                  <a:schemeClr val="tx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en-US" b="1" dirty="0"/>
              <a:t>Please name related risks or events that might delay the project or cause it to fail</a:t>
            </a:r>
            <a:endParaRPr lang="de-DE" sz="2000" dirty="0"/>
          </a:p>
        </p:txBody>
      </p:sp>
      <p:sp>
        <p:nvSpPr>
          <p:cNvPr id="12" name="Shape 3828">
            <a:extLst>
              <a:ext uri="{FF2B5EF4-FFF2-40B4-BE49-F238E27FC236}">
                <a16:creationId xmlns:a16="http://schemas.microsoft.com/office/drawing/2014/main" id="{AE92F9FB-0ADC-BB9B-39BA-594D368C51D8}"/>
              </a:ext>
            </a:extLst>
          </p:cNvPr>
          <p:cNvSpPr/>
          <p:nvPr/>
        </p:nvSpPr>
        <p:spPr>
          <a:xfrm>
            <a:off x="7349456" y="1463692"/>
            <a:ext cx="315969" cy="315975"/>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273"/>
                  <a:pt x="15023" y="819"/>
                </a:cubicBezTo>
                <a:cubicBezTo>
                  <a:pt x="16346" y="1365"/>
                  <a:pt x="17475" y="2144"/>
                  <a:pt x="18448" y="3119"/>
                </a:cubicBezTo>
                <a:cubicBezTo>
                  <a:pt x="19421" y="4133"/>
                  <a:pt x="20199" y="5264"/>
                  <a:pt x="20783" y="6589"/>
                </a:cubicBezTo>
                <a:cubicBezTo>
                  <a:pt x="21328" y="7915"/>
                  <a:pt x="21600" y="9318"/>
                  <a:pt x="21600" y="10800"/>
                </a:cubicBezTo>
                <a:cubicBezTo>
                  <a:pt x="21600" y="12282"/>
                  <a:pt x="21328" y="13685"/>
                  <a:pt x="20783" y="15011"/>
                </a:cubicBezTo>
                <a:cubicBezTo>
                  <a:pt x="20199" y="16336"/>
                  <a:pt x="19421" y="17467"/>
                  <a:pt x="18448" y="18481"/>
                </a:cubicBezTo>
                <a:cubicBezTo>
                  <a:pt x="17475" y="19456"/>
                  <a:pt x="16346" y="20235"/>
                  <a:pt x="15023" y="20781"/>
                </a:cubicBezTo>
                <a:cubicBezTo>
                  <a:pt x="13699" y="21327"/>
                  <a:pt x="12298" y="21600"/>
                  <a:pt x="10819" y="21600"/>
                </a:cubicBezTo>
                <a:cubicBezTo>
                  <a:pt x="9302" y="21600"/>
                  <a:pt x="7901" y="21327"/>
                  <a:pt x="6616" y="20781"/>
                </a:cubicBezTo>
                <a:cubicBezTo>
                  <a:pt x="5293" y="20235"/>
                  <a:pt x="4125" y="19456"/>
                  <a:pt x="3152" y="18481"/>
                </a:cubicBezTo>
                <a:cubicBezTo>
                  <a:pt x="2179" y="17467"/>
                  <a:pt x="1401" y="16336"/>
                  <a:pt x="856" y="15011"/>
                </a:cubicBezTo>
                <a:cubicBezTo>
                  <a:pt x="272" y="13685"/>
                  <a:pt x="0" y="12282"/>
                  <a:pt x="0" y="10800"/>
                </a:cubicBezTo>
                <a:cubicBezTo>
                  <a:pt x="0" y="9318"/>
                  <a:pt x="272" y="7915"/>
                  <a:pt x="856" y="6589"/>
                </a:cubicBezTo>
                <a:cubicBezTo>
                  <a:pt x="1401" y="5264"/>
                  <a:pt x="2179" y="4133"/>
                  <a:pt x="3152" y="3119"/>
                </a:cubicBezTo>
                <a:cubicBezTo>
                  <a:pt x="4125" y="2144"/>
                  <a:pt x="5293" y="1365"/>
                  <a:pt x="6616" y="819"/>
                </a:cubicBezTo>
                <a:cubicBezTo>
                  <a:pt x="7901" y="273"/>
                  <a:pt x="9302" y="0"/>
                  <a:pt x="10819" y="0"/>
                </a:cubicBezTo>
                <a:close/>
                <a:moveTo>
                  <a:pt x="10819" y="20742"/>
                </a:moveTo>
                <a:cubicBezTo>
                  <a:pt x="12182" y="20742"/>
                  <a:pt x="13466" y="20469"/>
                  <a:pt x="14672" y="19962"/>
                </a:cubicBezTo>
                <a:cubicBezTo>
                  <a:pt x="15879" y="19456"/>
                  <a:pt x="16930" y="18754"/>
                  <a:pt x="17864" y="17857"/>
                </a:cubicBezTo>
                <a:cubicBezTo>
                  <a:pt x="18720" y="16960"/>
                  <a:pt x="19421" y="15869"/>
                  <a:pt x="19965" y="14699"/>
                </a:cubicBezTo>
                <a:cubicBezTo>
                  <a:pt x="20471" y="13490"/>
                  <a:pt x="20744" y="12204"/>
                  <a:pt x="20744" y="10800"/>
                </a:cubicBezTo>
                <a:cubicBezTo>
                  <a:pt x="20744" y="9396"/>
                  <a:pt x="20471" y="8110"/>
                  <a:pt x="19965" y="6901"/>
                </a:cubicBezTo>
                <a:cubicBezTo>
                  <a:pt x="19421" y="5731"/>
                  <a:pt x="18720" y="4640"/>
                  <a:pt x="17864" y="3743"/>
                </a:cubicBezTo>
                <a:cubicBezTo>
                  <a:pt x="16930" y="2846"/>
                  <a:pt x="15879" y="2144"/>
                  <a:pt x="14672" y="1638"/>
                </a:cubicBezTo>
                <a:cubicBezTo>
                  <a:pt x="13466" y="1131"/>
                  <a:pt x="12182" y="858"/>
                  <a:pt x="10819" y="858"/>
                </a:cubicBezTo>
                <a:cubicBezTo>
                  <a:pt x="9418" y="858"/>
                  <a:pt x="8134" y="1131"/>
                  <a:pt x="6928" y="1638"/>
                </a:cubicBezTo>
                <a:cubicBezTo>
                  <a:pt x="5721" y="2144"/>
                  <a:pt x="4670" y="2846"/>
                  <a:pt x="3775" y="3743"/>
                </a:cubicBezTo>
                <a:cubicBezTo>
                  <a:pt x="2880" y="4640"/>
                  <a:pt x="2179" y="5731"/>
                  <a:pt x="1674" y="6901"/>
                </a:cubicBezTo>
                <a:cubicBezTo>
                  <a:pt x="1129" y="8110"/>
                  <a:pt x="856" y="9396"/>
                  <a:pt x="856" y="10800"/>
                </a:cubicBezTo>
                <a:cubicBezTo>
                  <a:pt x="856" y="12204"/>
                  <a:pt x="1129" y="13490"/>
                  <a:pt x="1674" y="14699"/>
                </a:cubicBezTo>
                <a:cubicBezTo>
                  <a:pt x="2179" y="15869"/>
                  <a:pt x="2880" y="16960"/>
                  <a:pt x="3775" y="17857"/>
                </a:cubicBezTo>
                <a:cubicBezTo>
                  <a:pt x="4670" y="18754"/>
                  <a:pt x="5721" y="19456"/>
                  <a:pt x="6928" y="19962"/>
                </a:cubicBezTo>
                <a:cubicBezTo>
                  <a:pt x="8134" y="20469"/>
                  <a:pt x="9418" y="20742"/>
                  <a:pt x="10819" y="20742"/>
                </a:cubicBezTo>
                <a:close/>
                <a:moveTo>
                  <a:pt x="10742" y="5108"/>
                </a:moveTo>
                <a:cubicBezTo>
                  <a:pt x="11209" y="5108"/>
                  <a:pt x="11598" y="5186"/>
                  <a:pt x="11987" y="5303"/>
                </a:cubicBezTo>
                <a:cubicBezTo>
                  <a:pt x="12337" y="5458"/>
                  <a:pt x="12649" y="5653"/>
                  <a:pt x="12921" y="5887"/>
                </a:cubicBezTo>
                <a:cubicBezTo>
                  <a:pt x="13194" y="6121"/>
                  <a:pt x="13427" y="6394"/>
                  <a:pt x="13583" y="6745"/>
                </a:cubicBezTo>
                <a:cubicBezTo>
                  <a:pt x="13777" y="7057"/>
                  <a:pt x="13855" y="7447"/>
                  <a:pt x="13855" y="7915"/>
                </a:cubicBezTo>
                <a:cubicBezTo>
                  <a:pt x="13855" y="8227"/>
                  <a:pt x="13816" y="8500"/>
                  <a:pt x="13738" y="8734"/>
                </a:cubicBezTo>
                <a:cubicBezTo>
                  <a:pt x="13661" y="8968"/>
                  <a:pt x="13583" y="9162"/>
                  <a:pt x="13505" y="9396"/>
                </a:cubicBezTo>
                <a:cubicBezTo>
                  <a:pt x="13349" y="9591"/>
                  <a:pt x="13232" y="9786"/>
                  <a:pt x="13077" y="9942"/>
                </a:cubicBezTo>
                <a:cubicBezTo>
                  <a:pt x="12921" y="10137"/>
                  <a:pt x="12726" y="10332"/>
                  <a:pt x="12532" y="10488"/>
                </a:cubicBezTo>
                <a:cubicBezTo>
                  <a:pt x="12221" y="10800"/>
                  <a:pt x="11987" y="11034"/>
                  <a:pt x="11831" y="11190"/>
                </a:cubicBezTo>
                <a:cubicBezTo>
                  <a:pt x="11676" y="11385"/>
                  <a:pt x="11598" y="11541"/>
                  <a:pt x="11520" y="11658"/>
                </a:cubicBezTo>
                <a:cubicBezTo>
                  <a:pt x="11442" y="11814"/>
                  <a:pt x="11403" y="12009"/>
                  <a:pt x="11403" y="12204"/>
                </a:cubicBezTo>
                <a:cubicBezTo>
                  <a:pt x="11364" y="12399"/>
                  <a:pt x="11364" y="12632"/>
                  <a:pt x="11364" y="12983"/>
                </a:cubicBezTo>
                <a:cubicBezTo>
                  <a:pt x="10352" y="12983"/>
                  <a:pt x="10352" y="12983"/>
                  <a:pt x="10352" y="12983"/>
                </a:cubicBezTo>
                <a:cubicBezTo>
                  <a:pt x="10391" y="12594"/>
                  <a:pt x="10430" y="12282"/>
                  <a:pt x="10469" y="12009"/>
                </a:cubicBezTo>
                <a:cubicBezTo>
                  <a:pt x="10547" y="11736"/>
                  <a:pt x="10586" y="11502"/>
                  <a:pt x="10703" y="11307"/>
                </a:cubicBezTo>
                <a:cubicBezTo>
                  <a:pt x="10858" y="11073"/>
                  <a:pt x="11014" y="10839"/>
                  <a:pt x="11170" y="10644"/>
                </a:cubicBezTo>
                <a:cubicBezTo>
                  <a:pt x="11364" y="10449"/>
                  <a:pt x="11637" y="10215"/>
                  <a:pt x="11909" y="9942"/>
                </a:cubicBezTo>
                <a:cubicBezTo>
                  <a:pt x="12065" y="9786"/>
                  <a:pt x="12182" y="9669"/>
                  <a:pt x="12298" y="9513"/>
                </a:cubicBezTo>
                <a:cubicBezTo>
                  <a:pt x="12415" y="9357"/>
                  <a:pt x="12532" y="9201"/>
                  <a:pt x="12649" y="9006"/>
                </a:cubicBezTo>
                <a:cubicBezTo>
                  <a:pt x="12688" y="8890"/>
                  <a:pt x="12765" y="8734"/>
                  <a:pt x="12804" y="8539"/>
                </a:cubicBezTo>
                <a:cubicBezTo>
                  <a:pt x="12843" y="8344"/>
                  <a:pt x="12882" y="8149"/>
                  <a:pt x="12882" y="7954"/>
                </a:cubicBezTo>
                <a:cubicBezTo>
                  <a:pt x="12882" y="7642"/>
                  <a:pt x="12843" y="7369"/>
                  <a:pt x="12688" y="7135"/>
                </a:cubicBezTo>
                <a:cubicBezTo>
                  <a:pt x="12571" y="6901"/>
                  <a:pt x="12415" y="6706"/>
                  <a:pt x="12221" y="6472"/>
                </a:cubicBezTo>
                <a:cubicBezTo>
                  <a:pt x="12065" y="6316"/>
                  <a:pt x="11831" y="6160"/>
                  <a:pt x="11559" y="6082"/>
                </a:cubicBezTo>
                <a:cubicBezTo>
                  <a:pt x="11286" y="5965"/>
                  <a:pt x="11014" y="5926"/>
                  <a:pt x="10703" y="5926"/>
                </a:cubicBezTo>
                <a:cubicBezTo>
                  <a:pt x="10314" y="5926"/>
                  <a:pt x="9963" y="6004"/>
                  <a:pt x="9652" y="6121"/>
                </a:cubicBezTo>
                <a:cubicBezTo>
                  <a:pt x="9341" y="6277"/>
                  <a:pt x="9068" y="6433"/>
                  <a:pt x="8874" y="6706"/>
                </a:cubicBezTo>
                <a:cubicBezTo>
                  <a:pt x="8679" y="6940"/>
                  <a:pt x="8523" y="7213"/>
                  <a:pt x="8406" y="7564"/>
                </a:cubicBezTo>
                <a:cubicBezTo>
                  <a:pt x="8329" y="7876"/>
                  <a:pt x="8290" y="8227"/>
                  <a:pt x="8290" y="8617"/>
                </a:cubicBezTo>
                <a:cubicBezTo>
                  <a:pt x="7317" y="8617"/>
                  <a:pt x="7317" y="8617"/>
                  <a:pt x="7317" y="8617"/>
                </a:cubicBezTo>
                <a:cubicBezTo>
                  <a:pt x="7356" y="8071"/>
                  <a:pt x="7434" y="7603"/>
                  <a:pt x="7589" y="7174"/>
                </a:cubicBezTo>
                <a:cubicBezTo>
                  <a:pt x="7745" y="6745"/>
                  <a:pt x="7939" y="6394"/>
                  <a:pt x="8212" y="6082"/>
                </a:cubicBezTo>
                <a:cubicBezTo>
                  <a:pt x="8523" y="5770"/>
                  <a:pt x="8874" y="5536"/>
                  <a:pt x="9302" y="5381"/>
                </a:cubicBezTo>
                <a:cubicBezTo>
                  <a:pt x="9730" y="5186"/>
                  <a:pt x="10197" y="5108"/>
                  <a:pt x="10742" y="5108"/>
                </a:cubicBezTo>
                <a:close/>
                <a:moveTo>
                  <a:pt x="10819" y="14699"/>
                </a:moveTo>
                <a:cubicBezTo>
                  <a:pt x="11053" y="14699"/>
                  <a:pt x="11248" y="14777"/>
                  <a:pt x="11403" y="14972"/>
                </a:cubicBezTo>
                <a:cubicBezTo>
                  <a:pt x="11598" y="15128"/>
                  <a:pt x="11676" y="15323"/>
                  <a:pt x="11676" y="15557"/>
                </a:cubicBezTo>
                <a:cubicBezTo>
                  <a:pt x="11676" y="15791"/>
                  <a:pt x="11598" y="16025"/>
                  <a:pt x="11403" y="16181"/>
                </a:cubicBezTo>
                <a:cubicBezTo>
                  <a:pt x="11248" y="16336"/>
                  <a:pt x="11053" y="16453"/>
                  <a:pt x="10819" y="16453"/>
                </a:cubicBezTo>
                <a:cubicBezTo>
                  <a:pt x="10586" y="16453"/>
                  <a:pt x="10352" y="16336"/>
                  <a:pt x="10197" y="16181"/>
                </a:cubicBezTo>
                <a:cubicBezTo>
                  <a:pt x="10041" y="16025"/>
                  <a:pt x="9963" y="15791"/>
                  <a:pt x="9963" y="15557"/>
                </a:cubicBezTo>
                <a:cubicBezTo>
                  <a:pt x="9963" y="15323"/>
                  <a:pt x="10041" y="15128"/>
                  <a:pt x="10197" y="14972"/>
                </a:cubicBezTo>
                <a:cubicBezTo>
                  <a:pt x="10352" y="14777"/>
                  <a:pt x="10586" y="14699"/>
                  <a:pt x="10819" y="14699"/>
                </a:cubicBezTo>
                <a:close/>
              </a:path>
            </a:pathLst>
          </a:custGeom>
          <a:ln/>
        </p:spPr>
        <p:style>
          <a:lnRef idx="2">
            <a:schemeClr val="dk1"/>
          </a:lnRef>
          <a:fillRef idx="1">
            <a:schemeClr val="lt1"/>
          </a:fillRef>
          <a:effectRef idx="0">
            <a:schemeClr val="dk1"/>
          </a:effectRef>
          <a:fontRef idx="minor">
            <a:schemeClr val="dk1"/>
          </a:fontRef>
        </p:style>
        <p:txBody>
          <a:bodyPr lIns="30480" rIns="3048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nSpc>
                <a:spcPct val="100000"/>
              </a:lnSpc>
              <a:defRPr sz="3000">
                <a:solidFill>
                  <a:srgbClr val="FFFFFF"/>
                </a:solidFill>
              </a:defRPr>
            </a:pPr>
            <a:endParaRPr lang="de-DE" sz="1999" dirty="0">
              <a:latin typeface="Porsche Next TT" panose="020B0504020101010102" pitchFamily="34" charset="0"/>
              <a:cs typeface="Porsche Next TT" panose="020B0504020101010102" pitchFamily="34" charset="0"/>
            </a:endParaRPr>
          </a:p>
        </p:txBody>
      </p:sp>
    </p:spTree>
    <p:extLst>
      <p:ext uri="{BB962C8B-B14F-4D97-AF65-F5344CB8AC3E}">
        <p14:creationId xmlns:p14="http://schemas.microsoft.com/office/powerpoint/2010/main" val="1990270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5EA07-CDD1-50F5-6231-F3A5EFE3A13B}"/>
              </a:ext>
            </a:extLst>
          </p:cNvPr>
          <p:cNvSpPr>
            <a:spLocks noGrp="1"/>
          </p:cNvSpPr>
          <p:nvPr>
            <p:ph type="title"/>
          </p:nvPr>
        </p:nvSpPr>
        <p:spPr/>
        <p:txBody>
          <a:bodyPr/>
          <a:lstStyle/>
          <a:p>
            <a:r>
              <a:rPr lang="de-DE" dirty="0"/>
              <a:t>Costs and </a:t>
            </a:r>
            <a:r>
              <a:rPr lang="de-DE" dirty="0" err="1"/>
              <a:t>benefits</a:t>
            </a:r>
            <a:br>
              <a:rPr lang="de-DE" dirty="0"/>
            </a:br>
            <a:r>
              <a:rPr lang="en-US" sz="2000" b="0" dirty="0"/>
              <a:t>Cost-benefit analysis for the project, compare the costs of the project with the potential benefits to the business</a:t>
            </a:r>
            <a:endParaRPr lang="de-DE" sz="2000" b="0" dirty="0"/>
          </a:p>
        </p:txBody>
      </p:sp>
      <p:sp>
        <p:nvSpPr>
          <p:cNvPr id="9" name="Textplatzhalter 4">
            <a:extLst>
              <a:ext uri="{FF2B5EF4-FFF2-40B4-BE49-F238E27FC236}">
                <a16:creationId xmlns:a16="http://schemas.microsoft.com/office/drawing/2014/main" id="{16CE68DC-4756-DDD3-0C96-55DA1AA5831F}"/>
              </a:ext>
            </a:extLst>
          </p:cNvPr>
          <p:cNvSpPr txBox="1">
            <a:spLocks/>
          </p:cNvSpPr>
          <p:nvPr/>
        </p:nvSpPr>
        <p:spPr>
          <a:xfrm>
            <a:off x="742703" y="1398604"/>
            <a:ext cx="10878327" cy="361719"/>
          </a:xfrm>
          <a:prstGeom prst="rect">
            <a:avLst/>
          </a:prstGeom>
        </p:spPr>
        <p:txBody>
          <a:bodyPr/>
          <a:lstStyle>
            <a:lvl1pPr marL="0" marR="0" indent="0" algn="l" defTabSz="914400" rtl="0" eaLnBrk="1" fontAlgn="auto" latinLnBrk="0" hangingPunct="1">
              <a:lnSpc>
                <a:spcPct val="106000"/>
              </a:lnSpc>
              <a:spcBef>
                <a:spcPts val="0"/>
              </a:spcBef>
              <a:spcAft>
                <a:spcPts val="0"/>
              </a:spcAft>
              <a:buClr>
                <a:prstClr val="black"/>
              </a:buClr>
              <a:buSzPct val="90000"/>
              <a:buFontTx/>
              <a:buNone/>
              <a:tabLst/>
              <a:defRPr sz="1800" kern="1200">
                <a:solidFill>
                  <a:schemeClr val="tx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en-US" sz="1918" b="1" dirty="0"/>
              <a:t>Compare aggregate costs and benefits and compute return on investment (estimate)</a:t>
            </a:r>
            <a:endParaRPr lang="de-DE" sz="2158" dirty="0"/>
          </a:p>
        </p:txBody>
      </p:sp>
      <p:sp>
        <p:nvSpPr>
          <p:cNvPr id="10" name="Shape 3828">
            <a:extLst>
              <a:ext uri="{FF2B5EF4-FFF2-40B4-BE49-F238E27FC236}">
                <a16:creationId xmlns:a16="http://schemas.microsoft.com/office/drawing/2014/main" id="{F4F0C450-2F30-FE62-D2BA-8E8C91309685}"/>
              </a:ext>
            </a:extLst>
          </p:cNvPr>
          <p:cNvSpPr/>
          <p:nvPr/>
        </p:nvSpPr>
        <p:spPr>
          <a:xfrm>
            <a:off x="426734" y="1444348"/>
            <a:ext cx="315969" cy="315975"/>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273"/>
                  <a:pt x="15023" y="819"/>
                </a:cubicBezTo>
                <a:cubicBezTo>
                  <a:pt x="16346" y="1365"/>
                  <a:pt x="17475" y="2144"/>
                  <a:pt x="18448" y="3119"/>
                </a:cubicBezTo>
                <a:cubicBezTo>
                  <a:pt x="19421" y="4133"/>
                  <a:pt x="20199" y="5264"/>
                  <a:pt x="20783" y="6589"/>
                </a:cubicBezTo>
                <a:cubicBezTo>
                  <a:pt x="21328" y="7915"/>
                  <a:pt x="21600" y="9318"/>
                  <a:pt x="21600" y="10800"/>
                </a:cubicBezTo>
                <a:cubicBezTo>
                  <a:pt x="21600" y="12282"/>
                  <a:pt x="21328" y="13685"/>
                  <a:pt x="20783" y="15011"/>
                </a:cubicBezTo>
                <a:cubicBezTo>
                  <a:pt x="20199" y="16336"/>
                  <a:pt x="19421" y="17467"/>
                  <a:pt x="18448" y="18481"/>
                </a:cubicBezTo>
                <a:cubicBezTo>
                  <a:pt x="17475" y="19456"/>
                  <a:pt x="16346" y="20235"/>
                  <a:pt x="15023" y="20781"/>
                </a:cubicBezTo>
                <a:cubicBezTo>
                  <a:pt x="13699" y="21327"/>
                  <a:pt x="12298" y="21600"/>
                  <a:pt x="10819" y="21600"/>
                </a:cubicBezTo>
                <a:cubicBezTo>
                  <a:pt x="9302" y="21600"/>
                  <a:pt x="7901" y="21327"/>
                  <a:pt x="6616" y="20781"/>
                </a:cubicBezTo>
                <a:cubicBezTo>
                  <a:pt x="5293" y="20235"/>
                  <a:pt x="4125" y="19456"/>
                  <a:pt x="3152" y="18481"/>
                </a:cubicBezTo>
                <a:cubicBezTo>
                  <a:pt x="2179" y="17467"/>
                  <a:pt x="1401" y="16336"/>
                  <a:pt x="856" y="15011"/>
                </a:cubicBezTo>
                <a:cubicBezTo>
                  <a:pt x="272" y="13685"/>
                  <a:pt x="0" y="12282"/>
                  <a:pt x="0" y="10800"/>
                </a:cubicBezTo>
                <a:cubicBezTo>
                  <a:pt x="0" y="9318"/>
                  <a:pt x="272" y="7915"/>
                  <a:pt x="856" y="6589"/>
                </a:cubicBezTo>
                <a:cubicBezTo>
                  <a:pt x="1401" y="5264"/>
                  <a:pt x="2179" y="4133"/>
                  <a:pt x="3152" y="3119"/>
                </a:cubicBezTo>
                <a:cubicBezTo>
                  <a:pt x="4125" y="2144"/>
                  <a:pt x="5293" y="1365"/>
                  <a:pt x="6616" y="819"/>
                </a:cubicBezTo>
                <a:cubicBezTo>
                  <a:pt x="7901" y="273"/>
                  <a:pt x="9302" y="0"/>
                  <a:pt x="10819" y="0"/>
                </a:cubicBezTo>
                <a:close/>
                <a:moveTo>
                  <a:pt x="10819" y="20742"/>
                </a:moveTo>
                <a:cubicBezTo>
                  <a:pt x="12182" y="20742"/>
                  <a:pt x="13466" y="20469"/>
                  <a:pt x="14672" y="19962"/>
                </a:cubicBezTo>
                <a:cubicBezTo>
                  <a:pt x="15879" y="19456"/>
                  <a:pt x="16930" y="18754"/>
                  <a:pt x="17864" y="17857"/>
                </a:cubicBezTo>
                <a:cubicBezTo>
                  <a:pt x="18720" y="16960"/>
                  <a:pt x="19421" y="15869"/>
                  <a:pt x="19965" y="14699"/>
                </a:cubicBezTo>
                <a:cubicBezTo>
                  <a:pt x="20471" y="13490"/>
                  <a:pt x="20744" y="12204"/>
                  <a:pt x="20744" y="10800"/>
                </a:cubicBezTo>
                <a:cubicBezTo>
                  <a:pt x="20744" y="9396"/>
                  <a:pt x="20471" y="8110"/>
                  <a:pt x="19965" y="6901"/>
                </a:cubicBezTo>
                <a:cubicBezTo>
                  <a:pt x="19421" y="5731"/>
                  <a:pt x="18720" y="4640"/>
                  <a:pt x="17864" y="3743"/>
                </a:cubicBezTo>
                <a:cubicBezTo>
                  <a:pt x="16930" y="2846"/>
                  <a:pt x="15879" y="2144"/>
                  <a:pt x="14672" y="1638"/>
                </a:cubicBezTo>
                <a:cubicBezTo>
                  <a:pt x="13466" y="1131"/>
                  <a:pt x="12182" y="858"/>
                  <a:pt x="10819" y="858"/>
                </a:cubicBezTo>
                <a:cubicBezTo>
                  <a:pt x="9418" y="858"/>
                  <a:pt x="8134" y="1131"/>
                  <a:pt x="6928" y="1638"/>
                </a:cubicBezTo>
                <a:cubicBezTo>
                  <a:pt x="5721" y="2144"/>
                  <a:pt x="4670" y="2846"/>
                  <a:pt x="3775" y="3743"/>
                </a:cubicBezTo>
                <a:cubicBezTo>
                  <a:pt x="2880" y="4640"/>
                  <a:pt x="2179" y="5731"/>
                  <a:pt x="1674" y="6901"/>
                </a:cubicBezTo>
                <a:cubicBezTo>
                  <a:pt x="1129" y="8110"/>
                  <a:pt x="856" y="9396"/>
                  <a:pt x="856" y="10800"/>
                </a:cubicBezTo>
                <a:cubicBezTo>
                  <a:pt x="856" y="12204"/>
                  <a:pt x="1129" y="13490"/>
                  <a:pt x="1674" y="14699"/>
                </a:cubicBezTo>
                <a:cubicBezTo>
                  <a:pt x="2179" y="15869"/>
                  <a:pt x="2880" y="16960"/>
                  <a:pt x="3775" y="17857"/>
                </a:cubicBezTo>
                <a:cubicBezTo>
                  <a:pt x="4670" y="18754"/>
                  <a:pt x="5721" y="19456"/>
                  <a:pt x="6928" y="19962"/>
                </a:cubicBezTo>
                <a:cubicBezTo>
                  <a:pt x="8134" y="20469"/>
                  <a:pt x="9418" y="20742"/>
                  <a:pt x="10819" y="20742"/>
                </a:cubicBezTo>
                <a:close/>
                <a:moveTo>
                  <a:pt x="10742" y="5108"/>
                </a:moveTo>
                <a:cubicBezTo>
                  <a:pt x="11209" y="5108"/>
                  <a:pt x="11598" y="5186"/>
                  <a:pt x="11987" y="5303"/>
                </a:cubicBezTo>
                <a:cubicBezTo>
                  <a:pt x="12337" y="5458"/>
                  <a:pt x="12649" y="5653"/>
                  <a:pt x="12921" y="5887"/>
                </a:cubicBezTo>
                <a:cubicBezTo>
                  <a:pt x="13194" y="6121"/>
                  <a:pt x="13427" y="6394"/>
                  <a:pt x="13583" y="6745"/>
                </a:cubicBezTo>
                <a:cubicBezTo>
                  <a:pt x="13777" y="7057"/>
                  <a:pt x="13855" y="7447"/>
                  <a:pt x="13855" y="7915"/>
                </a:cubicBezTo>
                <a:cubicBezTo>
                  <a:pt x="13855" y="8227"/>
                  <a:pt x="13816" y="8500"/>
                  <a:pt x="13738" y="8734"/>
                </a:cubicBezTo>
                <a:cubicBezTo>
                  <a:pt x="13661" y="8968"/>
                  <a:pt x="13583" y="9162"/>
                  <a:pt x="13505" y="9396"/>
                </a:cubicBezTo>
                <a:cubicBezTo>
                  <a:pt x="13349" y="9591"/>
                  <a:pt x="13232" y="9786"/>
                  <a:pt x="13077" y="9942"/>
                </a:cubicBezTo>
                <a:cubicBezTo>
                  <a:pt x="12921" y="10137"/>
                  <a:pt x="12726" y="10332"/>
                  <a:pt x="12532" y="10488"/>
                </a:cubicBezTo>
                <a:cubicBezTo>
                  <a:pt x="12221" y="10800"/>
                  <a:pt x="11987" y="11034"/>
                  <a:pt x="11831" y="11190"/>
                </a:cubicBezTo>
                <a:cubicBezTo>
                  <a:pt x="11676" y="11385"/>
                  <a:pt x="11598" y="11541"/>
                  <a:pt x="11520" y="11658"/>
                </a:cubicBezTo>
                <a:cubicBezTo>
                  <a:pt x="11442" y="11814"/>
                  <a:pt x="11403" y="12009"/>
                  <a:pt x="11403" y="12204"/>
                </a:cubicBezTo>
                <a:cubicBezTo>
                  <a:pt x="11364" y="12399"/>
                  <a:pt x="11364" y="12632"/>
                  <a:pt x="11364" y="12983"/>
                </a:cubicBezTo>
                <a:cubicBezTo>
                  <a:pt x="10352" y="12983"/>
                  <a:pt x="10352" y="12983"/>
                  <a:pt x="10352" y="12983"/>
                </a:cubicBezTo>
                <a:cubicBezTo>
                  <a:pt x="10391" y="12594"/>
                  <a:pt x="10430" y="12282"/>
                  <a:pt x="10469" y="12009"/>
                </a:cubicBezTo>
                <a:cubicBezTo>
                  <a:pt x="10547" y="11736"/>
                  <a:pt x="10586" y="11502"/>
                  <a:pt x="10703" y="11307"/>
                </a:cubicBezTo>
                <a:cubicBezTo>
                  <a:pt x="10858" y="11073"/>
                  <a:pt x="11014" y="10839"/>
                  <a:pt x="11170" y="10644"/>
                </a:cubicBezTo>
                <a:cubicBezTo>
                  <a:pt x="11364" y="10449"/>
                  <a:pt x="11637" y="10215"/>
                  <a:pt x="11909" y="9942"/>
                </a:cubicBezTo>
                <a:cubicBezTo>
                  <a:pt x="12065" y="9786"/>
                  <a:pt x="12182" y="9669"/>
                  <a:pt x="12298" y="9513"/>
                </a:cubicBezTo>
                <a:cubicBezTo>
                  <a:pt x="12415" y="9357"/>
                  <a:pt x="12532" y="9201"/>
                  <a:pt x="12649" y="9006"/>
                </a:cubicBezTo>
                <a:cubicBezTo>
                  <a:pt x="12688" y="8890"/>
                  <a:pt x="12765" y="8734"/>
                  <a:pt x="12804" y="8539"/>
                </a:cubicBezTo>
                <a:cubicBezTo>
                  <a:pt x="12843" y="8344"/>
                  <a:pt x="12882" y="8149"/>
                  <a:pt x="12882" y="7954"/>
                </a:cubicBezTo>
                <a:cubicBezTo>
                  <a:pt x="12882" y="7642"/>
                  <a:pt x="12843" y="7369"/>
                  <a:pt x="12688" y="7135"/>
                </a:cubicBezTo>
                <a:cubicBezTo>
                  <a:pt x="12571" y="6901"/>
                  <a:pt x="12415" y="6706"/>
                  <a:pt x="12221" y="6472"/>
                </a:cubicBezTo>
                <a:cubicBezTo>
                  <a:pt x="12065" y="6316"/>
                  <a:pt x="11831" y="6160"/>
                  <a:pt x="11559" y="6082"/>
                </a:cubicBezTo>
                <a:cubicBezTo>
                  <a:pt x="11286" y="5965"/>
                  <a:pt x="11014" y="5926"/>
                  <a:pt x="10703" y="5926"/>
                </a:cubicBezTo>
                <a:cubicBezTo>
                  <a:pt x="10314" y="5926"/>
                  <a:pt x="9963" y="6004"/>
                  <a:pt x="9652" y="6121"/>
                </a:cubicBezTo>
                <a:cubicBezTo>
                  <a:pt x="9341" y="6277"/>
                  <a:pt x="9068" y="6433"/>
                  <a:pt x="8874" y="6706"/>
                </a:cubicBezTo>
                <a:cubicBezTo>
                  <a:pt x="8679" y="6940"/>
                  <a:pt x="8523" y="7213"/>
                  <a:pt x="8406" y="7564"/>
                </a:cubicBezTo>
                <a:cubicBezTo>
                  <a:pt x="8329" y="7876"/>
                  <a:pt x="8290" y="8227"/>
                  <a:pt x="8290" y="8617"/>
                </a:cubicBezTo>
                <a:cubicBezTo>
                  <a:pt x="7317" y="8617"/>
                  <a:pt x="7317" y="8617"/>
                  <a:pt x="7317" y="8617"/>
                </a:cubicBezTo>
                <a:cubicBezTo>
                  <a:pt x="7356" y="8071"/>
                  <a:pt x="7434" y="7603"/>
                  <a:pt x="7589" y="7174"/>
                </a:cubicBezTo>
                <a:cubicBezTo>
                  <a:pt x="7745" y="6745"/>
                  <a:pt x="7939" y="6394"/>
                  <a:pt x="8212" y="6082"/>
                </a:cubicBezTo>
                <a:cubicBezTo>
                  <a:pt x="8523" y="5770"/>
                  <a:pt x="8874" y="5536"/>
                  <a:pt x="9302" y="5381"/>
                </a:cubicBezTo>
                <a:cubicBezTo>
                  <a:pt x="9730" y="5186"/>
                  <a:pt x="10197" y="5108"/>
                  <a:pt x="10742" y="5108"/>
                </a:cubicBezTo>
                <a:close/>
                <a:moveTo>
                  <a:pt x="10819" y="14699"/>
                </a:moveTo>
                <a:cubicBezTo>
                  <a:pt x="11053" y="14699"/>
                  <a:pt x="11248" y="14777"/>
                  <a:pt x="11403" y="14972"/>
                </a:cubicBezTo>
                <a:cubicBezTo>
                  <a:pt x="11598" y="15128"/>
                  <a:pt x="11676" y="15323"/>
                  <a:pt x="11676" y="15557"/>
                </a:cubicBezTo>
                <a:cubicBezTo>
                  <a:pt x="11676" y="15791"/>
                  <a:pt x="11598" y="16025"/>
                  <a:pt x="11403" y="16181"/>
                </a:cubicBezTo>
                <a:cubicBezTo>
                  <a:pt x="11248" y="16336"/>
                  <a:pt x="11053" y="16453"/>
                  <a:pt x="10819" y="16453"/>
                </a:cubicBezTo>
                <a:cubicBezTo>
                  <a:pt x="10586" y="16453"/>
                  <a:pt x="10352" y="16336"/>
                  <a:pt x="10197" y="16181"/>
                </a:cubicBezTo>
                <a:cubicBezTo>
                  <a:pt x="10041" y="16025"/>
                  <a:pt x="9963" y="15791"/>
                  <a:pt x="9963" y="15557"/>
                </a:cubicBezTo>
                <a:cubicBezTo>
                  <a:pt x="9963" y="15323"/>
                  <a:pt x="10041" y="15128"/>
                  <a:pt x="10197" y="14972"/>
                </a:cubicBezTo>
                <a:cubicBezTo>
                  <a:pt x="10352" y="14777"/>
                  <a:pt x="10586" y="14699"/>
                  <a:pt x="10819" y="14699"/>
                </a:cubicBezTo>
                <a:close/>
              </a:path>
            </a:pathLst>
          </a:custGeom>
          <a:ln/>
        </p:spPr>
        <p:style>
          <a:lnRef idx="2">
            <a:schemeClr val="dk1"/>
          </a:lnRef>
          <a:fillRef idx="1">
            <a:schemeClr val="lt1"/>
          </a:fillRef>
          <a:effectRef idx="0">
            <a:schemeClr val="dk1"/>
          </a:effectRef>
          <a:fontRef idx="minor">
            <a:schemeClr val="dk1"/>
          </a:fontRef>
        </p:style>
        <p:txBody>
          <a:bodyPr lIns="30480" rIns="3048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nSpc>
                <a:spcPct val="100000"/>
              </a:lnSpc>
              <a:defRPr sz="3000">
                <a:solidFill>
                  <a:srgbClr val="FFFFFF"/>
                </a:solidFill>
              </a:defRPr>
            </a:pPr>
            <a:endParaRPr lang="de-DE" sz="1999" dirty="0">
              <a:latin typeface="Porsche Next TT" panose="020B0504020101010102" pitchFamily="34" charset="0"/>
              <a:cs typeface="Porsche Next TT" panose="020B0504020101010102" pitchFamily="34" charset="0"/>
            </a:endParaRPr>
          </a:p>
        </p:txBody>
      </p:sp>
      <p:graphicFrame>
        <p:nvGraphicFramePr>
          <p:cNvPr id="3" name="Tabelle 4">
            <a:extLst>
              <a:ext uri="{FF2B5EF4-FFF2-40B4-BE49-F238E27FC236}">
                <a16:creationId xmlns:a16="http://schemas.microsoft.com/office/drawing/2014/main" id="{44ECBFE6-06FB-3AE1-F8A9-4806C5DE6F64}"/>
              </a:ext>
            </a:extLst>
          </p:cNvPr>
          <p:cNvGraphicFramePr>
            <a:graphicFrameLocks noGrp="1"/>
          </p:cNvGraphicFramePr>
          <p:nvPr/>
        </p:nvGraphicFramePr>
        <p:xfrm>
          <a:off x="804015" y="1832417"/>
          <a:ext cx="7082685" cy="1752600"/>
        </p:xfrm>
        <a:graphic>
          <a:graphicData uri="http://schemas.openxmlformats.org/drawingml/2006/table">
            <a:tbl>
              <a:tblPr firstRow="1" bandRow="1">
                <a:tableStyleId>{5940675A-B579-460E-94D1-54222C63F5DA}</a:tableStyleId>
              </a:tblPr>
              <a:tblGrid>
                <a:gridCol w="1691535">
                  <a:extLst>
                    <a:ext uri="{9D8B030D-6E8A-4147-A177-3AD203B41FA5}">
                      <a16:colId xmlns:a16="http://schemas.microsoft.com/office/drawing/2014/main" val="3595361034"/>
                    </a:ext>
                  </a:extLst>
                </a:gridCol>
                <a:gridCol w="1771650">
                  <a:extLst>
                    <a:ext uri="{9D8B030D-6E8A-4147-A177-3AD203B41FA5}">
                      <a16:colId xmlns:a16="http://schemas.microsoft.com/office/drawing/2014/main" val="1208572125"/>
                    </a:ext>
                  </a:extLst>
                </a:gridCol>
                <a:gridCol w="1733550">
                  <a:extLst>
                    <a:ext uri="{9D8B030D-6E8A-4147-A177-3AD203B41FA5}">
                      <a16:colId xmlns:a16="http://schemas.microsoft.com/office/drawing/2014/main" val="2644294634"/>
                    </a:ext>
                  </a:extLst>
                </a:gridCol>
                <a:gridCol w="1885950">
                  <a:extLst>
                    <a:ext uri="{9D8B030D-6E8A-4147-A177-3AD203B41FA5}">
                      <a16:colId xmlns:a16="http://schemas.microsoft.com/office/drawing/2014/main" val="3023096171"/>
                    </a:ext>
                  </a:extLst>
                </a:gridCol>
              </a:tblGrid>
              <a:tr h="370840">
                <a:tc>
                  <a:txBody>
                    <a:bodyPr/>
                    <a:lstStyle/>
                    <a:p>
                      <a:endParaRPr lang="de-DE" b="1" dirty="0"/>
                    </a:p>
                  </a:txBody>
                  <a:tcPr>
                    <a:solidFill>
                      <a:schemeClr val="bg1">
                        <a:lumMod val="85000"/>
                      </a:schemeClr>
                    </a:solidFill>
                  </a:tcPr>
                </a:tc>
                <a:tc>
                  <a:txBody>
                    <a:bodyPr/>
                    <a:lstStyle/>
                    <a:p>
                      <a:pPr algn="ctr"/>
                      <a:r>
                        <a:rPr lang="de-DE" b="1" dirty="0" err="1"/>
                        <a:t>Objective</a:t>
                      </a:r>
                      <a:r>
                        <a:rPr lang="de-DE" b="1" dirty="0"/>
                        <a:t> (100%)</a:t>
                      </a:r>
                    </a:p>
                  </a:txBody>
                  <a:tcPr>
                    <a:solidFill>
                      <a:schemeClr val="bg1">
                        <a:lumMod val="85000"/>
                      </a:schemeClr>
                    </a:solidFill>
                  </a:tcPr>
                </a:tc>
                <a:tc>
                  <a:txBody>
                    <a:bodyPr/>
                    <a:lstStyle/>
                    <a:p>
                      <a:pPr algn="ctr"/>
                      <a:r>
                        <a:rPr lang="de-DE" b="1" dirty="0" err="1"/>
                        <a:t>Objective</a:t>
                      </a:r>
                      <a:r>
                        <a:rPr lang="de-DE" b="1" dirty="0"/>
                        <a:t> (90%)</a:t>
                      </a:r>
                    </a:p>
                  </a:txBody>
                  <a:tcPr>
                    <a:solidFill>
                      <a:schemeClr val="bg1">
                        <a:lumMod val="85000"/>
                      </a:schemeClr>
                    </a:solidFill>
                  </a:tcPr>
                </a:tc>
                <a:tc>
                  <a:txBody>
                    <a:bodyPr/>
                    <a:lstStyle/>
                    <a:p>
                      <a:pPr algn="ctr"/>
                      <a:r>
                        <a:rPr lang="de-DE" b="1" dirty="0" err="1"/>
                        <a:t>Objective</a:t>
                      </a:r>
                      <a:r>
                        <a:rPr lang="de-DE" b="1" dirty="0"/>
                        <a:t> (80%)</a:t>
                      </a:r>
                    </a:p>
                  </a:txBody>
                  <a:tcPr>
                    <a:solidFill>
                      <a:schemeClr val="bg1">
                        <a:lumMod val="85000"/>
                      </a:schemeClr>
                    </a:solidFill>
                  </a:tcPr>
                </a:tc>
                <a:extLst>
                  <a:ext uri="{0D108BD9-81ED-4DB2-BD59-A6C34878D82A}">
                    <a16:rowId xmlns:a16="http://schemas.microsoft.com/office/drawing/2014/main" val="2458077090"/>
                  </a:ext>
                </a:extLst>
              </a:tr>
              <a:tr h="370840">
                <a:tc>
                  <a:txBody>
                    <a:bodyPr/>
                    <a:lstStyle/>
                    <a:p>
                      <a:r>
                        <a:rPr lang="de-DE" sz="1300" kern="1200" dirty="0">
                          <a:solidFill>
                            <a:srgbClr val="2A4B6D"/>
                          </a:solidFill>
                          <a:latin typeface="+mn-lt"/>
                          <a:ea typeface="+mn-ea"/>
                          <a:cs typeface="+mn-cs"/>
                        </a:rPr>
                        <a:t>Total Costs</a:t>
                      </a:r>
                    </a:p>
                  </a:txBody>
                  <a:tcPr>
                    <a:noFill/>
                  </a:tcPr>
                </a:tc>
                <a:tc>
                  <a:txBody>
                    <a:bodyPr/>
                    <a:lstStyle/>
                    <a:p>
                      <a:r>
                        <a:rPr lang="de-DE" sz="1300" kern="1200" dirty="0">
                          <a:solidFill>
                            <a:srgbClr val="2A4B6D"/>
                          </a:solidFill>
                          <a:latin typeface="+mn-lt"/>
                          <a:ea typeface="+mn-ea"/>
                          <a:cs typeface="+mn-cs"/>
                        </a:rPr>
                        <a:t>-</a:t>
                      </a:r>
                    </a:p>
                  </a:txBody>
                  <a:tcPr>
                    <a:noFill/>
                  </a:tcPr>
                </a:tc>
                <a:tc>
                  <a:txBody>
                    <a:bodyPr/>
                    <a:lstStyle/>
                    <a:p>
                      <a:endParaRPr lang="de-DE" sz="1300" kern="1200" dirty="0">
                        <a:solidFill>
                          <a:srgbClr val="2A4B6D"/>
                        </a:solidFill>
                        <a:latin typeface="+mn-lt"/>
                        <a:ea typeface="+mn-ea"/>
                        <a:cs typeface="+mn-cs"/>
                      </a:endParaRPr>
                    </a:p>
                  </a:txBody>
                  <a:tcPr>
                    <a:noFill/>
                  </a:tcPr>
                </a:tc>
                <a:tc>
                  <a:txBody>
                    <a:bodyPr/>
                    <a:lstStyle/>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noFill/>
                  </a:tcPr>
                </a:tc>
                <a:extLst>
                  <a:ext uri="{0D108BD9-81ED-4DB2-BD59-A6C34878D82A}">
                    <a16:rowId xmlns:a16="http://schemas.microsoft.com/office/drawing/2014/main" val="813340476"/>
                  </a:ext>
                </a:extLst>
              </a:tr>
              <a:tr h="370840">
                <a:tc>
                  <a:txBody>
                    <a:bodyPr/>
                    <a:lstStyle/>
                    <a:p>
                      <a:r>
                        <a:rPr lang="de-DE" sz="1300" kern="1200" dirty="0">
                          <a:solidFill>
                            <a:srgbClr val="2A4B6D"/>
                          </a:solidFill>
                          <a:latin typeface="+mn-lt"/>
                          <a:ea typeface="+mn-ea"/>
                          <a:cs typeface="+mn-cs"/>
                        </a:rPr>
                        <a:t>Benefits</a:t>
                      </a:r>
                    </a:p>
                  </a:txBody>
                  <a:tcPr>
                    <a:noFill/>
                  </a:tcPr>
                </a:tc>
                <a:tc>
                  <a:txBody>
                    <a:bodyPr/>
                    <a:lstStyle/>
                    <a:p>
                      <a:r>
                        <a:rPr lang="de-DE" sz="1300" kern="1200" dirty="0">
                          <a:solidFill>
                            <a:srgbClr val="2A4B6D"/>
                          </a:solidFill>
                          <a:latin typeface="+mn-lt"/>
                          <a:ea typeface="+mn-ea"/>
                          <a:cs typeface="+mn-cs"/>
                        </a:rPr>
                        <a:t>+</a:t>
                      </a:r>
                    </a:p>
                  </a:txBody>
                  <a:tcPr>
                    <a:noFill/>
                  </a:tcPr>
                </a:tc>
                <a:tc>
                  <a:txBody>
                    <a:bodyPr/>
                    <a:lstStyle/>
                    <a:p>
                      <a:endParaRPr lang="de-DE" sz="1300" kern="1200" dirty="0">
                        <a:solidFill>
                          <a:srgbClr val="2A4B6D"/>
                        </a:solidFill>
                        <a:latin typeface="+mn-lt"/>
                        <a:ea typeface="+mn-ea"/>
                        <a:cs typeface="+mn-cs"/>
                      </a:endParaRPr>
                    </a:p>
                  </a:txBody>
                  <a:tcPr>
                    <a:noFill/>
                  </a:tcPr>
                </a:tc>
                <a:tc>
                  <a:txBody>
                    <a:bodyPr/>
                    <a:lstStyle/>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noFill/>
                  </a:tcPr>
                </a:tc>
                <a:extLst>
                  <a:ext uri="{0D108BD9-81ED-4DB2-BD59-A6C34878D82A}">
                    <a16:rowId xmlns:a16="http://schemas.microsoft.com/office/drawing/2014/main" val="1435155055"/>
                  </a:ext>
                </a:extLst>
              </a:tr>
              <a:tr h="370840">
                <a:tc>
                  <a:txBody>
                    <a:bodyPr/>
                    <a:lstStyle/>
                    <a:p>
                      <a:pPr marL="0" marR="0" lvl="0" indent="0" algn="l" defTabSz="914400" rtl="0" eaLnBrk="1" fontAlgn="auto" latinLnBrk="0" hangingPunct="1">
                        <a:lnSpc>
                          <a:spcPct val="110000"/>
                        </a:lnSpc>
                        <a:spcBef>
                          <a:spcPts val="600"/>
                        </a:spcBef>
                        <a:spcAft>
                          <a:spcPts val="0"/>
                        </a:spcAft>
                        <a:buClrTx/>
                        <a:buSzTx/>
                        <a:buFontTx/>
                        <a:buNone/>
                        <a:tabLst/>
                        <a:defRPr/>
                      </a:pPr>
                      <a:r>
                        <a:rPr lang="de-DE" sz="1300" kern="1200" dirty="0">
                          <a:solidFill>
                            <a:srgbClr val="2A4B6D"/>
                          </a:solidFill>
                          <a:latin typeface="+mn-lt"/>
                          <a:ea typeface="+mn-ea"/>
                          <a:cs typeface="+mn-cs"/>
                        </a:rPr>
                        <a:t>Benefit-</a:t>
                      </a:r>
                      <a:r>
                        <a:rPr lang="de-DE" sz="1300" kern="1200" dirty="0" err="1">
                          <a:solidFill>
                            <a:srgbClr val="2A4B6D"/>
                          </a:solidFill>
                          <a:latin typeface="+mn-lt"/>
                          <a:ea typeface="+mn-ea"/>
                          <a:cs typeface="+mn-cs"/>
                        </a:rPr>
                        <a:t>cost</a:t>
                      </a:r>
                      <a:r>
                        <a:rPr lang="de-DE" sz="1300" kern="1200" dirty="0">
                          <a:solidFill>
                            <a:srgbClr val="2A4B6D"/>
                          </a:solidFill>
                          <a:latin typeface="+mn-lt"/>
                          <a:ea typeface="+mn-ea"/>
                          <a:cs typeface="+mn-cs"/>
                        </a:rPr>
                        <a:t> </a:t>
                      </a:r>
                      <a:r>
                        <a:rPr lang="de-DE" sz="1300" kern="1200" dirty="0" err="1">
                          <a:solidFill>
                            <a:srgbClr val="2A4B6D"/>
                          </a:solidFill>
                          <a:latin typeface="+mn-lt"/>
                          <a:ea typeface="+mn-ea"/>
                          <a:cs typeface="+mn-cs"/>
                        </a:rPr>
                        <a:t>ratio</a:t>
                      </a:r>
                      <a:endParaRPr lang="de-DE" sz="1300" kern="1200" dirty="0">
                        <a:solidFill>
                          <a:srgbClr val="2A4B6D"/>
                        </a:solidFill>
                        <a:latin typeface="+mn-lt"/>
                        <a:ea typeface="+mn-ea"/>
                        <a:cs typeface="+mn-cs"/>
                      </a:endParaRPr>
                    </a:p>
                  </a:txBody>
                  <a:tcPr>
                    <a:noFill/>
                  </a:tcPr>
                </a:tc>
                <a:tc>
                  <a:txBody>
                    <a:bodyPr/>
                    <a:lstStyle/>
                    <a:p>
                      <a:pPr marL="0" marR="0" lvl="0" indent="0" algn="l" defTabSz="914400" rtl="0" eaLnBrk="1" fontAlgn="auto" latinLnBrk="0" hangingPunct="1">
                        <a:lnSpc>
                          <a:spcPct val="110000"/>
                        </a:lnSpc>
                        <a:spcBef>
                          <a:spcPts val="600"/>
                        </a:spcBef>
                        <a:spcAft>
                          <a:spcPts val="0"/>
                        </a:spcAft>
                        <a:buClrTx/>
                        <a:buSzTx/>
                        <a:buFontTx/>
                        <a:buNone/>
                        <a:tabLst/>
                        <a:defRPr/>
                      </a:pPr>
                      <a:endParaRPr lang="de-DE" sz="1300" kern="1200" dirty="0">
                        <a:solidFill>
                          <a:srgbClr val="2A4B6D"/>
                        </a:solidFill>
                        <a:latin typeface="+mn-lt"/>
                        <a:ea typeface="+mn-ea"/>
                        <a:cs typeface="+mn-cs"/>
                      </a:endParaRPr>
                    </a:p>
                  </a:txBody>
                  <a:tcPr>
                    <a:noFill/>
                  </a:tcPr>
                </a:tc>
                <a:tc>
                  <a:txBody>
                    <a:bodyPr/>
                    <a:lstStyle/>
                    <a:p>
                      <a:pPr marL="0" marR="0" lvl="0" indent="0" algn="l" defTabSz="914400" rtl="0" eaLnBrk="1" fontAlgn="auto" latinLnBrk="0" hangingPunct="1">
                        <a:lnSpc>
                          <a:spcPct val="110000"/>
                        </a:lnSpc>
                        <a:spcBef>
                          <a:spcPts val="600"/>
                        </a:spcBef>
                        <a:spcAft>
                          <a:spcPts val="0"/>
                        </a:spcAft>
                        <a:buClrTx/>
                        <a:buSzTx/>
                        <a:buFontTx/>
                        <a:buNone/>
                        <a:tabLst/>
                        <a:defRPr/>
                      </a:pPr>
                      <a:endParaRPr lang="de-DE" sz="1300" kern="1200" dirty="0">
                        <a:solidFill>
                          <a:srgbClr val="2A4B6D"/>
                        </a:solidFill>
                        <a:latin typeface="+mn-lt"/>
                        <a:ea typeface="+mn-ea"/>
                        <a:cs typeface="+mn-cs"/>
                      </a:endParaRPr>
                    </a:p>
                  </a:txBody>
                  <a:tcPr>
                    <a:noFill/>
                  </a:tcPr>
                </a:tc>
                <a:tc>
                  <a:txBody>
                    <a:bodyPr/>
                    <a:lstStyle/>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noFill/>
                  </a:tcPr>
                </a:tc>
                <a:extLst>
                  <a:ext uri="{0D108BD9-81ED-4DB2-BD59-A6C34878D82A}">
                    <a16:rowId xmlns:a16="http://schemas.microsoft.com/office/drawing/2014/main" val="3322041353"/>
                  </a:ext>
                </a:extLst>
              </a:tr>
            </a:tbl>
          </a:graphicData>
        </a:graphic>
      </p:graphicFrame>
    </p:spTree>
    <p:extLst>
      <p:ext uri="{BB962C8B-B14F-4D97-AF65-F5344CB8AC3E}">
        <p14:creationId xmlns:p14="http://schemas.microsoft.com/office/powerpoint/2010/main" val="1588712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5EA07-CDD1-50F5-6231-F3A5EFE3A13B}"/>
              </a:ext>
            </a:extLst>
          </p:cNvPr>
          <p:cNvSpPr>
            <a:spLocks noGrp="1"/>
          </p:cNvSpPr>
          <p:nvPr>
            <p:ph type="title"/>
          </p:nvPr>
        </p:nvSpPr>
        <p:spPr/>
        <p:txBody>
          <a:bodyPr>
            <a:normAutofit fontScale="90000"/>
          </a:bodyPr>
          <a:lstStyle/>
          <a:p>
            <a:r>
              <a:rPr lang="de-DE" dirty="0" err="1"/>
              <a:t>Determine</a:t>
            </a:r>
            <a:r>
              <a:rPr lang="de-DE" dirty="0"/>
              <a:t> </a:t>
            </a:r>
            <a:r>
              <a:rPr lang="de-DE" dirty="0" err="1"/>
              <a:t>business</a:t>
            </a:r>
            <a:r>
              <a:rPr lang="de-DE" dirty="0"/>
              <a:t> </a:t>
            </a:r>
            <a:r>
              <a:rPr lang="de-DE" dirty="0" err="1"/>
              <a:t>analytics</a:t>
            </a:r>
            <a:r>
              <a:rPr lang="de-DE" dirty="0"/>
              <a:t> </a:t>
            </a:r>
            <a:r>
              <a:rPr lang="de-DE" dirty="0" err="1"/>
              <a:t>objectives</a:t>
            </a:r>
            <a:r>
              <a:rPr lang="de-DE" dirty="0"/>
              <a:t> and </a:t>
            </a:r>
            <a:r>
              <a:rPr lang="de-DE" dirty="0" err="1"/>
              <a:t>success</a:t>
            </a:r>
            <a:r>
              <a:rPr lang="de-DE" dirty="0"/>
              <a:t> </a:t>
            </a:r>
            <a:r>
              <a:rPr lang="de-DE" dirty="0" err="1"/>
              <a:t>criteria</a:t>
            </a:r>
            <a:br>
              <a:rPr lang="de-DE" dirty="0"/>
            </a:br>
            <a:r>
              <a:rPr lang="en-US" sz="2000" b="0" dirty="0"/>
              <a:t>Describe the intended outputs of the project and criteria from a </a:t>
            </a:r>
            <a:r>
              <a:rPr lang="en-US" sz="2000" b="0" u="sng" dirty="0"/>
              <a:t>technical</a:t>
            </a:r>
            <a:r>
              <a:rPr lang="en-US" sz="2000" b="0" dirty="0"/>
              <a:t> perspective</a:t>
            </a:r>
            <a:endParaRPr lang="de-DE" sz="2000" b="0" dirty="0"/>
          </a:p>
        </p:txBody>
      </p:sp>
      <p:sp>
        <p:nvSpPr>
          <p:cNvPr id="9" name="Textplatzhalter 4">
            <a:extLst>
              <a:ext uri="{FF2B5EF4-FFF2-40B4-BE49-F238E27FC236}">
                <a16:creationId xmlns:a16="http://schemas.microsoft.com/office/drawing/2014/main" id="{16CE68DC-4756-DDD3-0C96-55DA1AA5831F}"/>
              </a:ext>
            </a:extLst>
          </p:cNvPr>
          <p:cNvSpPr txBox="1">
            <a:spLocks/>
          </p:cNvSpPr>
          <p:nvPr/>
        </p:nvSpPr>
        <p:spPr>
          <a:xfrm>
            <a:off x="742703" y="1398604"/>
            <a:ext cx="10878327" cy="649111"/>
          </a:xfrm>
          <a:prstGeom prst="rect">
            <a:avLst/>
          </a:prstGeom>
        </p:spPr>
        <p:txBody>
          <a:bodyPr/>
          <a:lstStyle>
            <a:lvl1pPr marL="0" marR="0" indent="0" algn="l" defTabSz="914400" rtl="0" eaLnBrk="1" fontAlgn="auto" latinLnBrk="0" hangingPunct="1">
              <a:lnSpc>
                <a:spcPct val="106000"/>
              </a:lnSpc>
              <a:spcBef>
                <a:spcPts val="0"/>
              </a:spcBef>
              <a:spcAft>
                <a:spcPts val="0"/>
              </a:spcAft>
              <a:buClr>
                <a:prstClr val="black"/>
              </a:buClr>
              <a:buSzPct val="90000"/>
              <a:buFontTx/>
              <a:buNone/>
              <a:tabLst/>
              <a:defRPr sz="1800" kern="1200">
                <a:solidFill>
                  <a:schemeClr val="tx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en-US" sz="1918" b="1" dirty="0"/>
              <a:t>Describe your primary objective, from a technical /business analytics perspective and the criteria for a successful or useful outcome to the project</a:t>
            </a:r>
            <a:endParaRPr lang="de-DE" sz="2158" dirty="0"/>
          </a:p>
        </p:txBody>
      </p:sp>
      <p:sp>
        <p:nvSpPr>
          <p:cNvPr id="10" name="Shape 3828">
            <a:extLst>
              <a:ext uri="{FF2B5EF4-FFF2-40B4-BE49-F238E27FC236}">
                <a16:creationId xmlns:a16="http://schemas.microsoft.com/office/drawing/2014/main" id="{F4F0C450-2F30-FE62-D2BA-8E8C91309685}"/>
              </a:ext>
            </a:extLst>
          </p:cNvPr>
          <p:cNvSpPr/>
          <p:nvPr/>
        </p:nvSpPr>
        <p:spPr>
          <a:xfrm>
            <a:off x="426734" y="1444348"/>
            <a:ext cx="315969" cy="315975"/>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273"/>
                  <a:pt x="15023" y="819"/>
                </a:cubicBezTo>
                <a:cubicBezTo>
                  <a:pt x="16346" y="1365"/>
                  <a:pt x="17475" y="2144"/>
                  <a:pt x="18448" y="3119"/>
                </a:cubicBezTo>
                <a:cubicBezTo>
                  <a:pt x="19421" y="4133"/>
                  <a:pt x="20199" y="5264"/>
                  <a:pt x="20783" y="6589"/>
                </a:cubicBezTo>
                <a:cubicBezTo>
                  <a:pt x="21328" y="7915"/>
                  <a:pt x="21600" y="9318"/>
                  <a:pt x="21600" y="10800"/>
                </a:cubicBezTo>
                <a:cubicBezTo>
                  <a:pt x="21600" y="12282"/>
                  <a:pt x="21328" y="13685"/>
                  <a:pt x="20783" y="15011"/>
                </a:cubicBezTo>
                <a:cubicBezTo>
                  <a:pt x="20199" y="16336"/>
                  <a:pt x="19421" y="17467"/>
                  <a:pt x="18448" y="18481"/>
                </a:cubicBezTo>
                <a:cubicBezTo>
                  <a:pt x="17475" y="19456"/>
                  <a:pt x="16346" y="20235"/>
                  <a:pt x="15023" y="20781"/>
                </a:cubicBezTo>
                <a:cubicBezTo>
                  <a:pt x="13699" y="21327"/>
                  <a:pt x="12298" y="21600"/>
                  <a:pt x="10819" y="21600"/>
                </a:cubicBezTo>
                <a:cubicBezTo>
                  <a:pt x="9302" y="21600"/>
                  <a:pt x="7901" y="21327"/>
                  <a:pt x="6616" y="20781"/>
                </a:cubicBezTo>
                <a:cubicBezTo>
                  <a:pt x="5293" y="20235"/>
                  <a:pt x="4125" y="19456"/>
                  <a:pt x="3152" y="18481"/>
                </a:cubicBezTo>
                <a:cubicBezTo>
                  <a:pt x="2179" y="17467"/>
                  <a:pt x="1401" y="16336"/>
                  <a:pt x="856" y="15011"/>
                </a:cubicBezTo>
                <a:cubicBezTo>
                  <a:pt x="272" y="13685"/>
                  <a:pt x="0" y="12282"/>
                  <a:pt x="0" y="10800"/>
                </a:cubicBezTo>
                <a:cubicBezTo>
                  <a:pt x="0" y="9318"/>
                  <a:pt x="272" y="7915"/>
                  <a:pt x="856" y="6589"/>
                </a:cubicBezTo>
                <a:cubicBezTo>
                  <a:pt x="1401" y="5264"/>
                  <a:pt x="2179" y="4133"/>
                  <a:pt x="3152" y="3119"/>
                </a:cubicBezTo>
                <a:cubicBezTo>
                  <a:pt x="4125" y="2144"/>
                  <a:pt x="5293" y="1365"/>
                  <a:pt x="6616" y="819"/>
                </a:cubicBezTo>
                <a:cubicBezTo>
                  <a:pt x="7901" y="273"/>
                  <a:pt x="9302" y="0"/>
                  <a:pt x="10819" y="0"/>
                </a:cubicBezTo>
                <a:close/>
                <a:moveTo>
                  <a:pt x="10819" y="20742"/>
                </a:moveTo>
                <a:cubicBezTo>
                  <a:pt x="12182" y="20742"/>
                  <a:pt x="13466" y="20469"/>
                  <a:pt x="14672" y="19962"/>
                </a:cubicBezTo>
                <a:cubicBezTo>
                  <a:pt x="15879" y="19456"/>
                  <a:pt x="16930" y="18754"/>
                  <a:pt x="17864" y="17857"/>
                </a:cubicBezTo>
                <a:cubicBezTo>
                  <a:pt x="18720" y="16960"/>
                  <a:pt x="19421" y="15869"/>
                  <a:pt x="19965" y="14699"/>
                </a:cubicBezTo>
                <a:cubicBezTo>
                  <a:pt x="20471" y="13490"/>
                  <a:pt x="20744" y="12204"/>
                  <a:pt x="20744" y="10800"/>
                </a:cubicBezTo>
                <a:cubicBezTo>
                  <a:pt x="20744" y="9396"/>
                  <a:pt x="20471" y="8110"/>
                  <a:pt x="19965" y="6901"/>
                </a:cubicBezTo>
                <a:cubicBezTo>
                  <a:pt x="19421" y="5731"/>
                  <a:pt x="18720" y="4640"/>
                  <a:pt x="17864" y="3743"/>
                </a:cubicBezTo>
                <a:cubicBezTo>
                  <a:pt x="16930" y="2846"/>
                  <a:pt x="15879" y="2144"/>
                  <a:pt x="14672" y="1638"/>
                </a:cubicBezTo>
                <a:cubicBezTo>
                  <a:pt x="13466" y="1131"/>
                  <a:pt x="12182" y="858"/>
                  <a:pt x="10819" y="858"/>
                </a:cubicBezTo>
                <a:cubicBezTo>
                  <a:pt x="9418" y="858"/>
                  <a:pt x="8134" y="1131"/>
                  <a:pt x="6928" y="1638"/>
                </a:cubicBezTo>
                <a:cubicBezTo>
                  <a:pt x="5721" y="2144"/>
                  <a:pt x="4670" y="2846"/>
                  <a:pt x="3775" y="3743"/>
                </a:cubicBezTo>
                <a:cubicBezTo>
                  <a:pt x="2880" y="4640"/>
                  <a:pt x="2179" y="5731"/>
                  <a:pt x="1674" y="6901"/>
                </a:cubicBezTo>
                <a:cubicBezTo>
                  <a:pt x="1129" y="8110"/>
                  <a:pt x="856" y="9396"/>
                  <a:pt x="856" y="10800"/>
                </a:cubicBezTo>
                <a:cubicBezTo>
                  <a:pt x="856" y="12204"/>
                  <a:pt x="1129" y="13490"/>
                  <a:pt x="1674" y="14699"/>
                </a:cubicBezTo>
                <a:cubicBezTo>
                  <a:pt x="2179" y="15869"/>
                  <a:pt x="2880" y="16960"/>
                  <a:pt x="3775" y="17857"/>
                </a:cubicBezTo>
                <a:cubicBezTo>
                  <a:pt x="4670" y="18754"/>
                  <a:pt x="5721" y="19456"/>
                  <a:pt x="6928" y="19962"/>
                </a:cubicBezTo>
                <a:cubicBezTo>
                  <a:pt x="8134" y="20469"/>
                  <a:pt x="9418" y="20742"/>
                  <a:pt x="10819" y="20742"/>
                </a:cubicBezTo>
                <a:close/>
                <a:moveTo>
                  <a:pt x="10742" y="5108"/>
                </a:moveTo>
                <a:cubicBezTo>
                  <a:pt x="11209" y="5108"/>
                  <a:pt x="11598" y="5186"/>
                  <a:pt x="11987" y="5303"/>
                </a:cubicBezTo>
                <a:cubicBezTo>
                  <a:pt x="12337" y="5458"/>
                  <a:pt x="12649" y="5653"/>
                  <a:pt x="12921" y="5887"/>
                </a:cubicBezTo>
                <a:cubicBezTo>
                  <a:pt x="13194" y="6121"/>
                  <a:pt x="13427" y="6394"/>
                  <a:pt x="13583" y="6745"/>
                </a:cubicBezTo>
                <a:cubicBezTo>
                  <a:pt x="13777" y="7057"/>
                  <a:pt x="13855" y="7447"/>
                  <a:pt x="13855" y="7915"/>
                </a:cubicBezTo>
                <a:cubicBezTo>
                  <a:pt x="13855" y="8227"/>
                  <a:pt x="13816" y="8500"/>
                  <a:pt x="13738" y="8734"/>
                </a:cubicBezTo>
                <a:cubicBezTo>
                  <a:pt x="13661" y="8968"/>
                  <a:pt x="13583" y="9162"/>
                  <a:pt x="13505" y="9396"/>
                </a:cubicBezTo>
                <a:cubicBezTo>
                  <a:pt x="13349" y="9591"/>
                  <a:pt x="13232" y="9786"/>
                  <a:pt x="13077" y="9942"/>
                </a:cubicBezTo>
                <a:cubicBezTo>
                  <a:pt x="12921" y="10137"/>
                  <a:pt x="12726" y="10332"/>
                  <a:pt x="12532" y="10488"/>
                </a:cubicBezTo>
                <a:cubicBezTo>
                  <a:pt x="12221" y="10800"/>
                  <a:pt x="11987" y="11034"/>
                  <a:pt x="11831" y="11190"/>
                </a:cubicBezTo>
                <a:cubicBezTo>
                  <a:pt x="11676" y="11385"/>
                  <a:pt x="11598" y="11541"/>
                  <a:pt x="11520" y="11658"/>
                </a:cubicBezTo>
                <a:cubicBezTo>
                  <a:pt x="11442" y="11814"/>
                  <a:pt x="11403" y="12009"/>
                  <a:pt x="11403" y="12204"/>
                </a:cubicBezTo>
                <a:cubicBezTo>
                  <a:pt x="11364" y="12399"/>
                  <a:pt x="11364" y="12632"/>
                  <a:pt x="11364" y="12983"/>
                </a:cubicBezTo>
                <a:cubicBezTo>
                  <a:pt x="10352" y="12983"/>
                  <a:pt x="10352" y="12983"/>
                  <a:pt x="10352" y="12983"/>
                </a:cubicBezTo>
                <a:cubicBezTo>
                  <a:pt x="10391" y="12594"/>
                  <a:pt x="10430" y="12282"/>
                  <a:pt x="10469" y="12009"/>
                </a:cubicBezTo>
                <a:cubicBezTo>
                  <a:pt x="10547" y="11736"/>
                  <a:pt x="10586" y="11502"/>
                  <a:pt x="10703" y="11307"/>
                </a:cubicBezTo>
                <a:cubicBezTo>
                  <a:pt x="10858" y="11073"/>
                  <a:pt x="11014" y="10839"/>
                  <a:pt x="11170" y="10644"/>
                </a:cubicBezTo>
                <a:cubicBezTo>
                  <a:pt x="11364" y="10449"/>
                  <a:pt x="11637" y="10215"/>
                  <a:pt x="11909" y="9942"/>
                </a:cubicBezTo>
                <a:cubicBezTo>
                  <a:pt x="12065" y="9786"/>
                  <a:pt x="12182" y="9669"/>
                  <a:pt x="12298" y="9513"/>
                </a:cubicBezTo>
                <a:cubicBezTo>
                  <a:pt x="12415" y="9357"/>
                  <a:pt x="12532" y="9201"/>
                  <a:pt x="12649" y="9006"/>
                </a:cubicBezTo>
                <a:cubicBezTo>
                  <a:pt x="12688" y="8890"/>
                  <a:pt x="12765" y="8734"/>
                  <a:pt x="12804" y="8539"/>
                </a:cubicBezTo>
                <a:cubicBezTo>
                  <a:pt x="12843" y="8344"/>
                  <a:pt x="12882" y="8149"/>
                  <a:pt x="12882" y="7954"/>
                </a:cubicBezTo>
                <a:cubicBezTo>
                  <a:pt x="12882" y="7642"/>
                  <a:pt x="12843" y="7369"/>
                  <a:pt x="12688" y="7135"/>
                </a:cubicBezTo>
                <a:cubicBezTo>
                  <a:pt x="12571" y="6901"/>
                  <a:pt x="12415" y="6706"/>
                  <a:pt x="12221" y="6472"/>
                </a:cubicBezTo>
                <a:cubicBezTo>
                  <a:pt x="12065" y="6316"/>
                  <a:pt x="11831" y="6160"/>
                  <a:pt x="11559" y="6082"/>
                </a:cubicBezTo>
                <a:cubicBezTo>
                  <a:pt x="11286" y="5965"/>
                  <a:pt x="11014" y="5926"/>
                  <a:pt x="10703" y="5926"/>
                </a:cubicBezTo>
                <a:cubicBezTo>
                  <a:pt x="10314" y="5926"/>
                  <a:pt x="9963" y="6004"/>
                  <a:pt x="9652" y="6121"/>
                </a:cubicBezTo>
                <a:cubicBezTo>
                  <a:pt x="9341" y="6277"/>
                  <a:pt x="9068" y="6433"/>
                  <a:pt x="8874" y="6706"/>
                </a:cubicBezTo>
                <a:cubicBezTo>
                  <a:pt x="8679" y="6940"/>
                  <a:pt x="8523" y="7213"/>
                  <a:pt x="8406" y="7564"/>
                </a:cubicBezTo>
                <a:cubicBezTo>
                  <a:pt x="8329" y="7876"/>
                  <a:pt x="8290" y="8227"/>
                  <a:pt x="8290" y="8617"/>
                </a:cubicBezTo>
                <a:cubicBezTo>
                  <a:pt x="7317" y="8617"/>
                  <a:pt x="7317" y="8617"/>
                  <a:pt x="7317" y="8617"/>
                </a:cubicBezTo>
                <a:cubicBezTo>
                  <a:pt x="7356" y="8071"/>
                  <a:pt x="7434" y="7603"/>
                  <a:pt x="7589" y="7174"/>
                </a:cubicBezTo>
                <a:cubicBezTo>
                  <a:pt x="7745" y="6745"/>
                  <a:pt x="7939" y="6394"/>
                  <a:pt x="8212" y="6082"/>
                </a:cubicBezTo>
                <a:cubicBezTo>
                  <a:pt x="8523" y="5770"/>
                  <a:pt x="8874" y="5536"/>
                  <a:pt x="9302" y="5381"/>
                </a:cubicBezTo>
                <a:cubicBezTo>
                  <a:pt x="9730" y="5186"/>
                  <a:pt x="10197" y="5108"/>
                  <a:pt x="10742" y="5108"/>
                </a:cubicBezTo>
                <a:close/>
                <a:moveTo>
                  <a:pt x="10819" y="14699"/>
                </a:moveTo>
                <a:cubicBezTo>
                  <a:pt x="11053" y="14699"/>
                  <a:pt x="11248" y="14777"/>
                  <a:pt x="11403" y="14972"/>
                </a:cubicBezTo>
                <a:cubicBezTo>
                  <a:pt x="11598" y="15128"/>
                  <a:pt x="11676" y="15323"/>
                  <a:pt x="11676" y="15557"/>
                </a:cubicBezTo>
                <a:cubicBezTo>
                  <a:pt x="11676" y="15791"/>
                  <a:pt x="11598" y="16025"/>
                  <a:pt x="11403" y="16181"/>
                </a:cubicBezTo>
                <a:cubicBezTo>
                  <a:pt x="11248" y="16336"/>
                  <a:pt x="11053" y="16453"/>
                  <a:pt x="10819" y="16453"/>
                </a:cubicBezTo>
                <a:cubicBezTo>
                  <a:pt x="10586" y="16453"/>
                  <a:pt x="10352" y="16336"/>
                  <a:pt x="10197" y="16181"/>
                </a:cubicBezTo>
                <a:cubicBezTo>
                  <a:pt x="10041" y="16025"/>
                  <a:pt x="9963" y="15791"/>
                  <a:pt x="9963" y="15557"/>
                </a:cubicBezTo>
                <a:cubicBezTo>
                  <a:pt x="9963" y="15323"/>
                  <a:pt x="10041" y="15128"/>
                  <a:pt x="10197" y="14972"/>
                </a:cubicBezTo>
                <a:cubicBezTo>
                  <a:pt x="10352" y="14777"/>
                  <a:pt x="10586" y="14699"/>
                  <a:pt x="10819" y="14699"/>
                </a:cubicBezTo>
                <a:close/>
              </a:path>
            </a:pathLst>
          </a:custGeom>
          <a:ln/>
        </p:spPr>
        <p:style>
          <a:lnRef idx="2">
            <a:schemeClr val="dk1"/>
          </a:lnRef>
          <a:fillRef idx="1">
            <a:schemeClr val="lt1"/>
          </a:fillRef>
          <a:effectRef idx="0">
            <a:schemeClr val="dk1"/>
          </a:effectRef>
          <a:fontRef idx="minor">
            <a:schemeClr val="dk1"/>
          </a:fontRef>
        </p:style>
        <p:txBody>
          <a:bodyPr lIns="30480" rIns="3048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nSpc>
                <a:spcPct val="100000"/>
              </a:lnSpc>
              <a:defRPr sz="3000">
                <a:solidFill>
                  <a:srgbClr val="FFFFFF"/>
                </a:solidFill>
              </a:defRPr>
            </a:pPr>
            <a:endParaRPr lang="de-DE" sz="1999" dirty="0">
              <a:latin typeface="Porsche Next TT" panose="020B0504020101010102" pitchFamily="34" charset="0"/>
              <a:cs typeface="Porsche Next TT" panose="020B0504020101010102" pitchFamily="34" charset="0"/>
            </a:endParaRPr>
          </a:p>
        </p:txBody>
      </p:sp>
      <p:sp>
        <p:nvSpPr>
          <p:cNvPr id="11" name="Rechteck 10">
            <a:extLst>
              <a:ext uri="{FF2B5EF4-FFF2-40B4-BE49-F238E27FC236}">
                <a16:creationId xmlns:a16="http://schemas.microsoft.com/office/drawing/2014/main" id="{D01D0C7E-9B00-879A-AD01-AC7DA19D8269}"/>
              </a:ext>
            </a:extLst>
          </p:cNvPr>
          <p:cNvSpPr/>
          <p:nvPr/>
        </p:nvSpPr>
        <p:spPr>
          <a:xfrm>
            <a:off x="3524250" y="2264229"/>
            <a:ext cx="8096780" cy="3497496"/>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marL="285750" indent="-285750" algn="l">
              <a:lnSpc>
                <a:spcPct val="110000"/>
              </a:lnSpc>
              <a:spcBef>
                <a:spcPts val="600"/>
              </a:spcBef>
              <a:buFont typeface="Arial" panose="020B0604020202020204" pitchFamily="34" charset="0"/>
              <a:buChar char="•"/>
            </a:pPr>
            <a:r>
              <a:rPr lang="de-DE" sz="1300" dirty="0" err="1">
                <a:solidFill>
                  <a:srgbClr val="2A4B6D"/>
                </a:solidFill>
              </a:rPr>
              <a:t>tbd</a:t>
            </a:r>
            <a:endParaRPr lang="de-DE" sz="1300" b="1" dirty="0">
              <a:solidFill>
                <a:srgbClr val="2A4B6D"/>
              </a:solidFill>
            </a:endParaRPr>
          </a:p>
        </p:txBody>
      </p:sp>
      <p:sp>
        <p:nvSpPr>
          <p:cNvPr id="4" name="Rechteck 3">
            <a:extLst>
              <a:ext uri="{FF2B5EF4-FFF2-40B4-BE49-F238E27FC236}">
                <a16:creationId xmlns:a16="http://schemas.microsoft.com/office/drawing/2014/main" id="{A1B9AC54-AD0C-89BE-EDFB-B5EF9CC8667F}"/>
              </a:ext>
            </a:extLst>
          </p:cNvPr>
          <p:cNvSpPr/>
          <p:nvPr/>
        </p:nvSpPr>
        <p:spPr>
          <a:xfrm>
            <a:off x="6181866" y="2177710"/>
            <a:ext cx="2981325" cy="200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lnSpc>
                <a:spcPct val="110000"/>
              </a:lnSpc>
              <a:spcBef>
                <a:spcPts val="600"/>
              </a:spcBef>
            </a:pPr>
            <a:r>
              <a:rPr lang="de-DE" sz="1200" b="1" dirty="0">
                <a:solidFill>
                  <a:schemeClr val="tx1"/>
                </a:solidFill>
              </a:rPr>
              <a:t>Analytics </a:t>
            </a:r>
            <a:r>
              <a:rPr lang="de-DE" sz="1200" b="1" dirty="0" err="1">
                <a:solidFill>
                  <a:schemeClr val="tx1"/>
                </a:solidFill>
              </a:rPr>
              <a:t>objectives</a:t>
            </a:r>
            <a:r>
              <a:rPr lang="de-DE" sz="1200" b="1" dirty="0">
                <a:solidFill>
                  <a:schemeClr val="tx1"/>
                </a:solidFill>
              </a:rPr>
              <a:t> and </a:t>
            </a:r>
            <a:r>
              <a:rPr lang="de-DE" sz="1200" b="1" dirty="0" err="1">
                <a:solidFill>
                  <a:schemeClr val="tx1"/>
                </a:solidFill>
              </a:rPr>
              <a:t>success</a:t>
            </a:r>
            <a:r>
              <a:rPr lang="de-DE" sz="1200" b="1" dirty="0">
                <a:solidFill>
                  <a:schemeClr val="tx1"/>
                </a:solidFill>
              </a:rPr>
              <a:t> </a:t>
            </a:r>
            <a:r>
              <a:rPr lang="de-DE" sz="1200" b="1" dirty="0" err="1">
                <a:solidFill>
                  <a:schemeClr val="tx1"/>
                </a:solidFill>
              </a:rPr>
              <a:t>criteria</a:t>
            </a:r>
            <a:endParaRPr lang="de-DE" sz="1200" b="1" dirty="0">
              <a:solidFill>
                <a:schemeClr val="tx1"/>
              </a:solidFill>
            </a:endParaRPr>
          </a:p>
        </p:txBody>
      </p:sp>
      <p:sp>
        <p:nvSpPr>
          <p:cNvPr id="3" name="Dreieck 45">
            <a:extLst>
              <a:ext uri="{FF2B5EF4-FFF2-40B4-BE49-F238E27FC236}">
                <a16:creationId xmlns:a16="http://schemas.microsoft.com/office/drawing/2014/main" id="{3A4F8F51-DE35-59DA-3E10-F845B1703273}"/>
              </a:ext>
            </a:extLst>
          </p:cNvPr>
          <p:cNvSpPr/>
          <p:nvPr/>
        </p:nvSpPr>
        <p:spPr>
          <a:xfrm rot="5400000">
            <a:off x="2899534" y="3668874"/>
            <a:ext cx="801441" cy="321697"/>
          </a:xfrm>
          <a:prstGeom prst="triangle">
            <a:avLst>
              <a:gd name="adj" fmla="val 53138"/>
            </a:avLst>
          </a:prstGeom>
          <a:solidFill>
            <a:srgbClr val="D1E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5" name="Rechteck 4">
            <a:extLst>
              <a:ext uri="{FF2B5EF4-FFF2-40B4-BE49-F238E27FC236}">
                <a16:creationId xmlns:a16="http://schemas.microsoft.com/office/drawing/2014/main" id="{B53B43A8-6FA1-48E2-C773-98191D61AD72}"/>
              </a:ext>
            </a:extLst>
          </p:cNvPr>
          <p:cNvSpPr/>
          <p:nvPr/>
        </p:nvSpPr>
        <p:spPr>
          <a:xfrm>
            <a:off x="426734" y="2264229"/>
            <a:ext cx="2649525" cy="3497496"/>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marL="285750" indent="-285750" algn="l">
              <a:lnSpc>
                <a:spcPct val="110000"/>
              </a:lnSpc>
              <a:spcBef>
                <a:spcPts val="600"/>
              </a:spcBef>
              <a:buFont typeface="Arial" panose="020B0604020202020204" pitchFamily="34" charset="0"/>
              <a:buChar char="•"/>
            </a:pPr>
            <a:r>
              <a:rPr lang="de-DE" sz="1400" dirty="0" err="1">
                <a:solidFill>
                  <a:srgbClr val="2A4B6D"/>
                </a:solidFill>
              </a:rPr>
              <a:t>tbd</a:t>
            </a:r>
            <a:endParaRPr lang="de-DE" sz="1400" dirty="0">
              <a:solidFill>
                <a:srgbClr val="2A4B6D"/>
              </a:solidFill>
            </a:endParaRPr>
          </a:p>
        </p:txBody>
      </p:sp>
      <p:sp>
        <p:nvSpPr>
          <p:cNvPr id="7" name="Rechteck 6">
            <a:extLst>
              <a:ext uri="{FF2B5EF4-FFF2-40B4-BE49-F238E27FC236}">
                <a16:creationId xmlns:a16="http://schemas.microsoft.com/office/drawing/2014/main" id="{320A0376-7540-178B-82A3-35BF54AD8F52}"/>
              </a:ext>
            </a:extLst>
          </p:cNvPr>
          <p:cNvSpPr/>
          <p:nvPr/>
        </p:nvSpPr>
        <p:spPr>
          <a:xfrm>
            <a:off x="1006615" y="2177710"/>
            <a:ext cx="1507986" cy="200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lnSpc>
                <a:spcPct val="110000"/>
              </a:lnSpc>
              <a:spcBef>
                <a:spcPts val="600"/>
              </a:spcBef>
            </a:pPr>
            <a:r>
              <a:rPr lang="de-DE" sz="1200" b="1" dirty="0">
                <a:solidFill>
                  <a:schemeClr val="tx1"/>
                </a:solidFill>
              </a:rPr>
              <a:t>Business </a:t>
            </a:r>
            <a:r>
              <a:rPr lang="de-DE" sz="1200" b="1" dirty="0" err="1">
                <a:solidFill>
                  <a:schemeClr val="tx1"/>
                </a:solidFill>
              </a:rPr>
              <a:t>objectives</a:t>
            </a:r>
            <a:endParaRPr lang="de-DE" sz="1200" b="1" dirty="0">
              <a:solidFill>
                <a:schemeClr val="tx1"/>
              </a:solidFill>
            </a:endParaRPr>
          </a:p>
        </p:txBody>
      </p:sp>
    </p:spTree>
    <p:extLst>
      <p:ext uri="{BB962C8B-B14F-4D97-AF65-F5344CB8AC3E}">
        <p14:creationId xmlns:p14="http://schemas.microsoft.com/office/powerpoint/2010/main" val="2511181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5EA07-CDD1-50F5-6231-F3A5EFE3A13B}"/>
              </a:ext>
            </a:extLst>
          </p:cNvPr>
          <p:cNvSpPr>
            <a:spLocks noGrp="1"/>
          </p:cNvSpPr>
          <p:nvPr>
            <p:ph type="title"/>
          </p:nvPr>
        </p:nvSpPr>
        <p:spPr/>
        <p:txBody>
          <a:bodyPr/>
          <a:lstStyle/>
          <a:p>
            <a:r>
              <a:rPr lang="de-DE" dirty="0" err="1"/>
              <a:t>Produce</a:t>
            </a:r>
            <a:r>
              <a:rPr lang="de-DE" dirty="0"/>
              <a:t> </a:t>
            </a:r>
            <a:r>
              <a:rPr lang="de-DE" dirty="0" err="1"/>
              <a:t>project</a:t>
            </a:r>
            <a:r>
              <a:rPr lang="de-DE" dirty="0"/>
              <a:t> plan</a:t>
            </a:r>
            <a:br>
              <a:rPr lang="de-DE" dirty="0"/>
            </a:br>
            <a:r>
              <a:rPr lang="en-US" sz="2000" b="0" dirty="0"/>
              <a:t>Describe the intended plan for achieving the business analytics goals</a:t>
            </a:r>
            <a:endParaRPr lang="de-DE" sz="2000" b="0" dirty="0"/>
          </a:p>
        </p:txBody>
      </p:sp>
      <p:sp>
        <p:nvSpPr>
          <p:cNvPr id="9" name="Textplatzhalter 4">
            <a:extLst>
              <a:ext uri="{FF2B5EF4-FFF2-40B4-BE49-F238E27FC236}">
                <a16:creationId xmlns:a16="http://schemas.microsoft.com/office/drawing/2014/main" id="{16CE68DC-4756-DDD3-0C96-55DA1AA5831F}"/>
              </a:ext>
            </a:extLst>
          </p:cNvPr>
          <p:cNvSpPr txBox="1">
            <a:spLocks/>
          </p:cNvSpPr>
          <p:nvPr/>
        </p:nvSpPr>
        <p:spPr>
          <a:xfrm>
            <a:off x="742703" y="1398604"/>
            <a:ext cx="10878327" cy="649111"/>
          </a:xfrm>
          <a:prstGeom prst="rect">
            <a:avLst/>
          </a:prstGeom>
        </p:spPr>
        <p:txBody>
          <a:bodyPr/>
          <a:lstStyle>
            <a:lvl1pPr marL="0" marR="0" indent="0" algn="l" defTabSz="914400" rtl="0" eaLnBrk="1" fontAlgn="auto" latinLnBrk="0" hangingPunct="1">
              <a:lnSpc>
                <a:spcPct val="106000"/>
              </a:lnSpc>
              <a:spcBef>
                <a:spcPts val="0"/>
              </a:spcBef>
              <a:spcAft>
                <a:spcPts val="0"/>
              </a:spcAft>
              <a:buClr>
                <a:prstClr val="black"/>
              </a:buClr>
              <a:buSzPct val="90000"/>
              <a:buFontTx/>
              <a:buNone/>
              <a:tabLst/>
              <a:defRPr sz="1800" kern="1200">
                <a:solidFill>
                  <a:schemeClr val="tx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en-US" sz="1918" b="1" dirty="0"/>
              <a:t>Describe the intended plan for achieving the data mining goals and thereby achieving the business goals.</a:t>
            </a:r>
            <a:endParaRPr lang="de-DE" sz="2158" dirty="0"/>
          </a:p>
        </p:txBody>
      </p:sp>
      <p:sp>
        <p:nvSpPr>
          <p:cNvPr id="10" name="Shape 3828">
            <a:extLst>
              <a:ext uri="{FF2B5EF4-FFF2-40B4-BE49-F238E27FC236}">
                <a16:creationId xmlns:a16="http://schemas.microsoft.com/office/drawing/2014/main" id="{F4F0C450-2F30-FE62-D2BA-8E8C91309685}"/>
              </a:ext>
            </a:extLst>
          </p:cNvPr>
          <p:cNvSpPr/>
          <p:nvPr/>
        </p:nvSpPr>
        <p:spPr>
          <a:xfrm>
            <a:off x="426734" y="1444348"/>
            <a:ext cx="315969" cy="315975"/>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273"/>
                  <a:pt x="15023" y="819"/>
                </a:cubicBezTo>
                <a:cubicBezTo>
                  <a:pt x="16346" y="1365"/>
                  <a:pt x="17475" y="2144"/>
                  <a:pt x="18448" y="3119"/>
                </a:cubicBezTo>
                <a:cubicBezTo>
                  <a:pt x="19421" y="4133"/>
                  <a:pt x="20199" y="5264"/>
                  <a:pt x="20783" y="6589"/>
                </a:cubicBezTo>
                <a:cubicBezTo>
                  <a:pt x="21328" y="7915"/>
                  <a:pt x="21600" y="9318"/>
                  <a:pt x="21600" y="10800"/>
                </a:cubicBezTo>
                <a:cubicBezTo>
                  <a:pt x="21600" y="12282"/>
                  <a:pt x="21328" y="13685"/>
                  <a:pt x="20783" y="15011"/>
                </a:cubicBezTo>
                <a:cubicBezTo>
                  <a:pt x="20199" y="16336"/>
                  <a:pt x="19421" y="17467"/>
                  <a:pt x="18448" y="18481"/>
                </a:cubicBezTo>
                <a:cubicBezTo>
                  <a:pt x="17475" y="19456"/>
                  <a:pt x="16346" y="20235"/>
                  <a:pt x="15023" y="20781"/>
                </a:cubicBezTo>
                <a:cubicBezTo>
                  <a:pt x="13699" y="21327"/>
                  <a:pt x="12298" y="21600"/>
                  <a:pt x="10819" y="21600"/>
                </a:cubicBezTo>
                <a:cubicBezTo>
                  <a:pt x="9302" y="21600"/>
                  <a:pt x="7901" y="21327"/>
                  <a:pt x="6616" y="20781"/>
                </a:cubicBezTo>
                <a:cubicBezTo>
                  <a:pt x="5293" y="20235"/>
                  <a:pt x="4125" y="19456"/>
                  <a:pt x="3152" y="18481"/>
                </a:cubicBezTo>
                <a:cubicBezTo>
                  <a:pt x="2179" y="17467"/>
                  <a:pt x="1401" y="16336"/>
                  <a:pt x="856" y="15011"/>
                </a:cubicBezTo>
                <a:cubicBezTo>
                  <a:pt x="272" y="13685"/>
                  <a:pt x="0" y="12282"/>
                  <a:pt x="0" y="10800"/>
                </a:cubicBezTo>
                <a:cubicBezTo>
                  <a:pt x="0" y="9318"/>
                  <a:pt x="272" y="7915"/>
                  <a:pt x="856" y="6589"/>
                </a:cubicBezTo>
                <a:cubicBezTo>
                  <a:pt x="1401" y="5264"/>
                  <a:pt x="2179" y="4133"/>
                  <a:pt x="3152" y="3119"/>
                </a:cubicBezTo>
                <a:cubicBezTo>
                  <a:pt x="4125" y="2144"/>
                  <a:pt x="5293" y="1365"/>
                  <a:pt x="6616" y="819"/>
                </a:cubicBezTo>
                <a:cubicBezTo>
                  <a:pt x="7901" y="273"/>
                  <a:pt x="9302" y="0"/>
                  <a:pt x="10819" y="0"/>
                </a:cubicBezTo>
                <a:close/>
                <a:moveTo>
                  <a:pt x="10819" y="20742"/>
                </a:moveTo>
                <a:cubicBezTo>
                  <a:pt x="12182" y="20742"/>
                  <a:pt x="13466" y="20469"/>
                  <a:pt x="14672" y="19962"/>
                </a:cubicBezTo>
                <a:cubicBezTo>
                  <a:pt x="15879" y="19456"/>
                  <a:pt x="16930" y="18754"/>
                  <a:pt x="17864" y="17857"/>
                </a:cubicBezTo>
                <a:cubicBezTo>
                  <a:pt x="18720" y="16960"/>
                  <a:pt x="19421" y="15869"/>
                  <a:pt x="19965" y="14699"/>
                </a:cubicBezTo>
                <a:cubicBezTo>
                  <a:pt x="20471" y="13490"/>
                  <a:pt x="20744" y="12204"/>
                  <a:pt x="20744" y="10800"/>
                </a:cubicBezTo>
                <a:cubicBezTo>
                  <a:pt x="20744" y="9396"/>
                  <a:pt x="20471" y="8110"/>
                  <a:pt x="19965" y="6901"/>
                </a:cubicBezTo>
                <a:cubicBezTo>
                  <a:pt x="19421" y="5731"/>
                  <a:pt x="18720" y="4640"/>
                  <a:pt x="17864" y="3743"/>
                </a:cubicBezTo>
                <a:cubicBezTo>
                  <a:pt x="16930" y="2846"/>
                  <a:pt x="15879" y="2144"/>
                  <a:pt x="14672" y="1638"/>
                </a:cubicBezTo>
                <a:cubicBezTo>
                  <a:pt x="13466" y="1131"/>
                  <a:pt x="12182" y="858"/>
                  <a:pt x="10819" y="858"/>
                </a:cubicBezTo>
                <a:cubicBezTo>
                  <a:pt x="9418" y="858"/>
                  <a:pt x="8134" y="1131"/>
                  <a:pt x="6928" y="1638"/>
                </a:cubicBezTo>
                <a:cubicBezTo>
                  <a:pt x="5721" y="2144"/>
                  <a:pt x="4670" y="2846"/>
                  <a:pt x="3775" y="3743"/>
                </a:cubicBezTo>
                <a:cubicBezTo>
                  <a:pt x="2880" y="4640"/>
                  <a:pt x="2179" y="5731"/>
                  <a:pt x="1674" y="6901"/>
                </a:cubicBezTo>
                <a:cubicBezTo>
                  <a:pt x="1129" y="8110"/>
                  <a:pt x="856" y="9396"/>
                  <a:pt x="856" y="10800"/>
                </a:cubicBezTo>
                <a:cubicBezTo>
                  <a:pt x="856" y="12204"/>
                  <a:pt x="1129" y="13490"/>
                  <a:pt x="1674" y="14699"/>
                </a:cubicBezTo>
                <a:cubicBezTo>
                  <a:pt x="2179" y="15869"/>
                  <a:pt x="2880" y="16960"/>
                  <a:pt x="3775" y="17857"/>
                </a:cubicBezTo>
                <a:cubicBezTo>
                  <a:pt x="4670" y="18754"/>
                  <a:pt x="5721" y="19456"/>
                  <a:pt x="6928" y="19962"/>
                </a:cubicBezTo>
                <a:cubicBezTo>
                  <a:pt x="8134" y="20469"/>
                  <a:pt x="9418" y="20742"/>
                  <a:pt x="10819" y="20742"/>
                </a:cubicBezTo>
                <a:close/>
                <a:moveTo>
                  <a:pt x="10742" y="5108"/>
                </a:moveTo>
                <a:cubicBezTo>
                  <a:pt x="11209" y="5108"/>
                  <a:pt x="11598" y="5186"/>
                  <a:pt x="11987" y="5303"/>
                </a:cubicBezTo>
                <a:cubicBezTo>
                  <a:pt x="12337" y="5458"/>
                  <a:pt x="12649" y="5653"/>
                  <a:pt x="12921" y="5887"/>
                </a:cubicBezTo>
                <a:cubicBezTo>
                  <a:pt x="13194" y="6121"/>
                  <a:pt x="13427" y="6394"/>
                  <a:pt x="13583" y="6745"/>
                </a:cubicBezTo>
                <a:cubicBezTo>
                  <a:pt x="13777" y="7057"/>
                  <a:pt x="13855" y="7447"/>
                  <a:pt x="13855" y="7915"/>
                </a:cubicBezTo>
                <a:cubicBezTo>
                  <a:pt x="13855" y="8227"/>
                  <a:pt x="13816" y="8500"/>
                  <a:pt x="13738" y="8734"/>
                </a:cubicBezTo>
                <a:cubicBezTo>
                  <a:pt x="13661" y="8968"/>
                  <a:pt x="13583" y="9162"/>
                  <a:pt x="13505" y="9396"/>
                </a:cubicBezTo>
                <a:cubicBezTo>
                  <a:pt x="13349" y="9591"/>
                  <a:pt x="13232" y="9786"/>
                  <a:pt x="13077" y="9942"/>
                </a:cubicBezTo>
                <a:cubicBezTo>
                  <a:pt x="12921" y="10137"/>
                  <a:pt x="12726" y="10332"/>
                  <a:pt x="12532" y="10488"/>
                </a:cubicBezTo>
                <a:cubicBezTo>
                  <a:pt x="12221" y="10800"/>
                  <a:pt x="11987" y="11034"/>
                  <a:pt x="11831" y="11190"/>
                </a:cubicBezTo>
                <a:cubicBezTo>
                  <a:pt x="11676" y="11385"/>
                  <a:pt x="11598" y="11541"/>
                  <a:pt x="11520" y="11658"/>
                </a:cubicBezTo>
                <a:cubicBezTo>
                  <a:pt x="11442" y="11814"/>
                  <a:pt x="11403" y="12009"/>
                  <a:pt x="11403" y="12204"/>
                </a:cubicBezTo>
                <a:cubicBezTo>
                  <a:pt x="11364" y="12399"/>
                  <a:pt x="11364" y="12632"/>
                  <a:pt x="11364" y="12983"/>
                </a:cubicBezTo>
                <a:cubicBezTo>
                  <a:pt x="10352" y="12983"/>
                  <a:pt x="10352" y="12983"/>
                  <a:pt x="10352" y="12983"/>
                </a:cubicBezTo>
                <a:cubicBezTo>
                  <a:pt x="10391" y="12594"/>
                  <a:pt x="10430" y="12282"/>
                  <a:pt x="10469" y="12009"/>
                </a:cubicBezTo>
                <a:cubicBezTo>
                  <a:pt x="10547" y="11736"/>
                  <a:pt x="10586" y="11502"/>
                  <a:pt x="10703" y="11307"/>
                </a:cubicBezTo>
                <a:cubicBezTo>
                  <a:pt x="10858" y="11073"/>
                  <a:pt x="11014" y="10839"/>
                  <a:pt x="11170" y="10644"/>
                </a:cubicBezTo>
                <a:cubicBezTo>
                  <a:pt x="11364" y="10449"/>
                  <a:pt x="11637" y="10215"/>
                  <a:pt x="11909" y="9942"/>
                </a:cubicBezTo>
                <a:cubicBezTo>
                  <a:pt x="12065" y="9786"/>
                  <a:pt x="12182" y="9669"/>
                  <a:pt x="12298" y="9513"/>
                </a:cubicBezTo>
                <a:cubicBezTo>
                  <a:pt x="12415" y="9357"/>
                  <a:pt x="12532" y="9201"/>
                  <a:pt x="12649" y="9006"/>
                </a:cubicBezTo>
                <a:cubicBezTo>
                  <a:pt x="12688" y="8890"/>
                  <a:pt x="12765" y="8734"/>
                  <a:pt x="12804" y="8539"/>
                </a:cubicBezTo>
                <a:cubicBezTo>
                  <a:pt x="12843" y="8344"/>
                  <a:pt x="12882" y="8149"/>
                  <a:pt x="12882" y="7954"/>
                </a:cubicBezTo>
                <a:cubicBezTo>
                  <a:pt x="12882" y="7642"/>
                  <a:pt x="12843" y="7369"/>
                  <a:pt x="12688" y="7135"/>
                </a:cubicBezTo>
                <a:cubicBezTo>
                  <a:pt x="12571" y="6901"/>
                  <a:pt x="12415" y="6706"/>
                  <a:pt x="12221" y="6472"/>
                </a:cubicBezTo>
                <a:cubicBezTo>
                  <a:pt x="12065" y="6316"/>
                  <a:pt x="11831" y="6160"/>
                  <a:pt x="11559" y="6082"/>
                </a:cubicBezTo>
                <a:cubicBezTo>
                  <a:pt x="11286" y="5965"/>
                  <a:pt x="11014" y="5926"/>
                  <a:pt x="10703" y="5926"/>
                </a:cubicBezTo>
                <a:cubicBezTo>
                  <a:pt x="10314" y="5926"/>
                  <a:pt x="9963" y="6004"/>
                  <a:pt x="9652" y="6121"/>
                </a:cubicBezTo>
                <a:cubicBezTo>
                  <a:pt x="9341" y="6277"/>
                  <a:pt x="9068" y="6433"/>
                  <a:pt x="8874" y="6706"/>
                </a:cubicBezTo>
                <a:cubicBezTo>
                  <a:pt x="8679" y="6940"/>
                  <a:pt x="8523" y="7213"/>
                  <a:pt x="8406" y="7564"/>
                </a:cubicBezTo>
                <a:cubicBezTo>
                  <a:pt x="8329" y="7876"/>
                  <a:pt x="8290" y="8227"/>
                  <a:pt x="8290" y="8617"/>
                </a:cubicBezTo>
                <a:cubicBezTo>
                  <a:pt x="7317" y="8617"/>
                  <a:pt x="7317" y="8617"/>
                  <a:pt x="7317" y="8617"/>
                </a:cubicBezTo>
                <a:cubicBezTo>
                  <a:pt x="7356" y="8071"/>
                  <a:pt x="7434" y="7603"/>
                  <a:pt x="7589" y="7174"/>
                </a:cubicBezTo>
                <a:cubicBezTo>
                  <a:pt x="7745" y="6745"/>
                  <a:pt x="7939" y="6394"/>
                  <a:pt x="8212" y="6082"/>
                </a:cubicBezTo>
                <a:cubicBezTo>
                  <a:pt x="8523" y="5770"/>
                  <a:pt x="8874" y="5536"/>
                  <a:pt x="9302" y="5381"/>
                </a:cubicBezTo>
                <a:cubicBezTo>
                  <a:pt x="9730" y="5186"/>
                  <a:pt x="10197" y="5108"/>
                  <a:pt x="10742" y="5108"/>
                </a:cubicBezTo>
                <a:close/>
                <a:moveTo>
                  <a:pt x="10819" y="14699"/>
                </a:moveTo>
                <a:cubicBezTo>
                  <a:pt x="11053" y="14699"/>
                  <a:pt x="11248" y="14777"/>
                  <a:pt x="11403" y="14972"/>
                </a:cubicBezTo>
                <a:cubicBezTo>
                  <a:pt x="11598" y="15128"/>
                  <a:pt x="11676" y="15323"/>
                  <a:pt x="11676" y="15557"/>
                </a:cubicBezTo>
                <a:cubicBezTo>
                  <a:pt x="11676" y="15791"/>
                  <a:pt x="11598" y="16025"/>
                  <a:pt x="11403" y="16181"/>
                </a:cubicBezTo>
                <a:cubicBezTo>
                  <a:pt x="11248" y="16336"/>
                  <a:pt x="11053" y="16453"/>
                  <a:pt x="10819" y="16453"/>
                </a:cubicBezTo>
                <a:cubicBezTo>
                  <a:pt x="10586" y="16453"/>
                  <a:pt x="10352" y="16336"/>
                  <a:pt x="10197" y="16181"/>
                </a:cubicBezTo>
                <a:cubicBezTo>
                  <a:pt x="10041" y="16025"/>
                  <a:pt x="9963" y="15791"/>
                  <a:pt x="9963" y="15557"/>
                </a:cubicBezTo>
                <a:cubicBezTo>
                  <a:pt x="9963" y="15323"/>
                  <a:pt x="10041" y="15128"/>
                  <a:pt x="10197" y="14972"/>
                </a:cubicBezTo>
                <a:cubicBezTo>
                  <a:pt x="10352" y="14777"/>
                  <a:pt x="10586" y="14699"/>
                  <a:pt x="10819" y="14699"/>
                </a:cubicBezTo>
                <a:close/>
              </a:path>
            </a:pathLst>
          </a:custGeom>
          <a:ln/>
        </p:spPr>
        <p:style>
          <a:lnRef idx="2">
            <a:schemeClr val="dk1"/>
          </a:lnRef>
          <a:fillRef idx="1">
            <a:schemeClr val="lt1"/>
          </a:fillRef>
          <a:effectRef idx="0">
            <a:schemeClr val="dk1"/>
          </a:effectRef>
          <a:fontRef idx="minor">
            <a:schemeClr val="dk1"/>
          </a:fontRef>
        </p:style>
        <p:txBody>
          <a:bodyPr lIns="30480" rIns="3048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nSpc>
                <a:spcPct val="100000"/>
              </a:lnSpc>
              <a:defRPr sz="3000">
                <a:solidFill>
                  <a:srgbClr val="FFFFFF"/>
                </a:solidFill>
              </a:defRPr>
            </a:pPr>
            <a:endParaRPr lang="de-DE" sz="1999" dirty="0">
              <a:latin typeface="Porsche Next TT" panose="020B0504020101010102" pitchFamily="34" charset="0"/>
              <a:cs typeface="Porsche Next TT" panose="020B0504020101010102" pitchFamily="34" charset="0"/>
            </a:endParaRPr>
          </a:p>
        </p:txBody>
      </p:sp>
      <p:sp>
        <p:nvSpPr>
          <p:cNvPr id="11" name="Rechteck 10">
            <a:extLst>
              <a:ext uri="{FF2B5EF4-FFF2-40B4-BE49-F238E27FC236}">
                <a16:creationId xmlns:a16="http://schemas.microsoft.com/office/drawing/2014/main" id="{D01D0C7E-9B00-879A-AD01-AC7DA19D8269}"/>
              </a:ext>
            </a:extLst>
          </p:cNvPr>
          <p:cNvSpPr/>
          <p:nvPr/>
        </p:nvSpPr>
        <p:spPr>
          <a:xfrm>
            <a:off x="742703" y="1864178"/>
            <a:ext cx="10878327" cy="3828029"/>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marL="285750" indent="-285750" algn="l">
              <a:lnSpc>
                <a:spcPct val="110000"/>
              </a:lnSpc>
              <a:spcBef>
                <a:spcPts val="600"/>
              </a:spcBef>
              <a:buFont typeface="Arial" panose="020B0604020202020204" pitchFamily="34" charset="0"/>
              <a:buChar char="•"/>
            </a:pPr>
            <a:r>
              <a:rPr lang="de-DE" sz="1300" dirty="0" err="1">
                <a:solidFill>
                  <a:srgbClr val="2A4B6D"/>
                </a:solidFill>
              </a:rPr>
              <a:t>tbd</a:t>
            </a:r>
            <a:endParaRPr lang="de-DE" sz="1300" b="1" dirty="0">
              <a:solidFill>
                <a:srgbClr val="2A4B6D"/>
              </a:solidFill>
            </a:endParaRPr>
          </a:p>
        </p:txBody>
      </p:sp>
    </p:spTree>
    <p:extLst>
      <p:ext uri="{BB962C8B-B14F-4D97-AF65-F5344CB8AC3E}">
        <p14:creationId xmlns:p14="http://schemas.microsoft.com/office/powerpoint/2010/main" val="1796276913"/>
      </p:ext>
    </p:extLst>
  </p:cSld>
  <p:clrMapOvr>
    <a:masterClrMapping/>
  </p:clrMapOvr>
</p:sld>
</file>

<file path=ppt/theme/theme1.xml><?xml version="1.0" encoding="utf-8"?>
<a:theme xmlns:a="http://schemas.openxmlformats.org/drawingml/2006/main" name="business_data_analytic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1571</Words>
  <Application>Microsoft Office PowerPoint</Application>
  <PresentationFormat>Grand écran</PresentationFormat>
  <Paragraphs>253</Paragraphs>
  <Slides>31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31</vt:i4>
      </vt:variant>
    </vt:vector>
  </HeadingPairs>
  <TitlesOfParts>
    <vt:vector size="38" baseType="lpstr">
      <vt:lpstr>Arial</vt:lpstr>
      <vt:lpstr>Calibri</vt:lpstr>
      <vt:lpstr>Calibri Light</vt:lpstr>
      <vt:lpstr>Porsche Next TT</vt:lpstr>
      <vt:lpstr>Symbol</vt:lpstr>
      <vt:lpstr>Wingdings</vt:lpstr>
      <vt:lpstr>business_data_analytics</vt:lpstr>
      <vt:lpstr>Business Data Analytics Powerpoint slides to support you during your business data analytics projects</vt:lpstr>
      <vt:lpstr>Objective for today: Business Understanding Understand the project objectives, define business problems and preliminary plan to achieve the objectives</vt:lpstr>
      <vt:lpstr>Business background: Synch of ideas and expectations Let's set out your personal expectations of the project in advance</vt:lpstr>
      <vt:lpstr>Determine business objectives and success criteria Record the information that is known about the organization’s business situation.</vt:lpstr>
      <vt:lpstr>Inventory of resources Identify resources, constraints, assumptions and other factors that should be considered</vt:lpstr>
      <vt:lpstr>Requirements, assumptions and constraints Identify resources, constraints, assumptions and other factors that should be considered</vt:lpstr>
      <vt:lpstr>Costs and benefits Cost-benefit analysis for the project, compare the costs of the project with the potential benefits to the business</vt:lpstr>
      <vt:lpstr>Determine business analytics objectives and success criteria Describe the intended outputs of the project and criteria from a technical perspective</vt:lpstr>
      <vt:lpstr>Produce project plan Describe the intended plan for achieving the business analytics goals</vt:lpstr>
      <vt:lpstr>Define potential team members, tools and techniques Initial assessment of a potential team providing tools and techniques that should be performed</vt:lpstr>
      <vt:lpstr>Management One-Pager </vt:lpstr>
      <vt:lpstr>Outlook and next steps</vt:lpstr>
      <vt:lpstr>Objective for today: Business Data Understanding Understand the project-related data sources, describe and explore data and validate the data quality</vt:lpstr>
      <vt:lpstr>Initial data - overview Acquire the data (or access to the data) listed in the project resources</vt:lpstr>
      <vt:lpstr>Findings data extraction Recorded problems encountered and any resolutions achieved</vt:lpstr>
      <vt:lpstr>Dataset &lt;name&gt; Preview</vt:lpstr>
      <vt:lpstr>Describe data Examine the “gross” or “surface” properties of the acquired data and report on the results</vt:lpstr>
      <vt:lpstr>Findings from EDA Report findings from the explorative data analysis using querying, visualization, and reporting techniques</vt:lpstr>
      <vt:lpstr>Objective for today: Business Understanding Understand the project objectives, define business problems and preliminary plan to achieve the objectives</vt:lpstr>
      <vt:lpstr>Select data Decide on the data to be used for analysis</vt:lpstr>
      <vt:lpstr>Data Cleaning Report Overview of the most relevant steps to clean the different datasets</vt:lpstr>
      <vt:lpstr>Data and feature construction report Overview of the most relevant steps to create new data (observations and features)</vt:lpstr>
      <vt:lpstr>Final Dataset &lt;name&gt; Preview</vt:lpstr>
      <vt:lpstr>Objective for today: Modelling Describe the modelling process and results</vt:lpstr>
      <vt:lpstr>Overview model performance Overview of the most models and performance indicators (e.g. accuracy, precision, recall etc.)</vt:lpstr>
      <vt:lpstr>Objective for today: Evaluation Assess the degree to which the model meets the business objectives and decide the next steps</vt:lpstr>
      <vt:lpstr>Présentation PowerPoint</vt:lpstr>
      <vt:lpstr>Possible next steps Overview of possible relevant steps or actions</vt:lpstr>
      <vt:lpstr>Outlook and next steps</vt:lpstr>
      <vt:lpstr>Objective for today: Deployment Provide the findings of your project in form of a business data analytics solution to your customers</vt:lpstr>
      <vt:lpstr>Outlook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Dominik Jung</dc:creator>
  <cp:lastModifiedBy>Abdelhadi BENGHALEM</cp:lastModifiedBy>
  <cp:revision>28</cp:revision>
  <dcterms:created xsi:type="dcterms:W3CDTF">2023-06-09T14:39:47Z</dcterms:created>
  <dcterms:modified xsi:type="dcterms:W3CDTF">2024-10-29T08:24:32Z</dcterms:modified>
</cp:coreProperties>
</file>