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61" r:id="rId5"/>
    <p:sldId id="263" r:id="rId6"/>
    <p:sldId id="260" r:id="rId7"/>
    <p:sldId id="259" r:id="rId8"/>
    <p:sldId id="262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AE26D-627D-41A8-92C3-5916B5C343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05197A1-CE67-4E90-B0F2-0758217F18BF}">
      <dgm:prSet phldrT="[Texte]"/>
      <dgm:spPr/>
      <dgm:t>
        <a:bodyPr/>
        <a:lstStyle/>
        <a:p>
          <a:r>
            <a:rPr lang="fr-FR" dirty="0" smtClean="0"/>
            <a:t>Carte</a:t>
          </a:r>
          <a:endParaRPr lang="fr-FR" dirty="0"/>
        </a:p>
      </dgm:t>
    </dgm:pt>
    <dgm:pt modelId="{19DE53DB-701C-41F5-ADF6-E1EF5EB2C458}" type="parTrans" cxnId="{5FD54F8A-85BC-446D-959B-4F23D4FB3FE7}">
      <dgm:prSet/>
      <dgm:spPr/>
      <dgm:t>
        <a:bodyPr/>
        <a:lstStyle/>
        <a:p>
          <a:endParaRPr lang="fr-FR"/>
        </a:p>
      </dgm:t>
    </dgm:pt>
    <dgm:pt modelId="{1F5B632C-ABE7-476A-80A1-C6077CFB3C81}" type="sibTrans" cxnId="{5FD54F8A-85BC-446D-959B-4F23D4FB3FE7}">
      <dgm:prSet/>
      <dgm:spPr/>
      <dgm:t>
        <a:bodyPr/>
        <a:lstStyle/>
        <a:p>
          <a:endParaRPr lang="fr-FR"/>
        </a:p>
      </dgm:t>
    </dgm:pt>
    <dgm:pt modelId="{D0C00C1D-FE5C-47E4-8BE4-91FA9BD0744F}">
      <dgm:prSet phldrT="[Texte]"/>
      <dgm:spPr/>
      <dgm:t>
        <a:bodyPr/>
        <a:lstStyle/>
        <a:p>
          <a:r>
            <a:rPr lang="fr-FR" dirty="0" smtClean="0"/>
            <a:t>Vent</a:t>
          </a:r>
          <a:endParaRPr lang="fr-FR" dirty="0"/>
        </a:p>
      </dgm:t>
    </dgm:pt>
    <dgm:pt modelId="{D236CC91-519D-4848-833C-F6314875CA6B}" type="parTrans" cxnId="{C387C51F-49EC-463C-B973-EE94AE92BFD4}">
      <dgm:prSet/>
      <dgm:spPr/>
      <dgm:t>
        <a:bodyPr/>
        <a:lstStyle/>
        <a:p>
          <a:endParaRPr lang="fr-FR"/>
        </a:p>
      </dgm:t>
    </dgm:pt>
    <dgm:pt modelId="{AD40C453-5000-4795-864D-3A88E1D8F2E3}" type="sibTrans" cxnId="{C387C51F-49EC-463C-B973-EE94AE92BFD4}">
      <dgm:prSet/>
      <dgm:spPr/>
      <dgm:t>
        <a:bodyPr/>
        <a:lstStyle/>
        <a:p>
          <a:endParaRPr lang="fr-FR"/>
        </a:p>
      </dgm:t>
    </dgm:pt>
    <dgm:pt modelId="{3B5782E1-0649-4AC8-BD07-F1ABFD516A89}">
      <dgm:prSet phldrT="[Texte]"/>
      <dgm:spPr/>
      <dgm:t>
        <a:bodyPr/>
        <a:lstStyle/>
        <a:p>
          <a:r>
            <a:rPr lang="fr-FR" dirty="0" smtClean="0"/>
            <a:t>Grille</a:t>
          </a:r>
          <a:endParaRPr lang="fr-FR" dirty="0"/>
        </a:p>
      </dgm:t>
    </dgm:pt>
    <dgm:pt modelId="{AAED3525-268E-4A5E-9CAE-B25784397893}" type="parTrans" cxnId="{91E18153-694B-450A-967F-BB28D2334BF7}">
      <dgm:prSet/>
      <dgm:spPr/>
      <dgm:t>
        <a:bodyPr/>
        <a:lstStyle/>
        <a:p>
          <a:endParaRPr lang="fr-FR"/>
        </a:p>
      </dgm:t>
    </dgm:pt>
    <dgm:pt modelId="{F151B85C-ED3B-423A-8FB4-1DB575275D1F}" type="sibTrans" cxnId="{91E18153-694B-450A-967F-BB28D2334BF7}">
      <dgm:prSet/>
      <dgm:spPr/>
      <dgm:t>
        <a:bodyPr/>
        <a:lstStyle/>
        <a:p>
          <a:endParaRPr lang="fr-FR"/>
        </a:p>
      </dgm:t>
    </dgm:pt>
    <dgm:pt modelId="{E5746E7B-8822-4A11-81CD-B05FCF15DD5F}">
      <dgm:prSet phldrT="[Texte]"/>
      <dgm:spPr/>
      <dgm:t>
        <a:bodyPr/>
        <a:lstStyle/>
        <a:p>
          <a:r>
            <a:rPr lang="fr-FR" dirty="0" smtClean="0"/>
            <a:t>Extincteur</a:t>
          </a:r>
          <a:endParaRPr lang="fr-FR" dirty="0"/>
        </a:p>
      </dgm:t>
    </dgm:pt>
    <dgm:pt modelId="{3AF1BE95-2C82-4283-831F-32A8B43BBE47}" type="parTrans" cxnId="{A14CA4A2-B697-44DC-A6CA-30C37787D4C7}">
      <dgm:prSet/>
      <dgm:spPr/>
      <dgm:t>
        <a:bodyPr/>
        <a:lstStyle/>
        <a:p>
          <a:endParaRPr lang="fr-FR"/>
        </a:p>
      </dgm:t>
    </dgm:pt>
    <dgm:pt modelId="{3D325468-0362-4A71-9CC2-CCD9EF968FD1}" type="sibTrans" cxnId="{A14CA4A2-B697-44DC-A6CA-30C37787D4C7}">
      <dgm:prSet/>
      <dgm:spPr/>
      <dgm:t>
        <a:bodyPr/>
        <a:lstStyle/>
        <a:p>
          <a:endParaRPr lang="fr-FR"/>
        </a:p>
      </dgm:t>
    </dgm:pt>
    <dgm:pt modelId="{E28D61DE-6317-4CB1-9747-6828323C681F}">
      <dgm:prSet phldrT="[Texte]"/>
      <dgm:spPr/>
      <dgm:t>
        <a:bodyPr/>
        <a:lstStyle/>
        <a:p>
          <a:r>
            <a:rPr lang="fr-FR" dirty="0" smtClean="0"/>
            <a:t>Main</a:t>
          </a:r>
          <a:endParaRPr lang="fr-FR" dirty="0"/>
        </a:p>
      </dgm:t>
    </dgm:pt>
    <dgm:pt modelId="{B9374898-DCC1-4565-8EBE-014BF9D67D01}" type="parTrans" cxnId="{E9D25450-F18E-4239-88F6-8BA7810EB1E0}">
      <dgm:prSet/>
      <dgm:spPr/>
      <dgm:t>
        <a:bodyPr/>
        <a:lstStyle/>
        <a:p>
          <a:endParaRPr lang="fr-FR"/>
        </a:p>
      </dgm:t>
    </dgm:pt>
    <dgm:pt modelId="{490AE7B0-F31C-4C28-AEC5-47EE3696B23A}" type="sibTrans" cxnId="{E9D25450-F18E-4239-88F6-8BA7810EB1E0}">
      <dgm:prSet/>
      <dgm:spPr/>
      <dgm:t>
        <a:bodyPr/>
        <a:lstStyle/>
        <a:p>
          <a:endParaRPr lang="fr-FR"/>
        </a:p>
      </dgm:t>
    </dgm:pt>
    <dgm:pt modelId="{63EED39D-CF31-4671-9758-EF2E539267C3}">
      <dgm:prSet phldrT="[Texte]"/>
      <dgm:spPr/>
      <dgm:t>
        <a:bodyPr/>
        <a:lstStyle/>
        <a:p>
          <a:r>
            <a:rPr lang="fr-FR" dirty="0" smtClean="0"/>
            <a:t>Fenêtre</a:t>
          </a:r>
          <a:endParaRPr lang="fr-FR" dirty="0"/>
        </a:p>
      </dgm:t>
    </dgm:pt>
    <dgm:pt modelId="{923DADC1-DA8E-4F37-9760-623EFC0B0CB2}" type="sibTrans" cxnId="{D20598BB-0DB6-4002-A2F0-39F66E6C9D65}">
      <dgm:prSet/>
      <dgm:spPr/>
      <dgm:t>
        <a:bodyPr/>
        <a:lstStyle/>
        <a:p>
          <a:endParaRPr lang="fr-FR"/>
        </a:p>
      </dgm:t>
    </dgm:pt>
    <dgm:pt modelId="{DC1EA5A3-C468-42B6-9734-703ADF9F36D4}" type="parTrans" cxnId="{D20598BB-0DB6-4002-A2F0-39F66E6C9D65}">
      <dgm:prSet/>
      <dgm:spPr/>
      <dgm:t>
        <a:bodyPr/>
        <a:lstStyle/>
        <a:p>
          <a:endParaRPr lang="fr-FR"/>
        </a:p>
      </dgm:t>
    </dgm:pt>
    <dgm:pt modelId="{3AA1669D-1626-434B-BCB2-4053357871F5}">
      <dgm:prSet phldrT="[Texte]"/>
      <dgm:spPr/>
      <dgm:t>
        <a:bodyPr/>
        <a:lstStyle/>
        <a:p>
          <a:r>
            <a:rPr lang="fr-FR" dirty="0" smtClean="0"/>
            <a:t>Paramètres</a:t>
          </a:r>
          <a:endParaRPr lang="fr-FR" dirty="0"/>
        </a:p>
      </dgm:t>
    </dgm:pt>
    <dgm:pt modelId="{A001CF6A-74C1-40A0-8EB4-8F7DA8425A1A}" type="parTrans" cxnId="{39ECD0D5-CE11-4FA4-A77D-6D6498451A3D}">
      <dgm:prSet/>
      <dgm:spPr/>
      <dgm:t>
        <a:bodyPr/>
        <a:lstStyle/>
        <a:p>
          <a:endParaRPr lang="fr-FR"/>
        </a:p>
      </dgm:t>
    </dgm:pt>
    <dgm:pt modelId="{4B56C579-4F68-413C-AB9C-FBD06317134D}" type="sibTrans" cxnId="{39ECD0D5-CE11-4FA4-A77D-6D6498451A3D}">
      <dgm:prSet/>
      <dgm:spPr/>
      <dgm:t>
        <a:bodyPr/>
        <a:lstStyle/>
        <a:p>
          <a:endParaRPr lang="fr-FR"/>
        </a:p>
      </dgm:t>
    </dgm:pt>
    <dgm:pt modelId="{C24744D5-8BF7-4666-86D1-85B3D1D1FA21}" type="pres">
      <dgm:prSet presAssocID="{C8DAE26D-627D-41A8-92C3-5916B5C343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087A4B-8015-4DF1-9F1B-4B67272A4DB3}" type="pres">
      <dgm:prSet presAssocID="{E28D61DE-6317-4CB1-9747-6828323C681F}" presName="hierRoot1" presStyleCnt="0">
        <dgm:presLayoutVars>
          <dgm:hierBranch/>
        </dgm:presLayoutVars>
      </dgm:prSet>
      <dgm:spPr/>
    </dgm:pt>
    <dgm:pt modelId="{F73D4967-74D9-4FD4-BDF0-4FBE65B5A771}" type="pres">
      <dgm:prSet presAssocID="{E28D61DE-6317-4CB1-9747-6828323C681F}" presName="rootComposite1" presStyleCnt="0"/>
      <dgm:spPr/>
    </dgm:pt>
    <dgm:pt modelId="{9BCF0372-163A-4247-9F30-CEB807343F38}" type="pres">
      <dgm:prSet presAssocID="{E28D61DE-6317-4CB1-9747-6828323C681F}" presName="rootText1" presStyleLbl="node0" presStyleIdx="0" presStyleCnt="1" custLinFactNeighborX="60572" custLinFactNeighborY="36144">
        <dgm:presLayoutVars>
          <dgm:chPref val="3"/>
        </dgm:presLayoutVars>
      </dgm:prSet>
      <dgm:spPr/>
    </dgm:pt>
    <dgm:pt modelId="{9455F115-B22C-4871-87E7-67FE60AF6E8E}" type="pres">
      <dgm:prSet presAssocID="{E28D61DE-6317-4CB1-9747-6828323C681F}" presName="rootConnector1" presStyleLbl="node1" presStyleIdx="0" presStyleCnt="0"/>
      <dgm:spPr/>
    </dgm:pt>
    <dgm:pt modelId="{0972E589-F9D4-4851-A7DC-CDF886E0C08E}" type="pres">
      <dgm:prSet presAssocID="{E28D61DE-6317-4CB1-9747-6828323C681F}" presName="hierChild2" presStyleCnt="0"/>
      <dgm:spPr/>
    </dgm:pt>
    <dgm:pt modelId="{99370110-750E-4201-BD0E-41C9A2EE4489}" type="pres">
      <dgm:prSet presAssocID="{DC1EA5A3-C468-42B6-9734-703ADF9F36D4}" presName="Name35" presStyleLbl="parChTrans1D2" presStyleIdx="0" presStyleCnt="1"/>
      <dgm:spPr/>
    </dgm:pt>
    <dgm:pt modelId="{893776D2-EB82-4DF5-A147-7B431A9FB1E2}" type="pres">
      <dgm:prSet presAssocID="{63EED39D-CF31-4671-9758-EF2E539267C3}" presName="hierRoot2" presStyleCnt="0">
        <dgm:presLayoutVars>
          <dgm:hierBranch/>
        </dgm:presLayoutVars>
      </dgm:prSet>
      <dgm:spPr/>
    </dgm:pt>
    <dgm:pt modelId="{8DE30FB1-0054-49F7-9ECD-8268C1C26524}" type="pres">
      <dgm:prSet presAssocID="{63EED39D-CF31-4671-9758-EF2E539267C3}" presName="rootComposite" presStyleCnt="0"/>
      <dgm:spPr/>
    </dgm:pt>
    <dgm:pt modelId="{E6426EE8-4814-4191-B62F-2083C4D6354A}" type="pres">
      <dgm:prSet presAssocID="{63EED39D-CF31-4671-9758-EF2E539267C3}" presName="rootText" presStyleLbl="node2" presStyleIdx="0" presStyleCnt="1" custLinFactNeighborX="60572" custLinFactNeighborY="1210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75EDB82-18FE-4E3F-A0C5-1F7FCF4DACD2}" type="pres">
      <dgm:prSet presAssocID="{63EED39D-CF31-4671-9758-EF2E539267C3}" presName="rootConnector" presStyleLbl="node2" presStyleIdx="0" presStyleCnt="1"/>
      <dgm:spPr/>
    </dgm:pt>
    <dgm:pt modelId="{86BC607C-0134-4016-9A17-F5F2CD2E9256}" type="pres">
      <dgm:prSet presAssocID="{63EED39D-CF31-4671-9758-EF2E539267C3}" presName="hierChild4" presStyleCnt="0"/>
      <dgm:spPr/>
    </dgm:pt>
    <dgm:pt modelId="{C3CA56FC-CC2E-4EA7-B9A0-FD768D184FA8}" type="pres">
      <dgm:prSet presAssocID="{A001CF6A-74C1-40A0-8EB4-8F7DA8425A1A}" presName="Name35" presStyleLbl="parChTrans1D3" presStyleIdx="0" presStyleCnt="2"/>
      <dgm:spPr/>
    </dgm:pt>
    <dgm:pt modelId="{F3867B65-F64C-426F-9344-EBB0AFF71BCA}" type="pres">
      <dgm:prSet presAssocID="{3AA1669D-1626-434B-BCB2-4053357871F5}" presName="hierRoot2" presStyleCnt="0">
        <dgm:presLayoutVars>
          <dgm:hierBranch val="init"/>
        </dgm:presLayoutVars>
      </dgm:prSet>
      <dgm:spPr/>
    </dgm:pt>
    <dgm:pt modelId="{719259E6-1D81-4AC9-9224-A2AB3F4FFAC4}" type="pres">
      <dgm:prSet presAssocID="{3AA1669D-1626-434B-BCB2-4053357871F5}" presName="rootComposite" presStyleCnt="0"/>
      <dgm:spPr/>
    </dgm:pt>
    <dgm:pt modelId="{E73F87BD-5CC9-4667-B581-C7E0F6F349F5}" type="pres">
      <dgm:prSet presAssocID="{3AA1669D-1626-434B-BCB2-4053357871F5}" presName="rootText" presStyleLbl="node3" presStyleIdx="0" presStyleCnt="2" custLinFactNeighborX="-42264" custLinFactNeighborY="622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0EBFCA3-BCB8-405B-8899-1BD5ACF45A71}" type="pres">
      <dgm:prSet presAssocID="{3AA1669D-1626-434B-BCB2-4053357871F5}" presName="rootConnector" presStyleLbl="node3" presStyleIdx="0" presStyleCnt="2"/>
      <dgm:spPr/>
    </dgm:pt>
    <dgm:pt modelId="{DDD3A71A-6A78-40AD-9D12-101D62245F3E}" type="pres">
      <dgm:prSet presAssocID="{3AA1669D-1626-434B-BCB2-4053357871F5}" presName="hierChild4" presStyleCnt="0"/>
      <dgm:spPr/>
    </dgm:pt>
    <dgm:pt modelId="{33C2A993-DB1D-497F-BCB7-AA54A3551F64}" type="pres">
      <dgm:prSet presAssocID="{3AA1669D-1626-434B-BCB2-4053357871F5}" presName="hierChild5" presStyleCnt="0"/>
      <dgm:spPr/>
    </dgm:pt>
    <dgm:pt modelId="{4B7B50CF-85FF-492F-98CC-9846BF24448F}" type="pres">
      <dgm:prSet presAssocID="{19DE53DB-701C-41F5-ADF6-E1EF5EB2C458}" presName="Name35" presStyleLbl="parChTrans1D3" presStyleIdx="1" presStyleCnt="2"/>
      <dgm:spPr/>
    </dgm:pt>
    <dgm:pt modelId="{D8829777-D6B5-44F9-B90F-2EC3A9451873}" type="pres">
      <dgm:prSet presAssocID="{605197A1-CE67-4E90-B0F2-0758217F18BF}" presName="hierRoot2" presStyleCnt="0">
        <dgm:presLayoutVars>
          <dgm:hierBranch/>
        </dgm:presLayoutVars>
      </dgm:prSet>
      <dgm:spPr/>
    </dgm:pt>
    <dgm:pt modelId="{49DB87F8-CC7C-42DB-B4EE-60FCCF172DFA}" type="pres">
      <dgm:prSet presAssocID="{605197A1-CE67-4E90-B0F2-0758217F18BF}" presName="rootComposite" presStyleCnt="0"/>
      <dgm:spPr/>
    </dgm:pt>
    <dgm:pt modelId="{CD23C6E8-80AF-4D01-AC81-97BE637C36CE}" type="pres">
      <dgm:prSet presAssocID="{605197A1-CE67-4E90-B0F2-0758217F18BF}" presName="rootText" presStyleLbl="node3" presStyleIdx="1" presStyleCnt="2" custLinFactNeighborX="72" custLinFactNeighborY="-285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8B013F7-33A4-4FC2-8FEF-BB6C0BB60576}" type="pres">
      <dgm:prSet presAssocID="{605197A1-CE67-4E90-B0F2-0758217F18BF}" presName="rootConnector" presStyleLbl="node3" presStyleIdx="1" presStyleCnt="2"/>
      <dgm:spPr/>
    </dgm:pt>
    <dgm:pt modelId="{62D73FE0-28D0-4A5E-9CEF-3D33409EF1AE}" type="pres">
      <dgm:prSet presAssocID="{605197A1-CE67-4E90-B0F2-0758217F18BF}" presName="hierChild4" presStyleCnt="0"/>
      <dgm:spPr/>
    </dgm:pt>
    <dgm:pt modelId="{E0BCD781-2123-4124-9572-3E3E3C51AE34}" type="pres">
      <dgm:prSet presAssocID="{D236CC91-519D-4848-833C-F6314875CA6B}" presName="Name35" presStyleLbl="parChTrans1D4" presStyleIdx="0" presStyleCnt="3"/>
      <dgm:spPr/>
    </dgm:pt>
    <dgm:pt modelId="{A98010C7-F96B-4FCE-B055-1225EE9670D5}" type="pres">
      <dgm:prSet presAssocID="{D0C00C1D-FE5C-47E4-8BE4-91FA9BD0744F}" presName="hierRoot2" presStyleCnt="0">
        <dgm:presLayoutVars>
          <dgm:hierBranch/>
        </dgm:presLayoutVars>
      </dgm:prSet>
      <dgm:spPr/>
    </dgm:pt>
    <dgm:pt modelId="{420CA2A1-7B73-48FA-97D1-72E2C0EB0AC8}" type="pres">
      <dgm:prSet presAssocID="{D0C00C1D-FE5C-47E4-8BE4-91FA9BD0744F}" presName="rootComposite" presStyleCnt="0"/>
      <dgm:spPr/>
    </dgm:pt>
    <dgm:pt modelId="{1D34A4E1-8ACF-428F-BDF9-96DC06072D3F}" type="pres">
      <dgm:prSet presAssocID="{D0C00C1D-FE5C-47E4-8BE4-91FA9BD0744F}" presName="rootText" presStyleLbl="node4" presStyleIdx="0" presStyleCnt="3" custLinFactX="21111" custLinFactNeighborX="100000" custLinFactNeighborY="33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D1FD88D-5C06-4F8E-A942-A14CE80A8C9D}" type="pres">
      <dgm:prSet presAssocID="{D0C00C1D-FE5C-47E4-8BE4-91FA9BD0744F}" presName="rootConnector" presStyleLbl="node4" presStyleIdx="0" presStyleCnt="3"/>
      <dgm:spPr/>
    </dgm:pt>
    <dgm:pt modelId="{08BD40D1-FF97-4A07-8558-0AF7567316B9}" type="pres">
      <dgm:prSet presAssocID="{D0C00C1D-FE5C-47E4-8BE4-91FA9BD0744F}" presName="hierChild4" presStyleCnt="0"/>
      <dgm:spPr/>
    </dgm:pt>
    <dgm:pt modelId="{02C0612E-07C1-4A59-89AD-7DB52BD16CDA}" type="pres">
      <dgm:prSet presAssocID="{D0C00C1D-FE5C-47E4-8BE4-91FA9BD0744F}" presName="hierChild5" presStyleCnt="0"/>
      <dgm:spPr/>
    </dgm:pt>
    <dgm:pt modelId="{F7F119D4-AEA3-490C-A6CA-0ADC57A7C953}" type="pres">
      <dgm:prSet presAssocID="{AAED3525-268E-4A5E-9CAE-B25784397893}" presName="Name35" presStyleLbl="parChTrans1D4" presStyleIdx="1" presStyleCnt="3"/>
      <dgm:spPr/>
    </dgm:pt>
    <dgm:pt modelId="{BC154EAF-3E92-4C59-82EC-7DC34F81167A}" type="pres">
      <dgm:prSet presAssocID="{3B5782E1-0649-4AC8-BD07-F1ABFD516A89}" presName="hierRoot2" presStyleCnt="0">
        <dgm:presLayoutVars>
          <dgm:hierBranch/>
        </dgm:presLayoutVars>
      </dgm:prSet>
      <dgm:spPr/>
    </dgm:pt>
    <dgm:pt modelId="{87A6E996-5997-441A-8297-96434E088100}" type="pres">
      <dgm:prSet presAssocID="{3B5782E1-0649-4AC8-BD07-F1ABFD516A89}" presName="rootComposite" presStyleCnt="0"/>
      <dgm:spPr/>
    </dgm:pt>
    <dgm:pt modelId="{046649BA-D0C6-451A-9F5C-A0703C61F13D}" type="pres">
      <dgm:prSet presAssocID="{3B5782E1-0649-4AC8-BD07-F1ABFD516A89}" presName="rootText" presStyleLbl="node4" presStyleIdx="1" presStyleCnt="3" custLinFactX="-100000" custLinFactNeighborX="-103969" custLinFactNeighborY="-124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568B6B1-BC8A-41E8-9216-6BEC72600749}" type="pres">
      <dgm:prSet presAssocID="{3B5782E1-0649-4AC8-BD07-F1ABFD516A89}" presName="rootConnector" presStyleLbl="node4" presStyleIdx="1" presStyleCnt="3"/>
      <dgm:spPr/>
    </dgm:pt>
    <dgm:pt modelId="{BD042119-6D66-448B-B19B-3817553576D9}" type="pres">
      <dgm:prSet presAssocID="{3B5782E1-0649-4AC8-BD07-F1ABFD516A89}" presName="hierChild4" presStyleCnt="0"/>
      <dgm:spPr/>
    </dgm:pt>
    <dgm:pt modelId="{E76594D7-B9CD-4CC6-9890-43BDFCA0389E}" type="pres">
      <dgm:prSet presAssocID="{3B5782E1-0649-4AC8-BD07-F1ABFD516A89}" presName="hierChild5" presStyleCnt="0"/>
      <dgm:spPr/>
    </dgm:pt>
    <dgm:pt modelId="{279D2D09-65A4-4498-AA8B-00C9C8C60E78}" type="pres">
      <dgm:prSet presAssocID="{3AF1BE95-2C82-4283-831F-32A8B43BBE47}" presName="Name35" presStyleLbl="parChTrans1D4" presStyleIdx="2" presStyleCnt="3"/>
      <dgm:spPr/>
    </dgm:pt>
    <dgm:pt modelId="{8412CFD8-529A-4031-9DD0-6377A17F831A}" type="pres">
      <dgm:prSet presAssocID="{E5746E7B-8822-4A11-81CD-B05FCF15DD5F}" presName="hierRoot2" presStyleCnt="0">
        <dgm:presLayoutVars>
          <dgm:hierBranch/>
        </dgm:presLayoutVars>
      </dgm:prSet>
      <dgm:spPr/>
    </dgm:pt>
    <dgm:pt modelId="{517359A8-FB38-43D1-B2B1-F23D4BDEC126}" type="pres">
      <dgm:prSet presAssocID="{E5746E7B-8822-4A11-81CD-B05FCF15DD5F}" presName="rootComposite" presStyleCnt="0"/>
      <dgm:spPr/>
    </dgm:pt>
    <dgm:pt modelId="{F2324025-2E99-48E1-A45F-846E35CF6D39}" type="pres">
      <dgm:prSet presAssocID="{E5746E7B-8822-4A11-81CD-B05FCF15DD5F}" presName="rootText" presStyleLbl="node4" presStyleIdx="2" presStyleCnt="3" custLinFactNeighborX="58287" custLinFactNeighborY="-124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2003A3C-6504-439E-A3A4-5B316BB90AE1}" type="pres">
      <dgm:prSet presAssocID="{E5746E7B-8822-4A11-81CD-B05FCF15DD5F}" presName="rootConnector" presStyleLbl="node4" presStyleIdx="2" presStyleCnt="3"/>
      <dgm:spPr/>
    </dgm:pt>
    <dgm:pt modelId="{083357A8-802F-4842-BC99-B34C0E711477}" type="pres">
      <dgm:prSet presAssocID="{E5746E7B-8822-4A11-81CD-B05FCF15DD5F}" presName="hierChild4" presStyleCnt="0"/>
      <dgm:spPr/>
    </dgm:pt>
    <dgm:pt modelId="{2E285126-BFB6-4206-85A6-08A4939EC0FD}" type="pres">
      <dgm:prSet presAssocID="{E5746E7B-8822-4A11-81CD-B05FCF15DD5F}" presName="hierChild5" presStyleCnt="0"/>
      <dgm:spPr/>
    </dgm:pt>
    <dgm:pt modelId="{F3F298D9-764D-4EA5-A9E7-A7BD312AFE64}" type="pres">
      <dgm:prSet presAssocID="{605197A1-CE67-4E90-B0F2-0758217F18BF}" presName="hierChild5" presStyleCnt="0"/>
      <dgm:spPr/>
    </dgm:pt>
    <dgm:pt modelId="{4A4D251B-1B3B-4D43-B29B-1D1E18F7628B}" type="pres">
      <dgm:prSet presAssocID="{63EED39D-CF31-4671-9758-EF2E539267C3}" presName="hierChild5" presStyleCnt="0"/>
      <dgm:spPr/>
    </dgm:pt>
    <dgm:pt modelId="{482DD5F3-42ED-4972-85F4-31965F630A96}" type="pres">
      <dgm:prSet presAssocID="{E28D61DE-6317-4CB1-9747-6828323C681F}" presName="hierChild3" presStyleCnt="0"/>
      <dgm:spPr/>
    </dgm:pt>
  </dgm:ptLst>
  <dgm:cxnLst>
    <dgm:cxn modelId="{91E18153-694B-450A-967F-BB28D2334BF7}" srcId="{605197A1-CE67-4E90-B0F2-0758217F18BF}" destId="{3B5782E1-0649-4AC8-BD07-F1ABFD516A89}" srcOrd="1" destOrd="0" parTransId="{AAED3525-268E-4A5E-9CAE-B25784397893}" sibTransId="{F151B85C-ED3B-423A-8FB4-1DB575275D1F}"/>
    <dgm:cxn modelId="{3E2B7EF1-4169-4372-9DEE-CD0435FDDF66}" type="presOf" srcId="{D0C00C1D-FE5C-47E4-8BE4-91FA9BD0744F}" destId="{1D34A4E1-8ACF-428F-BDF9-96DC06072D3F}" srcOrd="0" destOrd="0" presId="urn:microsoft.com/office/officeart/2005/8/layout/orgChart1"/>
    <dgm:cxn modelId="{B30EE5F8-66D8-4315-AC8F-4C7B5AEE61BA}" type="presOf" srcId="{E5746E7B-8822-4A11-81CD-B05FCF15DD5F}" destId="{C2003A3C-6504-439E-A3A4-5B316BB90AE1}" srcOrd="1" destOrd="0" presId="urn:microsoft.com/office/officeart/2005/8/layout/orgChart1"/>
    <dgm:cxn modelId="{F98E4029-F0DB-4F70-850A-005564FE20F2}" type="presOf" srcId="{E28D61DE-6317-4CB1-9747-6828323C681F}" destId="{9BCF0372-163A-4247-9F30-CEB807343F38}" srcOrd="0" destOrd="0" presId="urn:microsoft.com/office/officeart/2005/8/layout/orgChart1"/>
    <dgm:cxn modelId="{56B80381-8EF3-4B69-87CF-F1C0E9B812E9}" type="presOf" srcId="{3AA1669D-1626-434B-BCB2-4053357871F5}" destId="{E73F87BD-5CC9-4667-B581-C7E0F6F349F5}" srcOrd="0" destOrd="0" presId="urn:microsoft.com/office/officeart/2005/8/layout/orgChart1"/>
    <dgm:cxn modelId="{35FCBBBA-D9A4-4E1E-8300-090890CF2A12}" type="presOf" srcId="{605197A1-CE67-4E90-B0F2-0758217F18BF}" destId="{88B013F7-33A4-4FC2-8FEF-BB6C0BB60576}" srcOrd="1" destOrd="0" presId="urn:microsoft.com/office/officeart/2005/8/layout/orgChart1"/>
    <dgm:cxn modelId="{5EA03385-7C22-4EE0-ABB0-0489FF276725}" type="presOf" srcId="{A001CF6A-74C1-40A0-8EB4-8F7DA8425A1A}" destId="{C3CA56FC-CC2E-4EA7-B9A0-FD768D184FA8}" srcOrd="0" destOrd="0" presId="urn:microsoft.com/office/officeart/2005/8/layout/orgChart1"/>
    <dgm:cxn modelId="{C387C51F-49EC-463C-B973-EE94AE92BFD4}" srcId="{605197A1-CE67-4E90-B0F2-0758217F18BF}" destId="{D0C00C1D-FE5C-47E4-8BE4-91FA9BD0744F}" srcOrd="0" destOrd="0" parTransId="{D236CC91-519D-4848-833C-F6314875CA6B}" sibTransId="{AD40C453-5000-4795-864D-3A88E1D8F2E3}"/>
    <dgm:cxn modelId="{A4F97C8C-0E0D-4C8B-B16D-D11F61F5C661}" type="presOf" srcId="{AAED3525-268E-4A5E-9CAE-B25784397893}" destId="{F7F119D4-AEA3-490C-A6CA-0ADC57A7C953}" srcOrd="0" destOrd="0" presId="urn:microsoft.com/office/officeart/2005/8/layout/orgChart1"/>
    <dgm:cxn modelId="{613F0B36-7D4E-4DBE-8D5A-25FB20F1D32A}" type="presOf" srcId="{D0C00C1D-FE5C-47E4-8BE4-91FA9BD0744F}" destId="{7D1FD88D-5C06-4F8E-A942-A14CE80A8C9D}" srcOrd="1" destOrd="0" presId="urn:microsoft.com/office/officeart/2005/8/layout/orgChart1"/>
    <dgm:cxn modelId="{D5A18CEA-3FD3-4E70-A236-DFF00FE58479}" type="presOf" srcId="{E5746E7B-8822-4A11-81CD-B05FCF15DD5F}" destId="{F2324025-2E99-48E1-A45F-846E35CF6D39}" srcOrd="0" destOrd="0" presId="urn:microsoft.com/office/officeart/2005/8/layout/orgChart1"/>
    <dgm:cxn modelId="{C02E7685-63EA-4CB4-9459-29E92EB5DD6B}" type="presOf" srcId="{3AF1BE95-2C82-4283-831F-32A8B43BBE47}" destId="{279D2D09-65A4-4498-AA8B-00C9C8C60E78}" srcOrd="0" destOrd="0" presId="urn:microsoft.com/office/officeart/2005/8/layout/orgChart1"/>
    <dgm:cxn modelId="{31EE4BB0-E606-4357-80E1-27D845750A78}" type="presOf" srcId="{63EED39D-CF31-4671-9758-EF2E539267C3}" destId="{E6426EE8-4814-4191-B62F-2083C4D6354A}" srcOrd="0" destOrd="0" presId="urn:microsoft.com/office/officeart/2005/8/layout/orgChart1"/>
    <dgm:cxn modelId="{E08C28F0-1771-42C5-B1B7-9CA923AF3450}" type="presOf" srcId="{DC1EA5A3-C468-42B6-9734-703ADF9F36D4}" destId="{99370110-750E-4201-BD0E-41C9A2EE4489}" srcOrd="0" destOrd="0" presId="urn:microsoft.com/office/officeart/2005/8/layout/orgChart1"/>
    <dgm:cxn modelId="{A14CA4A2-B697-44DC-A6CA-30C37787D4C7}" srcId="{605197A1-CE67-4E90-B0F2-0758217F18BF}" destId="{E5746E7B-8822-4A11-81CD-B05FCF15DD5F}" srcOrd="2" destOrd="0" parTransId="{3AF1BE95-2C82-4283-831F-32A8B43BBE47}" sibTransId="{3D325468-0362-4A71-9CC2-CCD9EF968FD1}"/>
    <dgm:cxn modelId="{E873C064-7D31-4E04-B8D8-4B238EEC6BFB}" type="presOf" srcId="{E28D61DE-6317-4CB1-9747-6828323C681F}" destId="{9455F115-B22C-4871-87E7-67FE60AF6E8E}" srcOrd="1" destOrd="0" presId="urn:microsoft.com/office/officeart/2005/8/layout/orgChart1"/>
    <dgm:cxn modelId="{AE04C9DE-2386-45C4-83A3-B78CEFA83932}" type="presOf" srcId="{3AA1669D-1626-434B-BCB2-4053357871F5}" destId="{00EBFCA3-BCB8-405B-8899-1BD5ACF45A71}" srcOrd="1" destOrd="0" presId="urn:microsoft.com/office/officeart/2005/8/layout/orgChart1"/>
    <dgm:cxn modelId="{4F5A09BF-FB90-4AD7-BACF-62773F8A4DEC}" type="presOf" srcId="{3B5782E1-0649-4AC8-BD07-F1ABFD516A89}" destId="{046649BA-D0C6-451A-9F5C-A0703C61F13D}" srcOrd="0" destOrd="0" presId="urn:microsoft.com/office/officeart/2005/8/layout/orgChart1"/>
    <dgm:cxn modelId="{235B0CF8-8E1E-44C9-9F84-08395827EE28}" type="presOf" srcId="{63EED39D-CF31-4671-9758-EF2E539267C3}" destId="{275EDB82-18FE-4E3F-A0C5-1F7FCF4DACD2}" srcOrd="1" destOrd="0" presId="urn:microsoft.com/office/officeart/2005/8/layout/orgChart1"/>
    <dgm:cxn modelId="{E9D25450-F18E-4239-88F6-8BA7810EB1E0}" srcId="{C8DAE26D-627D-41A8-92C3-5916B5C34325}" destId="{E28D61DE-6317-4CB1-9747-6828323C681F}" srcOrd="0" destOrd="0" parTransId="{B9374898-DCC1-4565-8EBE-014BF9D67D01}" sibTransId="{490AE7B0-F31C-4C28-AEC5-47EE3696B23A}"/>
    <dgm:cxn modelId="{0E9632FA-A9C1-4E64-8564-885051AAE36E}" type="presOf" srcId="{D236CC91-519D-4848-833C-F6314875CA6B}" destId="{E0BCD781-2123-4124-9572-3E3E3C51AE34}" srcOrd="0" destOrd="0" presId="urn:microsoft.com/office/officeart/2005/8/layout/orgChart1"/>
    <dgm:cxn modelId="{5FD54F8A-85BC-446D-959B-4F23D4FB3FE7}" srcId="{63EED39D-CF31-4671-9758-EF2E539267C3}" destId="{605197A1-CE67-4E90-B0F2-0758217F18BF}" srcOrd="1" destOrd="0" parTransId="{19DE53DB-701C-41F5-ADF6-E1EF5EB2C458}" sibTransId="{1F5B632C-ABE7-476A-80A1-C6077CFB3C81}"/>
    <dgm:cxn modelId="{B4E7FC0C-9484-487A-B84F-DF1AF1222C79}" type="presOf" srcId="{C8DAE26D-627D-41A8-92C3-5916B5C34325}" destId="{C24744D5-8BF7-4666-86D1-85B3D1D1FA21}" srcOrd="0" destOrd="0" presId="urn:microsoft.com/office/officeart/2005/8/layout/orgChart1"/>
    <dgm:cxn modelId="{D20598BB-0DB6-4002-A2F0-39F66E6C9D65}" srcId="{E28D61DE-6317-4CB1-9747-6828323C681F}" destId="{63EED39D-CF31-4671-9758-EF2E539267C3}" srcOrd="0" destOrd="0" parTransId="{DC1EA5A3-C468-42B6-9734-703ADF9F36D4}" sibTransId="{923DADC1-DA8E-4F37-9760-623EFC0B0CB2}"/>
    <dgm:cxn modelId="{D14B197D-DABB-48C4-94C6-902D401AFDDF}" type="presOf" srcId="{19DE53DB-701C-41F5-ADF6-E1EF5EB2C458}" destId="{4B7B50CF-85FF-492F-98CC-9846BF24448F}" srcOrd="0" destOrd="0" presId="urn:microsoft.com/office/officeart/2005/8/layout/orgChart1"/>
    <dgm:cxn modelId="{033117EF-2787-41F1-A327-91946C6B8FC9}" type="presOf" srcId="{605197A1-CE67-4E90-B0F2-0758217F18BF}" destId="{CD23C6E8-80AF-4D01-AC81-97BE637C36CE}" srcOrd="0" destOrd="0" presId="urn:microsoft.com/office/officeart/2005/8/layout/orgChart1"/>
    <dgm:cxn modelId="{39ECD0D5-CE11-4FA4-A77D-6D6498451A3D}" srcId="{63EED39D-CF31-4671-9758-EF2E539267C3}" destId="{3AA1669D-1626-434B-BCB2-4053357871F5}" srcOrd="0" destOrd="0" parTransId="{A001CF6A-74C1-40A0-8EB4-8F7DA8425A1A}" sibTransId="{4B56C579-4F68-413C-AB9C-FBD06317134D}"/>
    <dgm:cxn modelId="{F6E04D75-2F12-4E4D-9B1D-95471F8417F6}" type="presOf" srcId="{3B5782E1-0649-4AC8-BD07-F1ABFD516A89}" destId="{1568B6B1-BC8A-41E8-9216-6BEC72600749}" srcOrd="1" destOrd="0" presId="urn:microsoft.com/office/officeart/2005/8/layout/orgChart1"/>
    <dgm:cxn modelId="{87F28F1E-8E17-4A19-82C9-E379940879C8}" type="presParOf" srcId="{C24744D5-8BF7-4666-86D1-85B3D1D1FA21}" destId="{E5087A4B-8015-4DF1-9F1B-4B67272A4DB3}" srcOrd="0" destOrd="0" presId="urn:microsoft.com/office/officeart/2005/8/layout/orgChart1"/>
    <dgm:cxn modelId="{30AF8632-7EE8-4E24-BECA-4679F5968C41}" type="presParOf" srcId="{E5087A4B-8015-4DF1-9F1B-4B67272A4DB3}" destId="{F73D4967-74D9-4FD4-BDF0-4FBE65B5A771}" srcOrd="0" destOrd="0" presId="urn:microsoft.com/office/officeart/2005/8/layout/orgChart1"/>
    <dgm:cxn modelId="{28FF014E-DA41-4EF1-A87F-7E2BCB8479A0}" type="presParOf" srcId="{F73D4967-74D9-4FD4-BDF0-4FBE65B5A771}" destId="{9BCF0372-163A-4247-9F30-CEB807343F38}" srcOrd="0" destOrd="0" presId="urn:microsoft.com/office/officeart/2005/8/layout/orgChart1"/>
    <dgm:cxn modelId="{FD03C1BD-BF8D-4EA2-A5FB-0BB164D905F0}" type="presParOf" srcId="{F73D4967-74D9-4FD4-BDF0-4FBE65B5A771}" destId="{9455F115-B22C-4871-87E7-67FE60AF6E8E}" srcOrd="1" destOrd="0" presId="urn:microsoft.com/office/officeart/2005/8/layout/orgChart1"/>
    <dgm:cxn modelId="{BAE1E4CF-3884-425B-B35E-9476768DF35A}" type="presParOf" srcId="{E5087A4B-8015-4DF1-9F1B-4B67272A4DB3}" destId="{0972E589-F9D4-4851-A7DC-CDF886E0C08E}" srcOrd="1" destOrd="0" presId="urn:microsoft.com/office/officeart/2005/8/layout/orgChart1"/>
    <dgm:cxn modelId="{7DCBBF11-7A3B-44E2-9620-8204A4AE546C}" type="presParOf" srcId="{0972E589-F9D4-4851-A7DC-CDF886E0C08E}" destId="{99370110-750E-4201-BD0E-41C9A2EE4489}" srcOrd="0" destOrd="0" presId="urn:microsoft.com/office/officeart/2005/8/layout/orgChart1"/>
    <dgm:cxn modelId="{2EDFD075-0C9B-4DB3-99B2-086DF5E3A0E2}" type="presParOf" srcId="{0972E589-F9D4-4851-A7DC-CDF886E0C08E}" destId="{893776D2-EB82-4DF5-A147-7B431A9FB1E2}" srcOrd="1" destOrd="0" presId="urn:microsoft.com/office/officeart/2005/8/layout/orgChart1"/>
    <dgm:cxn modelId="{4432F016-84D9-4244-A5C9-794944D1A857}" type="presParOf" srcId="{893776D2-EB82-4DF5-A147-7B431A9FB1E2}" destId="{8DE30FB1-0054-49F7-9ECD-8268C1C26524}" srcOrd="0" destOrd="0" presId="urn:microsoft.com/office/officeart/2005/8/layout/orgChart1"/>
    <dgm:cxn modelId="{7CD53988-BDB2-4DEC-9009-653BCC49AA43}" type="presParOf" srcId="{8DE30FB1-0054-49F7-9ECD-8268C1C26524}" destId="{E6426EE8-4814-4191-B62F-2083C4D6354A}" srcOrd="0" destOrd="0" presId="urn:microsoft.com/office/officeart/2005/8/layout/orgChart1"/>
    <dgm:cxn modelId="{1326FEC9-8337-4370-A0F3-36469E535101}" type="presParOf" srcId="{8DE30FB1-0054-49F7-9ECD-8268C1C26524}" destId="{275EDB82-18FE-4E3F-A0C5-1F7FCF4DACD2}" srcOrd="1" destOrd="0" presId="urn:microsoft.com/office/officeart/2005/8/layout/orgChart1"/>
    <dgm:cxn modelId="{C61D7BCC-EC22-4825-8A46-85CD9935D64E}" type="presParOf" srcId="{893776D2-EB82-4DF5-A147-7B431A9FB1E2}" destId="{86BC607C-0134-4016-9A17-F5F2CD2E9256}" srcOrd="1" destOrd="0" presId="urn:microsoft.com/office/officeart/2005/8/layout/orgChart1"/>
    <dgm:cxn modelId="{0468FC8F-EC64-4380-894F-6B24F2C56EB1}" type="presParOf" srcId="{86BC607C-0134-4016-9A17-F5F2CD2E9256}" destId="{C3CA56FC-CC2E-4EA7-B9A0-FD768D184FA8}" srcOrd="0" destOrd="0" presId="urn:microsoft.com/office/officeart/2005/8/layout/orgChart1"/>
    <dgm:cxn modelId="{3B8F41F3-F6AD-442E-9751-96C12F368108}" type="presParOf" srcId="{86BC607C-0134-4016-9A17-F5F2CD2E9256}" destId="{F3867B65-F64C-426F-9344-EBB0AFF71BCA}" srcOrd="1" destOrd="0" presId="urn:microsoft.com/office/officeart/2005/8/layout/orgChart1"/>
    <dgm:cxn modelId="{0BEDCB96-632B-4452-815A-28C997EBCAF5}" type="presParOf" srcId="{F3867B65-F64C-426F-9344-EBB0AFF71BCA}" destId="{719259E6-1D81-4AC9-9224-A2AB3F4FFAC4}" srcOrd="0" destOrd="0" presId="urn:microsoft.com/office/officeart/2005/8/layout/orgChart1"/>
    <dgm:cxn modelId="{6FB9CC8A-5260-4256-9066-1933D9B716F9}" type="presParOf" srcId="{719259E6-1D81-4AC9-9224-A2AB3F4FFAC4}" destId="{E73F87BD-5CC9-4667-B581-C7E0F6F349F5}" srcOrd="0" destOrd="0" presId="urn:microsoft.com/office/officeart/2005/8/layout/orgChart1"/>
    <dgm:cxn modelId="{2057E18A-D263-4CAE-9051-E189C235470D}" type="presParOf" srcId="{719259E6-1D81-4AC9-9224-A2AB3F4FFAC4}" destId="{00EBFCA3-BCB8-405B-8899-1BD5ACF45A71}" srcOrd="1" destOrd="0" presId="urn:microsoft.com/office/officeart/2005/8/layout/orgChart1"/>
    <dgm:cxn modelId="{D6DCB048-AD0A-49B7-99DA-5007B667924A}" type="presParOf" srcId="{F3867B65-F64C-426F-9344-EBB0AFF71BCA}" destId="{DDD3A71A-6A78-40AD-9D12-101D62245F3E}" srcOrd="1" destOrd="0" presId="urn:microsoft.com/office/officeart/2005/8/layout/orgChart1"/>
    <dgm:cxn modelId="{7ECBF12F-9429-4915-AF93-5505B18EF74F}" type="presParOf" srcId="{F3867B65-F64C-426F-9344-EBB0AFF71BCA}" destId="{33C2A993-DB1D-497F-BCB7-AA54A3551F64}" srcOrd="2" destOrd="0" presId="urn:microsoft.com/office/officeart/2005/8/layout/orgChart1"/>
    <dgm:cxn modelId="{2E909A3E-C944-45A6-9454-564CE8C84C4E}" type="presParOf" srcId="{86BC607C-0134-4016-9A17-F5F2CD2E9256}" destId="{4B7B50CF-85FF-492F-98CC-9846BF24448F}" srcOrd="2" destOrd="0" presId="urn:microsoft.com/office/officeart/2005/8/layout/orgChart1"/>
    <dgm:cxn modelId="{48A5267A-456B-4411-84AD-97785CBFD6F8}" type="presParOf" srcId="{86BC607C-0134-4016-9A17-F5F2CD2E9256}" destId="{D8829777-D6B5-44F9-B90F-2EC3A9451873}" srcOrd="3" destOrd="0" presId="urn:microsoft.com/office/officeart/2005/8/layout/orgChart1"/>
    <dgm:cxn modelId="{D692EC15-2DC2-441E-B94A-3CD16847B0D1}" type="presParOf" srcId="{D8829777-D6B5-44F9-B90F-2EC3A9451873}" destId="{49DB87F8-CC7C-42DB-B4EE-60FCCF172DFA}" srcOrd="0" destOrd="0" presId="urn:microsoft.com/office/officeart/2005/8/layout/orgChart1"/>
    <dgm:cxn modelId="{7FB01C20-599B-48A4-BE5D-B6EBE2BD984B}" type="presParOf" srcId="{49DB87F8-CC7C-42DB-B4EE-60FCCF172DFA}" destId="{CD23C6E8-80AF-4D01-AC81-97BE637C36CE}" srcOrd="0" destOrd="0" presId="urn:microsoft.com/office/officeart/2005/8/layout/orgChart1"/>
    <dgm:cxn modelId="{9A7D2178-A1ED-4B2C-A834-F75CF906F44F}" type="presParOf" srcId="{49DB87F8-CC7C-42DB-B4EE-60FCCF172DFA}" destId="{88B013F7-33A4-4FC2-8FEF-BB6C0BB60576}" srcOrd="1" destOrd="0" presId="urn:microsoft.com/office/officeart/2005/8/layout/orgChart1"/>
    <dgm:cxn modelId="{B3135512-B003-4AF7-A656-7CF17D5BFFD0}" type="presParOf" srcId="{D8829777-D6B5-44F9-B90F-2EC3A9451873}" destId="{62D73FE0-28D0-4A5E-9CEF-3D33409EF1AE}" srcOrd="1" destOrd="0" presId="urn:microsoft.com/office/officeart/2005/8/layout/orgChart1"/>
    <dgm:cxn modelId="{2EBAEFB1-DC62-47BE-A73C-DC23921BB6E5}" type="presParOf" srcId="{62D73FE0-28D0-4A5E-9CEF-3D33409EF1AE}" destId="{E0BCD781-2123-4124-9572-3E3E3C51AE34}" srcOrd="0" destOrd="0" presId="urn:microsoft.com/office/officeart/2005/8/layout/orgChart1"/>
    <dgm:cxn modelId="{01F00AC0-09A2-4738-A062-B07480BBCD3C}" type="presParOf" srcId="{62D73FE0-28D0-4A5E-9CEF-3D33409EF1AE}" destId="{A98010C7-F96B-4FCE-B055-1225EE9670D5}" srcOrd="1" destOrd="0" presId="urn:microsoft.com/office/officeart/2005/8/layout/orgChart1"/>
    <dgm:cxn modelId="{0D9D99DF-EAA1-4D18-8705-BBFE93E4469B}" type="presParOf" srcId="{A98010C7-F96B-4FCE-B055-1225EE9670D5}" destId="{420CA2A1-7B73-48FA-97D1-72E2C0EB0AC8}" srcOrd="0" destOrd="0" presId="urn:microsoft.com/office/officeart/2005/8/layout/orgChart1"/>
    <dgm:cxn modelId="{A954BAF7-0853-4302-9C88-FA32D280AE76}" type="presParOf" srcId="{420CA2A1-7B73-48FA-97D1-72E2C0EB0AC8}" destId="{1D34A4E1-8ACF-428F-BDF9-96DC06072D3F}" srcOrd="0" destOrd="0" presId="urn:microsoft.com/office/officeart/2005/8/layout/orgChart1"/>
    <dgm:cxn modelId="{58D6C4D8-86E5-45EF-B16B-88C1AF773809}" type="presParOf" srcId="{420CA2A1-7B73-48FA-97D1-72E2C0EB0AC8}" destId="{7D1FD88D-5C06-4F8E-A942-A14CE80A8C9D}" srcOrd="1" destOrd="0" presId="urn:microsoft.com/office/officeart/2005/8/layout/orgChart1"/>
    <dgm:cxn modelId="{8F3E6F61-8758-4D32-B4F3-46C0C7FB9983}" type="presParOf" srcId="{A98010C7-F96B-4FCE-B055-1225EE9670D5}" destId="{08BD40D1-FF97-4A07-8558-0AF7567316B9}" srcOrd="1" destOrd="0" presId="urn:microsoft.com/office/officeart/2005/8/layout/orgChart1"/>
    <dgm:cxn modelId="{D985AB07-6021-482E-BB25-B883914CBC99}" type="presParOf" srcId="{A98010C7-F96B-4FCE-B055-1225EE9670D5}" destId="{02C0612E-07C1-4A59-89AD-7DB52BD16CDA}" srcOrd="2" destOrd="0" presId="urn:microsoft.com/office/officeart/2005/8/layout/orgChart1"/>
    <dgm:cxn modelId="{2EADE89C-5DF2-412F-B5CF-0D370A8BF8C9}" type="presParOf" srcId="{62D73FE0-28D0-4A5E-9CEF-3D33409EF1AE}" destId="{F7F119D4-AEA3-490C-A6CA-0ADC57A7C953}" srcOrd="2" destOrd="0" presId="urn:microsoft.com/office/officeart/2005/8/layout/orgChart1"/>
    <dgm:cxn modelId="{22D4AE58-6ECD-42F0-916A-4C6BA3198E32}" type="presParOf" srcId="{62D73FE0-28D0-4A5E-9CEF-3D33409EF1AE}" destId="{BC154EAF-3E92-4C59-82EC-7DC34F81167A}" srcOrd="3" destOrd="0" presId="urn:microsoft.com/office/officeart/2005/8/layout/orgChart1"/>
    <dgm:cxn modelId="{B4397B63-E576-4206-9EA6-A8FF17AD4827}" type="presParOf" srcId="{BC154EAF-3E92-4C59-82EC-7DC34F81167A}" destId="{87A6E996-5997-441A-8297-96434E088100}" srcOrd="0" destOrd="0" presId="urn:microsoft.com/office/officeart/2005/8/layout/orgChart1"/>
    <dgm:cxn modelId="{C336A649-B6F8-4997-A7DC-8B8FAC42F1CA}" type="presParOf" srcId="{87A6E996-5997-441A-8297-96434E088100}" destId="{046649BA-D0C6-451A-9F5C-A0703C61F13D}" srcOrd="0" destOrd="0" presId="urn:microsoft.com/office/officeart/2005/8/layout/orgChart1"/>
    <dgm:cxn modelId="{D18BFDAF-8D72-499D-A3B0-54CD38778C5B}" type="presParOf" srcId="{87A6E996-5997-441A-8297-96434E088100}" destId="{1568B6B1-BC8A-41E8-9216-6BEC72600749}" srcOrd="1" destOrd="0" presId="urn:microsoft.com/office/officeart/2005/8/layout/orgChart1"/>
    <dgm:cxn modelId="{B6F0BCEF-2635-4E77-BBB6-099EA8AD77D3}" type="presParOf" srcId="{BC154EAF-3E92-4C59-82EC-7DC34F81167A}" destId="{BD042119-6D66-448B-B19B-3817553576D9}" srcOrd="1" destOrd="0" presId="urn:microsoft.com/office/officeart/2005/8/layout/orgChart1"/>
    <dgm:cxn modelId="{6D756C1D-AF18-40C1-B76E-54A32F01E2FC}" type="presParOf" srcId="{BC154EAF-3E92-4C59-82EC-7DC34F81167A}" destId="{E76594D7-B9CD-4CC6-9890-43BDFCA0389E}" srcOrd="2" destOrd="0" presId="urn:microsoft.com/office/officeart/2005/8/layout/orgChart1"/>
    <dgm:cxn modelId="{0A1A763A-614F-468E-A7B6-9225059D6176}" type="presParOf" srcId="{62D73FE0-28D0-4A5E-9CEF-3D33409EF1AE}" destId="{279D2D09-65A4-4498-AA8B-00C9C8C60E78}" srcOrd="4" destOrd="0" presId="urn:microsoft.com/office/officeart/2005/8/layout/orgChart1"/>
    <dgm:cxn modelId="{ABFC4BAF-D1F1-4430-B100-97873AB25563}" type="presParOf" srcId="{62D73FE0-28D0-4A5E-9CEF-3D33409EF1AE}" destId="{8412CFD8-529A-4031-9DD0-6377A17F831A}" srcOrd="5" destOrd="0" presId="urn:microsoft.com/office/officeart/2005/8/layout/orgChart1"/>
    <dgm:cxn modelId="{C826D610-DF8F-43BD-AE8F-22B551B92BC9}" type="presParOf" srcId="{8412CFD8-529A-4031-9DD0-6377A17F831A}" destId="{517359A8-FB38-43D1-B2B1-F23D4BDEC126}" srcOrd="0" destOrd="0" presId="urn:microsoft.com/office/officeart/2005/8/layout/orgChart1"/>
    <dgm:cxn modelId="{E0AFA36F-76A8-4AC5-8A2B-C888C66DAC8C}" type="presParOf" srcId="{517359A8-FB38-43D1-B2B1-F23D4BDEC126}" destId="{F2324025-2E99-48E1-A45F-846E35CF6D39}" srcOrd="0" destOrd="0" presId="urn:microsoft.com/office/officeart/2005/8/layout/orgChart1"/>
    <dgm:cxn modelId="{B0D1F817-3EDD-48D6-9B8D-5D1434CB12E6}" type="presParOf" srcId="{517359A8-FB38-43D1-B2B1-F23D4BDEC126}" destId="{C2003A3C-6504-439E-A3A4-5B316BB90AE1}" srcOrd="1" destOrd="0" presId="urn:microsoft.com/office/officeart/2005/8/layout/orgChart1"/>
    <dgm:cxn modelId="{019DBE10-AE2A-462D-B7A9-04A6099AD64E}" type="presParOf" srcId="{8412CFD8-529A-4031-9DD0-6377A17F831A}" destId="{083357A8-802F-4842-BC99-B34C0E711477}" srcOrd="1" destOrd="0" presId="urn:microsoft.com/office/officeart/2005/8/layout/orgChart1"/>
    <dgm:cxn modelId="{C56016F1-9C50-4E8A-A0A5-019B09A9A280}" type="presParOf" srcId="{8412CFD8-529A-4031-9DD0-6377A17F831A}" destId="{2E285126-BFB6-4206-85A6-08A4939EC0FD}" srcOrd="2" destOrd="0" presId="urn:microsoft.com/office/officeart/2005/8/layout/orgChart1"/>
    <dgm:cxn modelId="{1444A462-5E52-4E83-BBFE-8F225A072CF4}" type="presParOf" srcId="{D8829777-D6B5-44F9-B90F-2EC3A9451873}" destId="{F3F298D9-764D-4EA5-A9E7-A7BD312AFE64}" srcOrd="2" destOrd="0" presId="urn:microsoft.com/office/officeart/2005/8/layout/orgChart1"/>
    <dgm:cxn modelId="{509A165E-463E-4A48-833B-33AC1961BDF5}" type="presParOf" srcId="{893776D2-EB82-4DF5-A147-7B431A9FB1E2}" destId="{4A4D251B-1B3B-4D43-B29B-1D1E18F7628B}" srcOrd="2" destOrd="0" presId="urn:microsoft.com/office/officeart/2005/8/layout/orgChart1"/>
    <dgm:cxn modelId="{F11BA9B9-8391-461E-9A27-9EA9775B385F}" type="presParOf" srcId="{E5087A4B-8015-4DF1-9F1B-4B67272A4DB3}" destId="{482DD5F3-42ED-4972-85F4-31965F630A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D2D09-65A4-4498-AA8B-00C9C8C60E78}">
      <dsp:nvSpPr>
        <dsp:cNvPr id="0" name=""/>
        <dsp:cNvSpPr/>
      </dsp:nvSpPr>
      <dsp:spPr>
        <a:xfrm>
          <a:off x="3673860" y="3025788"/>
          <a:ext cx="2844299" cy="34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12"/>
              </a:lnTo>
              <a:lnTo>
                <a:pt x="2844299" y="179412"/>
              </a:lnTo>
              <a:lnTo>
                <a:pt x="2844299" y="34605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119D4-AEA3-490C-A6CA-0ADC57A7C953}">
      <dsp:nvSpPr>
        <dsp:cNvPr id="0" name=""/>
        <dsp:cNvSpPr/>
      </dsp:nvSpPr>
      <dsp:spPr>
        <a:xfrm>
          <a:off x="793543" y="3025788"/>
          <a:ext cx="2880316" cy="346056"/>
        </a:xfrm>
        <a:custGeom>
          <a:avLst/>
          <a:gdLst/>
          <a:ahLst/>
          <a:cxnLst/>
          <a:rect l="0" t="0" r="0" b="0"/>
          <a:pathLst>
            <a:path>
              <a:moveTo>
                <a:pt x="2880316" y="0"/>
              </a:moveTo>
              <a:lnTo>
                <a:pt x="2880316" y="179412"/>
              </a:lnTo>
              <a:lnTo>
                <a:pt x="0" y="179412"/>
              </a:lnTo>
              <a:lnTo>
                <a:pt x="0" y="34605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CD781-2123-4124-9572-3E3E3C51AE34}">
      <dsp:nvSpPr>
        <dsp:cNvPr id="0" name=""/>
        <dsp:cNvSpPr/>
      </dsp:nvSpPr>
      <dsp:spPr>
        <a:xfrm>
          <a:off x="3628140" y="3025788"/>
          <a:ext cx="91440" cy="3571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487"/>
              </a:lnTo>
              <a:lnTo>
                <a:pt x="46338" y="190487"/>
              </a:lnTo>
              <a:lnTo>
                <a:pt x="46338" y="35713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B50CF-85FF-492F-98CC-9846BF24448F}">
      <dsp:nvSpPr>
        <dsp:cNvPr id="0" name=""/>
        <dsp:cNvSpPr/>
      </dsp:nvSpPr>
      <dsp:spPr>
        <a:xfrm>
          <a:off x="3628140" y="2017678"/>
          <a:ext cx="91440" cy="214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5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A56FC-CC2E-4EA7-B9A0-FD768D184FA8}">
      <dsp:nvSpPr>
        <dsp:cNvPr id="0" name=""/>
        <dsp:cNvSpPr/>
      </dsp:nvSpPr>
      <dsp:spPr>
        <a:xfrm>
          <a:off x="1081575" y="2017678"/>
          <a:ext cx="2592285" cy="286580"/>
        </a:xfrm>
        <a:custGeom>
          <a:avLst/>
          <a:gdLst/>
          <a:ahLst/>
          <a:cxnLst/>
          <a:rect l="0" t="0" r="0" b="0"/>
          <a:pathLst>
            <a:path>
              <a:moveTo>
                <a:pt x="2592285" y="0"/>
              </a:moveTo>
              <a:lnTo>
                <a:pt x="2592285" y="119936"/>
              </a:lnTo>
              <a:lnTo>
                <a:pt x="0" y="119936"/>
              </a:lnTo>
              <a:lnTo>
                <a:pt x="0" y="28658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70110-750E-4201-BD0E-41C9A2EE4489}">
      <dsp:nvSpPr>
        <dsp:cNvPr id="0" name=""/>
        <dsp:cNvSpPr/>
      </dsp:nvSpPr>
      <dsp:spPr>
        <a:xfrm>
          <a:off x="3628140" y="1081574"/>
          <a:ext cx="91440" cy="1425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5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F0372-163A-4247-9F30-CEB807343F38}">
      <dsp:nvSpPr>
        <dsp:cNvPr id="0" name=""/>
        <dsp:cNvSpPr/>
      </dsp:nvSpPr>
      <dsp:spPr>
        <a:xfrm>
          <a:off x="2880316" y="288030"/>
          <a:ext cx="1587087" cy="793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Main</a:t>
          </a:r>
          <a:endParaRPr lang="fr-FR" sz="2200" kern="1200" dirty="0"/>
        </a:p>
      </dsp:txBody>
      <dsp:txXfrm>
        <a:off x="2880316" y="288030"/>
        <a:ext cx="1587087" cy="793543"/>
      </dsp:txXfrm>
    </dsp:sp>
    <dsp:sp modelId="{E6426EE8-4814-4191-B62F-2083C4D6354A}">
      <dsp:nvSpPr>
        <dsp:cNvPr id="0" name=""/>
        <dsp:cNvSpPr/>
      </dsp:nvSpPr>
      <dsp:spPr>
        <a:xfrm>
          <a:off x="2880316" y="1224134"/>
          <a:ext cx="1587087" cy="793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Fenêtre</a:t>
          </a:r>
          <a:endParaRPr lang="fr-FR" sz="2200" kern="1200" dirty="0"/>
        </a:p>
      </dsp:txBody>
      <dsp:txXfrm>
        <a:off x="2880316" y="1224134"/>
        <a:ext cx="1587087" cy="793543"/>
      </dsp:txXfrm>
    </dsp:sp>
    <dsp:sp modelId="{E73F87BD-5CC9-4667-B581-C7E0F6F349F5}">
      <dsp:nvSpPr>
        <dsp:cNvPr id="0" name=""/>
        <dsp:cNvSpPr/>
      </dsp:nvSpPr>
      <dsp:spPr>
        <a:xfrm>
          <a:off x="288031" y="2304258"/>
          <a:ext cx="1587087" cy="793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Paramètres</a:t>
          </a:r>
          <a:endParaRPr lang="fr-FR" sz="2200" kern="1200" dirty="0"/>
        </a:p>
      </dsp:txBody>
      <dsp:txXfrm>
        <a:off x="288031" y="2304258"/>
        <a:ext cx="1587087" cy="793543"/>
      </dsp:txXfrm>
    </dsp:sp>
    <dsp:sp modelId="{CD23C6E8-80AF-4D01-AC81-97BE637C36CE}">
      <dsp:nvSpPr>
        <dsp:cNvPr id="0" name=""/>
        <dsp:cNvSpPr/>
      </dsp:nvSpPr>
      <dsp:spPr>
        <a:xfrm>
          <a:off x="2880316" y="2232244"/>
          <a:ext cx="1587087" cy="793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Carte</a:t>
          </a:r>
          <a:endParaRPr lang="fr-FR" sz="2200" kern="1200" dirty="0"/>
        </a:p>
      </dsp:txBody>
      <dsp:txXfrm>
        <a:off x="2880316" y="2232244"/>
        <a:ext cx="1587087" cy="793543"/>
      </dsp:txXfrm>
    </dsp:sp>
    <dsp:sp modelId="{1D34A4E1-8ACF-428F-BDF9-96DC06072D3F}">
      <dsp:nvSpPr>
        <dsp:cNvPr id="0" name=""/>
        <dsp:cNvSpPr/>
      </dsp:nvSpPr>
      <dsp:spPr>
        <a:xfrm>
          <a:off x="2880935" y="3382920"/>
          <a:ext cx="1587087" cy="793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Vent</a:t>
          </a:r>
          <a:endParaRPr lang="fr-FR" sz="2200" kern="1200" dirty="0"/>
        </a:p>
      </dsp:txBody>
      <dsp:txXfrm>
        <a:off x="2880935" y="3382920"/>
        <a:ext cx="1587087" cy="793543"/>
      </dsp:txXfrm>
    </dsp:sp>
    <dsp:sp modelId="{046649BA-D0C6-451A-9F5C-A0703C61F13D}">
      <dsp:nvSpPr>
        <dsp:cNvPr id="0" name=""/>
        <dsp:cNvSpPr/>
      </dsp:nvSpPr>
      <dsp:spPr>
        <a:xfrm>
          <a:off x="0" y="3371844"/>
          <a:ext cx="1587087" cy="793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Grille</a:t>
          </a:r>
          <a:endParaRPr lang="fr-FR" sz="2200" kern="1200" dirty="0"/>
        </a:p>
      </dsp:txBody>
      <dsp:txXfrm>
        <a:off x="0" y="3371844"/>
        <a:ext cx="1587087" cy="793543"/>
      </dsp:txXfrm>
    </dsp:sp>
    <dsp:sp modelId="{F2324025-2E99-48E1-A45F-846E35CF6D39}">
      <dsp:nvSpPr>
        <dsp:cNvPr id="0" name=""/>
        <dsp:cNvSpPr/>
      </dsp:nvSpPr>
      <dsp:spPr>
        <a:xfrm>
          <a:off x="5724615" y="3371844"/>
          <a:ext cx="1587087" cy="793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Extincteur</a:t>
          </a:r>
          <a:endParaRPr lang="fr-FR" sz="2200" kern="1200" dirty="0"/>
        </a:p>
      </dsp:txBody>
      <dsp:txXfrm>
        <a:off x="5724615" y="3371844"/>
        <a:ext cx="1587087" cy="793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2CC5C-476D-48DC-BBFA-04C2636DA433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065A6-BC76-487C-871D-E6CDE7773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009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5E19F-BECE-4BCD-AAEF-34FD36B91941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3DDAD-0B65-4142-A06C-B9589890C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8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4340312-9533-493C-B0F2-39898BBF1446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6B90B6D-FD8F-49F2-BA6D-C4F761E31CD4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0312-9533-493C-B0F2-39898BBF1446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0B6D-FD8F-49F2-BA6D-C4F761E31C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0312-9533-493C-B0F2-39898BBF1446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0B6D-FD8F-49F2-BA6D-C4F761E31C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20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0312-9533-493C-B0F2-39898BBF1446}" type="datetimeFigureOut">
              <a:rPr lang="fr-FR" smtClean="0"/>
              <a:t>11/06/2014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0B6D-FD8F-49F2-BA6D-C4F761E31CD4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0312-9533-493C-B0F2-39898BBF1446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0B6D-FD8F-49F2-BA6D-C4F761E31C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0312-9533-493C-B0F2-39898BBF1446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0B6D-FD8F-49F2-BA6D-C4F761E31CD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0312-9533-493C-B0F2-39898BBF1446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0B6D-FD8F-49F2-BA6D-C4F761E31C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0312-9533-493C-B0F2-39898BBF1446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0B6D-FD8F-49F2-BA6D-C4F761E31C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0312-9533-493C-B0F2-39898BBF1446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0B6D-FD8F-49F2-BA6D-C4F761E31C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0312-9533-493C-B0F2-39898BBF1446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0B6D-FD8F-49F2-BA6D-C4F761E31CD4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0312-9533-493C-B0F2-39898BBF1446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0B6D-FD8F-49F2-BA6D-C4F761E31C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4340312-9533-493C-B0F2-39898BBF1446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6B90B6D-FD8F-49F2-BA6D-C4F761E31CD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Simulation d’un feu de forêt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33365" y="4869160"/>
            <a:ext cx="3309803" cy="1260629"/>
          </a:xfrm>
        </p:spPr>
        <p:txBody>
          <a:bodyPr/>
          <a:lstStyle/>
          <a:p>
            <a:r>
              <a:rPr lang="fr-FR" dirty="0" smtClean="0"/>
              <a:t>Projet JAVA 2014</a:t>
            </a:r>
          </a:p>
          <a:p>
            <a:r>
              <a:rPr lang="fr-FR" dirty="0" smtClean="0"/>
              <a:t>COURGEY - GUÉNARD</a:t>
            </a:r>
            <a:endParaRPr lang="fr-FR" dirty="0"/>
          </a:p>
          <a:p>
            <a:r>
              <a:rPr lang="fr-FR" dirty="0" smtClean="0"/>
              <a:t>EPF école d’ingénieurs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1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Heightmap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Grille moins aléatoire : étang, forêt, ville</a:t>
            </a:r>
          </a:p>
          <a:p>
            <a:r>
              <a:rPr lang="fr-FR" dirty="0" smtClean="0"/>
              <a:t>Algorithme boîte noire : on sait l’utiliser mais on ne sait pas comment il fonctionne</a:t>
            </a:r>
          </a:p>
          <a:p>
            <a:r>
              <a:rPr lang="fr-FR" dirty="0" smtClean="0"/>
              <a:t>Duquel on récupère des chiffres pseudo aléatoires entre 0 et 1</a:t>
            </a:r>
          </a:p>
          <a:p>
            <a:r>
              <a:rPr lang="fr-FR" dirty="0" smtClean="0"/>
              <a:t>Traitement par intervalle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Dessin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Est activé quand la checkbox correspondante </a:t>
            </a:r>
            <a:r>
              <a:rPr lang="fr-FR" smtClean="0"/>
              <a:t>est cochée</a:t>
            </a:r>
            <a:endParaRPr lang="fr-FR" dirty="0" smtClean="0"/>
          </a:p>
          <a:p>
            <a:r>
              <a:rPr lang="fr-FR" dirty="0" smtClean="0"/>
              <a:t>Une prévisualisation est possible grâce au </a:t>
            </a:r>
            <a:r>
              <a:rPr lang="fr-FR" dirty="0" err="1" smtClean="0"/>
              <a:t>motionListener</a:t>
            </a:r>
            <a:endParaRPr lang="fr-FR" dirty="0" smtClean="0"/>
          </a:p>
          <a:p>
            <a:r>
              <a:rPr lang="fr-FR" dirty="0" smtClean="0"/>
              <a:t>Dessin possible avec un </a:t>
            </a:r>
            <a:r>
              <a:rPr lang="fr-FR" dirty="0" err="1" smtClean="0"/>
              <a:t>ClickListener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44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0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Fonctionnement</a:t>
            </a:r>
          </a:p>
          <a:p>
            <a:r>
              <a:rPr lang="fr-FR" dirty="0" smtClean="0"/>
              <a:t>Système de couches superposées</a:t>
            </a:r>
          </a:p>
          <a:p>
            <a:r>
              <a:rPr lang="fr-FR" dirty="0" smtClean="0"/>
              <a:t>Combustion et brandons</a:t>
            </a:r>
          </a:p>
          <a:p>
            <a:r>
              <a:rPr lang="fr-FR" dirty="0" smtClean="0"/>
              <a:t>Heightmap</a:t>
            </a:r>
          </a:p>
          <a:p>
            <a:r>
              <a:rPr lang="fr-FR" dirty="0" smtClean="0"/>
              <a:t>Dessin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7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général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836152"/>
              </p:ext>
            </p:extLst>
          </p:nvPr>
        </p:nvGraphicFramePr>
        <p:xfrm>
          <a:off x="899592" y="2060848"/>
          <a:ext cx="73454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89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Couches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6408712" cy="292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8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Couche 1 – La Grille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 à deux dimensions de Case</a:t>
            </a:r>
          </a:p>
          <a:p>
            <a:r>
              <a:rPr lang="fr-FR" dirty="0" smtClean="0"/>
              <a:t>Les Cases sont des JLabel</a:t>
            </a:r>
          </a:p>
          <a:p>
            <a:r>
              <a:rPr lang="fr-FR" dirty="0" smtClean="0"/>
              <a:t>Leur couleur change en fonction de leur Nature et de leur Combustion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Couche 2 - L’Extincteur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Éteint les cases en cendres ou brûlées</a:t>
            </a:r>
          </a:p>
          <a:p>
            <a:r>
              <a:rPr lang="fr-FR" dirty="0" smtClean="0"/>
              <a:t>Est activé quand on clique dessus, puis disparaît</a:t>
            </a:r>
          </a:p>
          <a:p>
            <a:r>
              <a:rPr lang="fr-FR" dirty="0" smtClean="0"/>
              <a:t>Fonctionne comme un bouton : </a:t>
            </a:r>
            <a:r>
              <a:rPr lang="fr-FR" dirty="0" err="1" smtClean="0"/>
              <a:t>ClickListener</a:t>
            </a:r>
            <a:endParaRPr lang="fr-FR" dirty="0"/>
          </a:p>
        </p:txBody>
      </p:sp>
      <p:pic>
        <p:nvPicPr>
          <p:cNvPr id="4098" name="Picture 2" descr="C:\Users\BananaSplit\Desktop\Programmation\Projets Java - EPF\Simulation d'un feu de forêt\src\images\ea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30120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BananaSplit\Desktop\Programmation\Projets Java - EPF\Simulation d'un feu de forêt\src\images\ea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30120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5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Couche 3  - Le Vent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L’intensité aussi forte que l’on souhaite</a:t>
            </a:r>
          </a:p>
          <a:p>
            <a:r>
              <a:rPr lang="fr-FR" dirty="0" smtClean="0"/>
              <a:t>Direction à 360°</a:t>
            </a:r>
          </a:p>
          <a:p>
            <a:r>
              <a:rPr lang="fr-FR" dirty="0" smtClean="0"/>
              <a:t>Grâce à une modification d’un dégradé radial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1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3  - Le Vent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5" t="42448" r="26233" b="40071"/>
          <a:stretch/>
        </p:blipFill>
        <p:spPr bwMode="auto">
          <a:xfrm>
            <a:off x="3347864" y="2348879"/>
            <a:ext cx="1406181" cy="13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http://macprovid.vo.llnwd.net/o43/hub/media/1087/7326/pic-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" t="3223" r="2608" b="3255"/>
          <a:stretch/>
        </p:blipFill>
        <p:spPr bwMode="auto">
          <a:xfrm>
            <a:off x="523855" y="2348880"/>
            <a:ext cx="1406181" cy="139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2051719" y="2794506"/>
            <a:ext cx="1204581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FOCUS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 rot="5400000">
            <a:off x="3448662" y="4211311"/>
            <a:ext cx="1204581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 smtClean="0"/>
              <a:t>GR</a:t>
            </a:r>
          </a:p>
          <a:p>
            <a:pPr algn="ctr"/>
            <a:r>
              <a:rPr lang="fr-FR" sz="1200" dirty="0" smtClean="0"/>
              <a:t>I</a:t>
            </a:r>
          </a:p>
          <a:p>
            <a:pPr algn="ctr"/>
            <a:r>
              <a:rPr lang="fr-FR" sz="1200" dirty="0" smtClean="0"/>
              <a:t>L</a:t>
            </a:r>
          </a:p>
          <a:p>
            <a:pPr algn="ctr"/>
            <a:r>
              <a:rPr lang="fr-FR" sz="1200" dirty="0" smtClean="0"/>
              <a:t>L</a:t>
            </a:r>
          </a:p>
          <a:p>
            <a:pPr algn="ctr"/>
            <a:r>
              <a:rPr lang="fr-FR" sz="1200" dirty="0" smtClean="0"/>
              <a:t>E</a:t>
            </a:r>
            <a:endParaRPr lang="fr-FR" sz="12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5" t="42448" r="26233" b="40071"/>
          <a:stretch/>
        </p:blipFill>
        <p:spPr bwMode="auto">
          <a:xfrm>
            <a:off x="3398318" y="5065630"/>
            <a:ext cx="1406181" cy="13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10"/>
          <p:cNvCxnSpPr/>
          <p:nvPr/>
        </p:nvCxnSpPr>
        <p:spPr>
          <a:xfrm>
            <a:off x="3398318" y="5065630"/>
            <a:ext cx="0" cy="13953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635896" y="5065629"/>
            <a:ext cx="0" cy="13953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923928" y="5065630"/>
            <a:ext cx="0" cy="13953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211960" y="5065630"/>
            <a:ext cx="0" cy="13953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499992" y="5065628"/>
            <a:ext cx="0" cy="13953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803310" y="5065627"/>
            <a:ext cx="0" cy="13953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398318" y="5301208"/>
            <a:ext cx="14049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399507" y="5517232"/>
            <a:ext cx="14049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3399507" y="5763281"/>
            <a:ext cx="14049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399507" y="6020395"/>
            <a:ext cx="14049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398318" y="6237312"/>
            <a:ext cx="14049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3399507" y="6456992"/>
            <a:ext cx="14049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398318" y="5065630"/>
            <a:ext cx="14049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Organigramme : Connecteur 30"/>
          <p:cNvSpPr/>
          <p:nvPr/>
        </p:nvSpPr>
        <p:spPr>
          <a:xfrm>
            <a:off x="3491880" y="515926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Connecteur 31"/>
          <p:cNvSpPr/>
          <p:nvPr/>
        </p:nvSpPr>
        <p:spPr>
          <a:xfrm>
            <a:off x="3726916" y="5378288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Connecteur 32"/>
          <p:cNvSpPr/>
          <p:nvPr/>
        </p:nvSpPr>
        <p:spPr>
          <a:xfrm>
            <a:off x="3726916" y="515926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rganigramme : Connecteur 33"/>
          <p:cNvSpPr/>
          <p:nvPr/>
        </p:nvSpPr>
        <p:spPr>
          <a:xfrm>
            <a:off x="3491880" y="5378288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rganigramme : Connecteur 34"/>
          <p:cNvSpPr/>
          <p:nvPr/>
        </p:nvSpPr>
        <p:spPr>
          <a:xfrm>
            <a:off x="3491880" y="558924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Connecteur 35"/>
          <p:cNvSpPr/>
          <p:nvPr/>
        </p:nvSpPr>
        <p:spPr>
          <a:xfrm>
            <a:off x="3488370" y="5877272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rganigramme : Connecteur 36"/>
          <p:cNvSpPr/>
          <p:nvPr/>
        </p:nvSpPr>
        <p:spPr>
          <a:xfrm>
            <a:off x="4014948" y="516102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rganigramme : Connecteur 37"/>
          <p:cNvSpPr/>
          <p:nvPr/>
        </p:nvSpPr>
        <p:spPr>
          <a:xfrm>
            <a:off x="4016201" y="5372905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rganigramme : Connecteur 38"/>
          <p:cNvSpPr/>
          <p:nvPr/>
        </p:nvSpPr>
        <p:spPr>
          <a:xfrm>
            <a:off x="4302981" y="515926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rganigramme : Connecteur 39"/>
          <p:cNvSpPr/>
          <p:nvPr/>
        </p:nvSpPr>
        <p:spPr>
          <a:xfrm>
            <a:off x="3726916" y="5604407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rganigramme : Connecteur 40"/>
          <p:cNvSpPr/>
          <p:nvPr/>
        </p:nvSpPr>
        <p:spPr>
          <a:xfrm>
            <a:off x="4030540" y="5604407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rganigramme : Connecteur 41"/>
          <p:cNvSpPr/>
          <p:nvPr/>
        </p:nvSpPr>
        <p:spPr>
          <a:xfrm>
            <a:off x="4302981" y="558924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rganigramme : Connecteur 42"/>
          <p:cNvSpPr/>
          <p:nvPr/>
        </p:nvSpPr>
        <p:spPr>
          <a:xfrm>
            <a:off x="4302981" y="5379999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/>
          <p:cNvSpPr/>
          <p:nvPr/>
        </p:nvSpPr>
        <p:spPr>
          <a:xfrm>
            <a:off x="4572000" y="516102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/>
          <p:cNvSpPr/>
          <p:nvPr/>
        </p:nvSpPr>
        <p:spPr>
          <a:xfrm>
            <a:off x="4572545" y="5379999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/>
          <p:cNvSpPr/>
          <p:nvPr/>
        </p:nvSpPr>
        <p:spPr>
          <a:xfrm>
            <a:off x="4572173" y="5604407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/>
          <p:cNvSpPr/>
          <p:nvPr/>
        </p:nvSpPr>
        <p:spPr>
          <a:xfrm>
            <a:off x="3726916" y="586742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/>
          <p:cNvSpPr/>
          <p:nvPr/>
        </p:nvSpPr>
        <p:spPr>
          <a:xfrm>
            <a:off x="4029400" y="587898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/>
          <p:cNvSpPr/>
          <p:nvPr/>
        </p:nvSpPr>
        <p:spPr>
          <a:xfrm>
            <a:off x="4305907" y="5877272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/>
          <p:cNvSpPr/>
          <p:nvPr/>
        </p:nvSpPr>
        <p:spPr>
          <a:xfrm>
            <a:off x="4577852" y="587422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/>
          <p:cNvSpPr/>
          <p:nvPr/>
        </p:nvSpPr>
        <p:spPr>
          <a:xfrm>
            <a:off x="3478188" y="6093296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/>
          <p:cNvSpPr/>
          <p:nvPr/>
        </p:nvSpPr>
        <p:spPr>
          <a:xfrm>
            <a:off x="3728925" y="6093296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/>
          <p:cNvSpPr/>
          <p:nvPr/>
        </p:nvSpPr>
        <p:spPr>
          <a:xfrm>
            <a:off x="4014948" y="6085482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/>
          <p:cNvSpPr/>
          <p:nvPr/>
        </p:nvSpPr>
        <p:spPr>
          <a:xfrm>
            <a:off x="4305907" y="6100886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/>
          <p:cNvSpPr/>
          <p:nvPr/>
        </p:nvSpPr>
        <p:spPr>
          <a:xfrm>
            <a:off x="4577852" y="6100886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/>
          <p:cNvSpPr/>
          <p:nvPr/>
        </p:nvSpPr>
        <p:spPr>
          <a:xfrm>
            <a:off x="3478188" y="631770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/>
          <p:cNvSpPr/>
          <p:nvPr/>
        </p:nvSpPr>
        <p:spPr>
          <a:xfrm>
            <a:off x="3726916" y="6286425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/>
          <p:cNvSpPr/>
          <p:nvPr/>
        </p:nvSpPr>
        <p:spPr>
          <a:xfrm>
            <a:off x="4014948" y="631770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/>
          <p:cNvSpPr/>
          <p:nvPr/>
        </p:nvSpPr>
        <p:spPr>
          <a:xfrm>
            <a:off x="4305907" y="6315248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/>
          <p:cNvSpPr/>
          <p:nvPr/>
        </p:nvSpPr>
        <p:spPr>
          <a:xfrm>
            <a:off x="4577852" y="632477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 droite 60"/>
          <p:cNvSpPr/>
          <p:nvPr/>
        </p:nvSpPr>
        <p:spPr>
          <a:xfrm>
            <a:off x="5004048" y="5511253"/>
            <a:ext cx="129614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MATRICE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6" t="44217" r="26470" b="41816"/>
          <a:stretch/>
        </p:blipFill>
        <p:spPr bwMode="auto">
          <a:xfrm>
            <a:off x="6622675" y="5103840"/>
            <a:ext cx="1205753" cy="111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8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La combustion et l’envoi de brandons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Parcours de chaque case</a:t>
            </a:r>
          </a:p>
          <a:p>
            <a:r>
              <a:rPr lang="fr-FR" dirty="0" smtClean="0"/>
              <a:t>Si elle est inflammable</a:t>
            </a:r>
          </a:p>
          <a:p>
            <a:r>
              <a:rPr lang="fr-FR" dirty="0" smtClean="0"/>
              <a:t>Appliquer la matrice issue du Vent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0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171</TotalTime>
  <Words>206</Words>
  <Application>Microsoft Office PowerPoint</Application>
  <PresentationFormat>Affichage à l'écran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Austin</vt:lpstr>
      <vt:lpstr>Simulation d’un feu de forêt</vt:lpstr>
      <vt:lpstr>Sommaire</vt:lpstr>
      <vt:lpstr>Fonctionnement général</vt:lpstr>
      <vt:lpstr>Couches</vt:lpstr>
      <vt:lpstr>Couche 1 – La Grille</vt:lpstr>
      <vt:lpstr>Couche 2 - L’Extincteur</vt:lpstr>
      <vt:lpstr>Couche 3  - Le Vent</vt:lpstr>
      <vt:lpstr>Couche 3  - Le Vent</vt:lpstr>
      <vt:lpstr>La combustion et l’envoi de brandons</vt:lpstr>
      <vt:lpstr>La Heightmap</vt:lpstr>
      <vt:lpstr>Le Dessin</vt:lpstr>
      <vt:lpstr>Conclusion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 feu de forêt</dc:title>
  <dc:creator>BananaSplit</dc:creator>
  <cp:lastModifiedBy>BananaSplit</cp:lastModifiedBy>
  <cp:revision>18</cp:revision>
  <dcterms:created xsi:type="dcterms:W3CDTF">2014-06-11T11:41:06Z</dcterms:created>
  <dcterms:modified xsi:type="dcterms:W3CDTF">2014-06-11T14:33:02Z</dcterms:modified>
</cp:coreProperties>
</file>