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7"/>
  </p:notesMasterIdLst>
  <p:sldIdLst>
    <p:sldId id="256" r:id="rId2"/>
    <p:sldId id="281" r:id="rId3"/>
    <p:sldId id="272" r:id="rId4"/>
    <p:sldId id="280" r:id="rId5"/>
    <p:sldId id="282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9297873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919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" name="Google Shape;1411;g90364ff860_0_16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2" name="Google Shape;1412;g90364ff860_0_16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7568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90364ff860_0_6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90364ff860_0_6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8545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6" name="Google Shape;1356;g90364ff860_0_2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7" name="Google Shape;1357;g90364ff860_0_2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675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g90364ff860_0_1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3" name="Google Shape;1463;g90364ff860_0_1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1187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Medium"/>
              <a:buNone/>
              <a:defRPr sz="2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 txBox="1">
            <a:spLocks noGrp="1"/>
          </p:cNvSpPr>
          <p:nvPr>
            <p:ph type="ctrTitle"/>
          </p:nvPr>
        </p:nvSpPr>
        <p:spPr>
          <a:xfrm>
            <a:off x="4663175" y="2001400"/>
            <a:ext cx="3864300" cy="155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M</a:t>
            </a:r>
            <a:r>
              <a:rPr lang="en" dirty="0"/>
              <a:t>ethodologie agile </a:t>
            </a:r>
            <a:endParaRPr dirty="0"/>
          </a:p>
        </p:txBody>
      </p:sp>
      <p:sp>
        <p:nvSpPr>
          <p:cNvPr id="49" name="Google Shape;49;p16"/>
          <p:cNvSpPr txBox="1">
            <a:spLocks noGrp="1"/>
          </p:cNvSpPr>
          <p:nvPr>
            <p:ph type="subTitle" idx="1"/>
          </p:nvPr>
        </p:nvSpPr>
        <p:spPr>
          <a:xfrm>
            <a:off x="5327825" y="3629775"/>
            <a:ext cx="25350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</a:t>
            </a:r>
            <a:r>
              <a:rPr lang="en" dirty="0"/>
              <a:t>lan projet </a:t>
            </a:r>
            <a:endParaRPr dirty="0"/>
          </a:p>
        </p:txBody>
      </p:sp>
      <p:grpSp>
        <p:nvGrpSpPr>
          <p:cNvPr id="50" name="Google Shape;50;p16"/>
          <p:cNvGrpSpPr/>
          <p:nvPr/>
        </p:nvGrpSpPr>
        <p:grpSpPr>
          <a:xfrm>
            <a:off x="-2495408" y="-420258"/>
            <a:ext cx="7905024" cy="5640127"/>
            <a:chOff x="605249" y="402075"/>
            <a:chExt cx="5046297" cy="3600464"/>
          </a:xfrm>
        </p:grpSpPr>
        <p:sp>
          <p:nvSpPr>
            <p:cNvPr id="51" name="Google Shape;51;p16"/>
            <p:cNvSpPr/>
            <p:nvPr/>
          </p:nvSpPr>
          <p:spPr>
            <a:xfrm>
              <a:off x="5236077" y="881440"/>
              <a:ext cx="415469" cy="854254"/>
            </a:xfrm>
            <a:custGeom>
              <a:avLst/>
              <a:gdLst/>
              <a:ahLst/>
              <a:cxnLst/>
              <a:rect l="l" t="t" r="r" b="b"/>
              <a:pathLst>
                <a:path w="12367" h="25428" extrusionOk="0">
                  <a:moveTo>
                    <a:pt x="8806" y="0"/>
                  </a:moveTo>
                  <a:cubicBezTo>
                    <a:pt x="8565" y="562"/>
                    <a:pt x="8351" y="1017"/>
                    <a:pt x="8137" y="1579"/>
                  </a:cubicBezTo>
                  <a:cubicBezTo>
                    <a:pt x="7896" y="2007"/>
                    <a:pt x="7682" y="2462"/>
                    <a:pt x="7468" y="3025"/>
                  </a:cubicBezTo>
                  <a:cubicBezTo>
                    <a:pt x="7227" y="3453"/>
                    <a:pt x="7013" y="3908"/>
                    <a:pt x="6692" y="4363"/>
                  </a:cubicBezTo>
                  <a:cubicBezTo>
                    <a:pt x="6558" y="4577"/>
                    <a:pt x="6451" y="4791"/>
                    <a:pt x="6344" y="5032"/>
                  </a:cubicBezTo>
                  <a:lnTo>
                    <a:pt x="5889" y="5701"/>
                  </a:lnTo>
                  <a:lnTo>
                    <a:pt x="5113" y="5460"/>
                  </a:lnTo>
                  <a:cubicBezTo>
                    <a:pt x="4899" y="5353"/>
                    <a:pt x="4684" y="5353"/>
                    <a:pt x="4444" y="5246"/>
                  </a:cubicBezTo>
                  <a:cubicBezTo>
                    <a:pt x="3881" y="5246"/>
                    <a:pt x="3453" y="5139"/>
                    <a:pt x="2891" y="5032"/>
                  </a:cubicBezTo>
                  <a:cubicBezTo>
                    <a:pt x="2436" y="5032"/>
                    <a:pt x="2008" y="4925"/>
                    <a:pt x="1446" y="4925"/>
                  </a:cubicBezTo>
                  <a:cubicBezTo>
                    <a:pt x="991" y="4791"/>
                    <a:pt x="536" y="4791"/>
                    <a:pt x="0" y="4791"/>
                  </a:cubicBezTo>
                  <a:cubicBezTo>
                    <a:pt x="2677" y="9475"/>
                    <a:pt x="2891" y="15390"/>
                    <a:pt x="777" y="20315"/>
                  </a:cubicBezTo>
                  <a:cubicBezTo>
                    <a:pt x="1339" y="21091"/>
                    <a:pt x="1874" y="21868"/>
                    <a:pt x="2329" y="22751"/>
                  </a:cubicBezTo>
                  <a:cubicBezTo>
                    <a:pt x="2677" y="23206"/>
                    <a:pt x="2891" y="23661"/>
                    <a:pt x="3105" y="24089"/>
                  </a:cubicBezTo>
                  <a:cubicBezTo>
                    <a:pt x="3346" y="24544"/>
                    <a:pt x="3453" y="24999"/>
                    <a:pt x="3667" y="25427"/>
                  </a:cubicBezTo>
                  <a:cubicBezTo>
                    <a:pt x="4229" y="25427"/>
                    <a:pt x="4684" y="25320"/>
                    <a:pt x="5220" y="25320"/>
                  </a:cubicBezTo>
                  <a:cubicBezTo>
                    <a:pt x="5782" y="25213"/>
                    <a:pt x="6344" y="25213"/>
                    <a:pt x="6799" y="25106"/>
                  </a:cubicBezTo>
                  <a:cubicBezTo>
                    <a:pt x="7789" y="24865"/>
                    <a:pt x="8913" y="24651"/>
                    <a:pt x="9904" y="24330"/>
                  </a:cubicBezTo>
                  <a:cubicBezTo>
                    <a:pt x="11590" y="20422"/>
                    <a:pt x="12366" y="16166"/>
                    <a:pt x="12152" y="12045"/>
                  </a:cubicBezTo>
                  <a:lnTo>
                    <a:pt x="12152" y="11268"/>
                  </a:lnTo>
                  <a:lnTo>
                    <a:pt x="12045" y="10492"/>
                  </a:lnTo>
                  <a:lnTo>
                    <a:pt x="11911" y="8940"/>
                  </a:lnTo>
                  <a:cubicBezTo>
                    <a:pt x="11804" y="8378"/>
                    <a:pt x="11697" y="7923"/>
                    <a:pt x="11590" y="7361"/>
                  </a:cubicBezTo>
                  <a:cubicBezTo>
                    <a:pt x="11483" y="6798"/>
                    <a:pt x="11376" y="6370"/>
                    <a:pt x="11135" y="5808"/>
                  </a:cubicBezTo>
                  <a:lnTo>
                    <a:pt x="10707" y="4363"/>
                  </a:lnTo>
                  <a:cubicBezTo>
                    <a:pt x="10573" y="3801"/>
                    <a:pt x="10359" y="3346"/>
                    <a:pt x="10145" y="2917"/>
                  </a:cubicBezTo>
                  <a:cubicBezTo>
                    <a:pt x="9690" y="1900"/>
                    <a:pt x="9368" y="910"/>
                    <a:pt x="8806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6"/>
            <p:cNvSpPr/>
            <p:nvPr/>
          </p:nvSpPr>
          <p:spPr>
            <a:xfrm>
              <a:off x="3747922" y="967745"/>
              <a:ext cx="476612" cy="861443"/>
            </a:xfrm>
            <a:custGeom>
              <a:avLst/>
              <a:gdLst/>
              <a:ahLst/>
              <a:cxnLst/>
              <a:rect l="l" t="t" r="r" b="b"/>
              <a:pathLst>
                <a:path w="14187" h="25642" extrusionOk="0">
                  <a:moveTo>
                    <a:pt x="9047" y="1"/>
                  </a:moveTo>
                  <a:cubicBezTo>
                    <a:pt x="8030" y="108"/>
                    <a:pt x="7040" y="348"/>
                    <a:pt x="6023" y="563"/>
                  </a:cubicBezTo>
                  <a:cubicBezTo>
                    <a:pt x="5487" y="670"/>
                    <a:pt x="5032" y="777"/>
                    <a:pt x="4470" y="1018"/>
                  </a:cubicBezTo>
                  <a:cubicBezTo>
                    <a:pt x="3908" y="1125"/>
                    <a:pt x="3480" y="1339"/>
                    <a:pt x="2918" y="1553"/>
                  </a:cubicBezTo>
                  <a:cubicBezTo>
                    <a:pt x="0" y="9476"/>
                    <a:pt x="1124" y="18629"/>
                    <a:pt x="5701" y="25642"/>
                  </a:cubicBezTo>
                  <a:cubicBezTo>
                    <a:pt x="6371" y="23528"/>
                    <a:pt x="7147" y="21627"/>
                    <a:pt x="8271" y="19861"/>
                  </a:cubicBezTo>
                  <a:cubicBezTo>
                    <a:pt x="9783" y="20183"/>
                    <a:pt x="11294" y="20339"/>
                    <a:pt x="12760" y="20339"/>
                  </a:cubicBezTo>
                  <a:cubicBezTo>
                    <a:pt x="13241" y="20339"/>
                    <a:pt x="13717" y="20322"/>
                    <a:pt x="14186" y="20289"/>
                  </a:cubicBezTo>
                  <a:cubicBezTo>
                    <a:pt x="12714" y="18067"/>
                    <a:pt x="11724" y="15498"/>
                    <a:pt x="11510" y="12821"/>
                  </a:cubicBezTo>
                  <a:cubicBezTo>
                    <a:pt x="11269" y="11483"/>
                    <a:pt x="11376" y="10145"/>
                    <a:pt x="11376" y="8806"/>
                  </a:cubicBezTo>
                  <a:cubicBezTo>
                    <a:pt x="11510" y="8485"/>
                    <a:pt x="11510" y="8137"/>
                    <a:pt x="11617" y="7816"/>
                  </a:cubicBezTo>
                  <a:lnTo>
                    <a:pt x="11724" y="7254"/>
                  </a:lnTo>
                  <a:cubicBezTo>
                    <a:pt x="11724" y="7147"/>
                    <a:pt x="11724" y="6906"/>
                    <a:pt x="11831" y="6799"/>
                  </a:cubicBezTo>
                  <a:lnTo>
                    <a:pt x="12045" y="5809"/>
                  </a:lnTo>
                  <a:cubicBezTo>
                    <a:pt x="12045" y="5702"/>
                    <a:pt x="12179" y="5461"/>
                    <a:pt x="12179" y="5354"/>
                  </a:cubicBezTo>
                  <a:lnTo>
                    <a:pt x="12393" y="4899"/>
                  </a:lnTo>
                  <a:cubicBezTo>
                    <a:pt x="12045" y="4577"/>
                    <a:pt x="11724" y="4122"/>
                    <a:pt x="11376" y="3801"/>
                  </a:cubicBezTo>
                  <a:cubicBezTo>
                    <a:pt x="11162" y="3346"/>
                    <a:pt x="10840" y="3025"/>
                    <a:pt x="10599" y="2570"/>
                  </a:cubicBezTo>
                  <a:cubicBezTo>
                    <a:pt x="10037" y="1794"/>
                    <a:pt x="9502" y="884"/>
                    <a:pt x="904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6"/>
            <p:cNvSpPr/>
            <p:nvPr/>
          </p:nvSpPr>
          <p:spPr>
            <a:xfrm>
              <a:off x="3905280" y="412960"/>
              <a:ext cx="813805" cy="633938"/>
            </a:xfrm>
            <a:custGeom>
              <a:avLst/>
              <a:gdLst/>
              <a:ahLst/>
              <a:cxnLst/>
              <a:rect l="l" t="t" r="r" b="b"/>
              <a:pathLst>
                <a:path w="24224" h="18870" extrusionOk="0">
                  <a:moveTo>
                    <a:pt x="19860" y="0"/>
                  </a:moveTo>
                  <a:cubicBezTo>
                    <a:pt x="11509" y="1338"/>
                    <a:pt x="4015" y="6692"/>
                    <a:pt x="0" y="14052"/>
                  </a:cubicBezTo>
                  <a:cubicBezTo>
                    <a:pt x="1827" y="13704"/>
                    <a:pt x="3495" y="13480"/>
                    <a:pt x="5191" y="13480"/>
                  </a:cubicBezTo>
                  <a:cubicBezTo>
                    <a:pt x="5582" y="13480"/>
                    <a:pt x="5974" y="13492"/>
                    <a:pt x="6370" y="13517"/>
                  </a:cubicBezTo>
                  <a:cubicBezTo>
                    <a:pt x="6933" y="15524"/>
                    <a:pt x="7816" y="17291"/>
                    <a:pt x="8833" y="18870"/>
                  </a:cubicBezTo>
                  <a:cubicBezTo>
                    <a:pt x="10037" y="16515"/>
                    <a:pt x="11938" y="14507"/>
                    <a:pt x="14052" y="12955"/>
                  </a:cubicBezTo>
                  <a:cubicBezTo>
                    <a:pt x="16301" y="11376"/>
                    <a:pt x="18736" y="10278"/>
                    <a:pt x="21413" y="9930"/>
                  </a:cubicBezTo>
                  <a:cubicBezTo>
                    <a:pt x="21761" y="9047"/>
                    <a:pt x="22216" y="8164"/>
                    <a:pt x="22644" y="7254"/>
                  </a:cubicBezTo>
                  <a:cubicBezTo>
                    <a:pt x="23099" y="6370"/>
                    <a:pt x="23554" y="5594"/>
                    <a:pt x="24223" y="4684"/>
                  </a:cubicBezTo>
                  <a:cubicBezTo>
                    <a:pt x="23554" y="3908"/>
                    <a:pt x="22885" y="3025"/>
                    <a:pt x="22216" y="2248"/>
                  </a:cubicBezTo>
                  <a:cubicBezTo>
                    <a:pt x="21547" y="1472"/>
                    <a:pt x="20744" y="803"/>
                    <a:pt x="19860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6"/>
            <p:cNvSpPr/>
            <p:nvPr/>
          </p:nvSpPr>
          <p:spPr>
            <a:xfrm>
              <a:off x="4719051" y="402075"/>
              <a:ext cx="733748" cy="565706"/>
            </a:xfrm>
            <a:custGeom>
              <a:avLst/>
              <a:gdLst/>
              <a:ahLst/>
              <a:cxnLst/>
              <a:rect l="l" t="t" r="r" b="b"/>
              <a:pathLst>
                <a:path w="21841" h="16839" extrusionOk="0">
                  <a:moveTo>
                    <a:pt x="318" y="1"/>
                  </a:moveTo>
                  <a:cubicBezTo>
                    <a:pt x="212" y="1"/>
                    <a:pt x="106" y="2"/>
                    <a:pt x="0" y="3"/>
                  </a:cubicBezTo>
                  <a:cubicBezTo>
                    <a:pt x="669" y="779"/>
                    <a:pt x="1338" y="1796"/>
                    <a:pt x="1874" y="2572"/>
                  </a:cubicBezTo>
                  <a:cubicBezTo>
                    <a:pt x="2222" y="3001"/>
                    <a:pt x="2436" y="3456"/>
                    <a:pt x="2784" y="3911"/>
                  </a:cubicBezTo>
                  <a:cubicBezTo>
                    <a:pt x="2998" y="4339"/>
                    <a:pt x="3212" y="4794"/>
                    <a:pt x="3453" y="5249"/>
                  </a:cubicBezTo>
                  <a:cubicBezTo>
                    <a:pt x="3105" y="5677"/>
                    <a:pt x="2784" y="6025"/>
                    <a:pt x="2436" y="6346"/>
                  </a:cubicBezTo>
                  <a:cubicBezTo>
                    <a:pt x="2115" y="6801"/>
                    <a:pt x="1767" y="7149"/>
                    <a:pt x="1553" y="7578"/>
                  </a:cubicBezTo>
                  <a:cubicBezTo>
                    <a:pt x="991" y="8354"/>
                    <a:pt x="428" y="9157"/>
                    <a:pt x="0" y="10040"/>
                  </a:cubicBezTo>
                  <a:cubicBezTo>
                    <a:pt x="187" y="10033"/>
                    <a:pt x="373" y="10029"/>
                    <a:pt x="559" y="10029"/>
                  </a:cubicBezTo>
                  <a:cubicBezTo>
                    <a:pt x="3048" y="10029"/>
                    <a:pt x="5515" y="10688"/>
                    <a:pt x="7682" y="11833"/>
                  </a:cubicBezTo>
                  <a:cubicBezTo>
                    <a:pt x="10144" y="12931"/>
                    <a:pt x="12259" y="14617"/>
                    <a:pt x="13918" y="16839"/>
                  </a:cubicBezTo>
                  <a:cubicBezTo>
                    <a:pt x="14828" y="16731"/>
                    <a:pt x="15819" y="16624"/>
                    <a:pt x="16836" y="16517"/>
                  </a:cubicBezTo>
                  <a:cubicBezTo>
                    <a:pt x="17826" y="16517"/>
                    <a:pt x="18736" y="16624"/>
                    <a:pt x="19834" y="16731"/>
                  </a:cubicBezTo>
                  <a:cubicBezTo>
                    <a:pt x="20181" y="15848"/>
                    <a:pt x="20610" y="14831"/>
                    <a:pt x="20958" y="13841"/>
                  </a:cubicBezTo>
                  <a:cubicBezTo>
                    <a:pt x="21279" y="12824"/>
                    <a:pt x="21627" y="11833"/>
                    <a:pt x="21841" y="10709"/>
                  </a:cubicBezTo>
                  <a:cubicBezTo>
                    <a:pt x="16794" y="4103"/>
                    <a:pt x="8563" y="1"/>
                    <a:pt x="318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6"/>
            <p:cNvSpPr/>
            <p:nvPr/>
          </p:nvSpPr>
          <p:spPr>
            <a:xfrm>
              <a:off x="4669599" y="1645721"/>
              <a:ext cx="831779" cy="606994"/>
            </a:xfrm>
            <a:custGeom>
              <a:avLst/>
              <a:gdLst/>
              <a:ahLst/>
              <a:cxnLst/>
              <a:rect l="l" t="t" r="r" b="b"/>
              <a:pathLst>
                <a:path w="24759" h="18068" extrusionOk="0">
                  <a:moveTo>
                    <a:pt x="16300" y="1"/>
                  </a:moveTo>
                  <a:lnTo>
                    <a:pt x="16059" y="456"/>
                  </a:lnTo>
                  <a:cubicBezTo>
                    <a:pt x="15952" y="563"/>
                    <a:pt x="15845" y="670"/>
                    <a:pt x="15738" y="911"/>
                  </a:cubicBezTo>
                  <a:lnTo>
                    <a:pt x="15176" y="1687"/>
                  </a:lnTo>
                  <a:cubicBezTo>
                    <a:pt x="14962" y="1901"/>
                    <a:pt x="14721" y="2115"/>
                    <a:pt x="14507" y="2463"/>
                  </a:cubicBezTo>
                  <a:lnTo>
                    <a:pt x="13838" y="3132"/>
                  </a:lnTo>
                  <a:lnTo>
                    <a:pt x="13062" y="3802"/>
                  </a:lnTo>
                  <a:cubicBezTo>
                    <a:pt x="12848" y="4016"/>
                    <a:pt x="12607" y="4257"/>
                    <a:pt x="12285" y="4471"/>
                  </a:cubicBezTo>
                  <a:lnTo>
                    <a:pt x="11509" y="5033"/>
                  </a:lnTo>
                  <a:cubicBezTo>
                    <a:pt x="11268" y="5247"/>
                    <a:pt x="10947" y="5461"/>
                    <a:pt x="10706" y="5595"/>
                  </a:cubicBezTo>
                  <a:cubicBezTo>
                    <a:pt x="8378" y="7040"/>
                    <a:pt x="5808" y="7923"/>
                    <a:pt x="3132" y="8138"/>
                  </a:cubicBezTo>
                  <a:cubicBezTo>
                    <a:pt x="2355" y="9824"/>
                    <a:pt x="1338" y="11617"/>
                    <a:pt x="0" y="13169"/>
                  </a:cubicBezTo>
                  <a:cubicBezTo>
                    <a:pt x="1124" y="14829"/>
                    <a:pt x="2463" y="16515"/>
                    <a:pt x="4015" y="18068"/>
                  </a:cubicBezTo>
                  <a:cubicBezTo>
                    <a:pt x="12393" y="17291"/>
                    <a:pt x="20315" y="12500"/>
                    <a:pt x="24758" y="5354"/>
                  </a:cubicBezTo>
                  <a:lnTo>
                    <a:pt x="24758" y="5354"/>
                  </a:lnTo>
                  <a:cubicBezTo>
                    <a:pt x="24223" y="5461"/>
                    <a:pt x="23768" y="5595"/>
                    <a:pt x="23206" y="5595"/>
                  </a:cubicBezTo>
                  <a:cubicBezTo>
                    <a:pt x="22644" y="5595"/>
                    <a:pt x="22082" y="5702"/>
                    <a:pt x="21546" y="5702"/>
                  </a:cubicBezTo>
                  <a:cubicBezTo>
                    <a:pt x="20529" y="5702"/>
                    <a:pt x="19539" y="5702"/>
                    <a:pt x="18415" y="5461"/>
                  </a:cubicBezTo>
                  <a:cubicBezTo>
                    <a:pt x="18201" y="4578"/>
                    <a:pt x="17853" y="3587"/>
                    <a:pt x="17532" y="2677"/>
                  </a:cubicBezTo>
                  <a:cubicBezTo>
                    <a:pt x="17398" y="2249"/>
                    <a:pt x="17184" y="1794"/>
                    <a:pt x="16969" y="1339"/>
                  </a:cubicBezTo>
                  <a:cubicBezTo>
                    <a:pt x="16862" y="911"/>
                    <a:pt x="16514" y="456"/>
                    <a:pt x="16300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6"/>
            <p:cNvSpPr/>
            <p:nvPr/>
          </p:nvSpPr>
          <p:spPr>
            <a:xfrm>
              <a:off x="2748002" y="2669019"/>
              <a:ext cx="1516982" cy="1333520"/>
            </a:xfrm>
            <a:custGeom>
              <a:avLst/>
              <a:gdLst/>
              <a:ahLst/>
              <a:cxnLst/>
              <a:rect l="l" t="t" r="r" b="b"/>
              <a:pathLst>
                <a:path w="45155" h="39694" extrusionOk="0">
                  <a:moveTo>
                    <a:pt x="38249" y="0"/>
                  </a:moveTo>
                  <a:cubicBezTo>
                    <a:pt x="34020" y="1445"/>
                    <a:pt x="29898" y="2115"/>
                    <a:pt x="25749" y="2115"/>
                  </a:cubicBezTo>
                  <a:cubicBezTo>
                    <a:pt x="23421" y="6906"/>
                    <a:pt x="19727" y="10920"/>
                    <a:pt x="15177" y="13811"/>
                  </a:cubicBezTo>
                  <a:cubicBezTo>
                    <a:pt x="10600" y="16622"/>
                    <a:pt x="5354" y="18067"/>
                    <a:pt x="1" y="18067"/>
                  </a:cubicBezTo>
                  <a:cubicBezTo>
                    <a:pt x="1901" y="21627"/>
                    <a:pt x="4337" y="25079"/>
                    <a:pt x="7469" y="28211"/>
                  </a:cubicBezTo>
                  <a:cubicBezTo>
                    <a:pt x="5675" y="32226"/>
                    <a:pt x="3240" y="36134"/>
                    <a:pt x="1" y="39694"/>
                  </a:cubicBezTo>
                  <a:cubicBezTo>
                    <a:pt x="4685" y="39694"/>
                    <a:pt x="9369" y="39131"/>
                    <a:pt x="13839" y="37793"/>
                  </a:cubicBezTo>
                  <a:cubicBezTo>
                    <a:pt x="18282" y="36562"/>
                    <a:pt x="22645" y="34688"/>
                    <a:pt x="26552" y="32226"/>
                  </a:cubicBezTo>
                  <a:cubicBezTo>
                    <a:pt x="34582" y="27328"/>
                    <a:pt x="41033" y="20181"/>
                    <a:pt x="45155" y="11804"/>
                  </a:cubicBezTo>
                  <a:cubicBezTo>
                    <a:pt x="43388" y="7361"/>
                    <a:pt x="41033" y="3346"/>
                    <a:pt x="38249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6"/>
            <p:cNvSpPr/>
            <p:nvPr/>
          </p:nvSpPr>
          <p:spPr>
            <a:xfrm>
              <a:off x="3399912" y="1050455"/>
              <a:ext cx="1067380" cy="1715697"/>
            </a:xfrm>
            <a:custGeom>
              <a:avLst/>
              <a:gdLst/>
              <a:ahLst/>
              <a:cxnLst/>
              <a:rect l="l" t="t" r="r" b="b"/>
              <a:pathLst>
                <a:path w="31772" h="51070" extrusionOk="0">
                  <a:moveTo>
                    <a:pt x="14508" y="1"/>
                  </a:moveTo>
                  <a:cubicBezTo>
                    <a:pt x="9690" y="563"/>
                    <a:pt x="5247" y="1767"/>
                    <a:pt x="1232" y="3561"/>
                  </a:cubicBezTo>
                  <a:cubicBezTo>
                    <a:pt x="1446" y="7924"/>
                    <a:pt x="991" y="12153"/>
                    <a:pt x="1" y="16060"/>
                  </a:cubicBezTo>
                  <a:cubicBezTo>
                    <a:pt x="3909" y="19620"/>
                    <a:pt x="6799" y="24304"/>
                    <a:pt x="8245" y="29443"/>
                  </a:cubicBezTo>
                  <a:cubicBezTo>
                    <a:pt x="9021" y="32013"/>
                    <a:pt x="9369" y="34689"/>
                    <a:pt x="9369" y="37366"/>
                  </a:cubicBezTo>
                  <a:cubicBezTo>
                    <a:pt x="9369" y="38704"/>
                    <a:pt x="9369" y="40042"/>
                    <a:pt x="9155" y="41247"/>
                  </a:cubicBezTo>
                  <a:cubicBezTo>
                    <a:pt x="9155" y="41916"/>
                    <a:pt x="8914" y="42585"/>
                    <a:pt x="8807" y="43254"/>
                  </a:cubicBezTo>
                  <a:cubicBezTo>
                    <a:pt x="8700" y="43923"/>
                    <a:pt x="8593" y="44592"/>
                    <a:pt x="8352" y="45155"/>
                  </a:cubicBezTo>
                  <a:cubicBezTo>
                    <a:pt x="12367" y="44378"/>
                    <a:pt x="16274" y="42933"/>
                    <a:pt x="20075" y="40711"/>
                  </a:cubicBezTo>
                  <a:cubicBezTo>
                    <a:pt x="23528" y="43495"/>
                    <a:pt x="26660" y="46948"/>
                    <a:pt x="29229" y="51070"/>
                  </a:cubicBezTo>
                  <a:cubicBezTo>
                    <a:pt x="31772" y="42050"/>
                    <a:pt x="31665" y="32441"/>
                    <a:pt x="29095" y="23421"/>
                  </a:cubicBezTo>
                  <a:cubicBezTo>
                    <a:pt x="26552" y="14481"/>
                    <a:pt x="21413" y="6237"/>
                    <a:pt x="14508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6"/>
            <p:cNvSpPr/>
            <p:nvPr/>
          </p:nvSpPr>
          <p:spPr>
            <a:xfrm>
              <a:off x="1819135" y="611673"/>
              <a:ext cx="1809225" cy="876729"/>
            </a:xfrm>
            <a:custGeom>
              <a:avLst/>
              <a:gdLst/>
              <a:ahLst/>
              <a:cxnLst/>
              <a:rect l="l" t="t" r="r" b="b"/>
              <a:pathLst>
                <a:path w="53854" h="26097" extrusionOk="0">
                  <a:moveTo>
                    <a:pt x="27195" y="0"/>
                  </a:moveTo>
                  <a:cubicBezTo>
                    <a:pt x="17934" y="0"/>
                    <a:pt x="8566" y="2784"/>
                    <a:pt x="777" y="7816"/>
                  </a:cubicBezTo>
                  <a:cubicBezTo>
                    <a:pt x="1" y="12500"/>
                    <a:pt x="1" y="17184"/>
                    <a:pt x="536" y="21520"/>
                  </a:cubicBezTo>
                  <a:cubicBezTo>
                    <a:pt x="4899" y="22430"/>
                    <a:pt x="8807" y="23982"/>
                    <a:pt x="12260" y="26097"/>
                  </a:cubicBezTo>
                  <a:cubicBezTo>
                    <a:pt x="16837" y="23313"/>
                    <a:pt x="22083" y="21761"/>
                    <a:pt x="27436" y="21654"/>
                  </a:cubicBezTo>
                  <a:cubicBezTo>
                    <a:pt x="32789" y="21654"/>
                    <a:pt x="38008" y="23099"/>
                    <a:pt x="42585" y="25883"/>
                  </a:cubicBezTo>
                  <a:cubicBezTo>
                    <a:pt x="42933" y="21868"/>
                    <a:pt x="42585" y="17639"/>
                    <a:pt x="41488" y="13276"/>
                  </a:cubicBezTo>
                  <a:cubicBezTo>
                    <a:pt x="45048" y="10814"/>
                    <a:pt x="49277" y="8699"/>
                    <a:pt x="53853" y="7361"/>
                  </a:cubicBezTo>
                  <a:cubicBezTo>
                    <a:pt x="51846" y="6130"/>
                    <a:pt x="49839" y="5032"/>
                    <a:pt x="47724" y="4122"/>
                  </a:cubicBezTo>
                  <a:cubicBezTo>
                    <a:pt x="45503" y="3239"/>
                    <a:pt x="43361" y="2356"/>
                    <a:pt x="41033" y="1794"/>
                  </a:cubicBezTo>
                  <a:cubicBezTo>
                    <a:pt x="40471" y="1687"/>
                    <a:pt x="39909" y="1446"/>
                    <a:pt x="39346" y="1339"/>
                  </a:cubicBezTo>
                  <a:cubicBezTo>
                    <a:pt x="38811" y="1232"/>
                    <a:pt x="38249" y="1124"/>
                    <a:pt x="37687" y="1017"/>
                  </a:cubicBezTo>
                  <a:cubicBezTo>
                    <a:pt x="36456" y="777"/>
                    <a:pt x="35332" y="562"/>
                    <a:pt x="34234" y="455"/>
                  </a:cubicBezTo>
                  <a:cubicBezTo>
                    <a:pt x="31879" y="107"/>
                    <a:pt x="29550" y="0"/>
                    <a:pt x="27195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6"/>
            <p:cNvSpPr/>
            <p:nvPr/>
          </p:nvSpPr>
          <p:spPr>
            <a:xfrm>
              <a:off x="1027874" y="1069369"/>
              <a:ext cx="1061064" cy="1854142"/>
            </a:xfrm>
            <a:custGeom>
              <a:avLst/>
              <a:gdLst/>
              <a:ahLst/>
              <a:cxnLst/>
              <a:rect l="l" t="t" r="r" b="b"/>
              <a:pathLst>
                <a:path w="31584" h="55191" extrusionOk="0">
                  <a:moveTo>
                    <a:pt x="16729" y="0"/>
                  </a:moveTo>
                  <a:cubicBezTo>
                    <a:pt x="9930" y="6343"/>
                    <a:pt x="4925" y="14587"/>
                    <a:pt x="2463" y="23634"/>
                  </a:cubicBezTo>
                  <a:cubicBezTo>
                    <a:pt x="0" y="32654"/>
                    <a:pt x="134" y="42263"/>
                    <a:pt x="2811" y="51283"/>
                  </a:cubicBezTo>
                  <a:cubicBezTo>
                    <a:pt x="7147" y="53290"/>
                    <a:pt x="11616" y="54629"/>
                    <a:pt x="15953" y="55191"/>
                  </a:cubicBezTo>
                  <a:cubicBezTo>
                    <a:pt x="18067" y="51283"/>
                    <a:pt x="20637" y="47830"/>
                    <a:pt x="23554" y="45047"/>
                  </a:cubicBezTo>
                  <a:cubicBezTo>
                    <a:pt x="22082" y="40015"/>
                    <a:pt x="21975" y="34447"/>
                    <a:pt x="23420" y="29308"/>
                  </a:cubicBezTo>
                  <a:cubicBezTo>
                    <a:pt x="24758" y="24196"/>
                    <a:pt x="27676" y="19512"/>
                    <a:pt x="31584" y="15819"/>
                  </a:cubicBezTo>
                  <a:cubicBezTo>
                    <a:pt x="27783" y="14480"/>
                    <a:pt x="23554" y="13597"/>
                    <a:pt x="19191" y="13597"/>
                  </a:cubicBezTo>
                  <a:cubicBezTo>
                    <a:pt x="17746" y="9368"/>
                    <a:pt x="16863" y="4791"/>
                    <a:pt x="1672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6"/>
            <p:cNvSpPr/>
            <p:nvPr/>
          </p:nvSpPr>
          <p:spPr>
            <a:xfrm>
              <a:off x="605249" y="3275943"/>
              <a:ext cx="2142790" cy="726593"/>
            </a:xfrm>
            <a:custGeom>
              <a:avLst/>
              <a:gdLst/>
              <a:ahLst/>
              <a:cxnLst/>
              <a:rect l="l" t="t" r="r" b="b"/>
              <a:pathLst>
                <a:path w="63783" h="21628" extrusionOk="0">
                  <a:moveTo>
                    <a:pt x="0" y="1"/>
                  </a:moveTo>
                  <a:lnTo>
                    <a:pt x="9235" y="10814"/>
                  </a:lnTo>
                  <a:lnTo>
                    <a:pt x="0" y="21628"/>
                  </a:lnTo>
                  <a:lnTo>
                    <a:pt x="54415" y="21628"/>
                  </a:lnTo>
                  <a:lnTo>
                    <a:pt x="63783" y="10814"/>
                  </a:lnTo>
                  <a:lnTo>
                    <a:pt x="54415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p41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Fiche </a:t>
            </a:r>
            <a:r>
              <a:rPr lang="en" dirty="0"/>
              <a:t>du projet </a:t>
            </a:r>
            <a:endParaRPr dirty="0"/>
          </a:p>
        </p:txBody>
      </p:sp>
      <p:grpSp>
        <p:nvGrpSpPr>
          <p:cNvPr id="1415" name="Google Shape;1415;p41"/>
          <p:cNvGrpSpPr/>
          <p:nvPr/>
        </p:nvGrpSpPr>
        <p:grpSpPr>
          <a:xfrm>
            <a:off x="841336" y="3107457"/>
            <a:ext cx="1458900" cy="1023301"/>
            <a:chOff x="879060" y="3136850"/>
            <a:chExt cx="1458900" cy="1023301"/>
          </a:xfrm>
        </p:grpSpPr>
        <p:sp>
          <p:nvSpPr>
            <p:cNvPr id="1416" name="Google Shape;1416;p41"/>
            <p:cNvSpPr txBox="1"/>
            <p:nvPr/>
          </p:nvSpPr>
          <p:spPr>
            <a:xfrm>
              <a:off x="879060" y="31368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03C2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Nom projet </a:t>
              </a:r>
              <a:endParaRPr sz="1700" dirty="0">
                <a:solidFill>
                  <a:srgbClr val="03C2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17" name="Google Shape;1417;p41"/>
            <p:cNvSpPr txBox="1"/>
            <p:nvPr/>
          </p:nvSpPr>
          <p:spPr>
            <a:xfrm>
              <a:off x="879060" y="35280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/>
                <a:t>Refonte du Site Web </a:t>
              </a:r>
              <a:r>
                <a:rPr lang="fr-FR" sz="1200" dirty="0" err="1"/>
                <a:t>Smartools</a:t>
              </a:r>
              <a:endParaRPr lang="fr-FR" sz="1200" dirty="0"/>
            </a:p>
          </p:txBody>
        </p:sp>
      </p:grpSp>
      <p:grpSp>
        <p:nvGrpSpPr>
          <p:cNvPr id="1418" name="Google Shape;1418;p41"/>
          <p:cNvGrpSpPr/>
          <p:nvPr/>
        </p:nvGrpSpPr>
        <p:grpSpPr>
          <a:xfrm>
            <a:off x="6621355" y="3107457"/>
            <a:ext cx="1724351" cy="1232255"/>
            <a:chOff x="6528487" y="3107457"/>
            <a:chExt cx="1724351" cy="1232255"/>
          </a:xfrm>
        </p:grpSpPr>
        <p:sp>
          <p:nvSpPr>
            <p:cNvPr id="1419" name="Google Shape;1419;p41"/>
            <p:cNvSpPr txBox="1"/>
            <p:nvPr/>
          </p:nvSpPr>
          <p:spPr>
            <a:xfrm>
              <a:off x="6740893" y="3107457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79629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Equipe</a:t>
              </a:r>
              <a:endParaRPr sz="1700" dirty="0">
                <a:solidFill>
                  <a:srgbClr val="79629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0" name="Google Shape;1420;p41"/>
            <p:cNvSpPr txBox="1"/>
            <p:nvPr/>
          </p:nvSpPr>
          <p:spPr>
            <a:xfrm>
              <a:off x="6528487" y="3707612"/>
              <a:ext cx="1724351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C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hef de projet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eveloppeur front end 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eveloppeur back end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G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raphiste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T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esteur  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S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crum master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1" name="Google Shape;1421;p41"/>
          <p:cNvGrpSpPr/>
          <p:nvPr/>
        </p:nvGrpSpPr>
        <p:grpSpPr>
          <a:xfrm>
            <a:off x="2560242" y="3136852"/>
            <a:ext cx="2011067" cy="1765643"/>
            <a:chOff x="2598341" y="3136850"/>
            <a:chExt cx="2011067" cy="1765643"/>
          </a:xfrm>
        </p:grpSpPr>
        <p:sp>
          <p:nvSpPr>
            <p:cNvPr id="1422" name="Google Shape;1422;p41"/>
            <p:cNvSpPr txBox="1"/>
            <p:nvPr/>
          </p:nvSpPr>
          <p:spPr>
            <a:xfrm>
              <a:off x="2882312" y="31368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>
                  <a:solidFill>
                    <a:srgbClr val="2B8597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Description</a:t>
              </a:r>
              <a:endParaRPr sz="1700" dirty="0">
                <a:solidFill>
                  <a:srgbClr val="2B859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3" name="Google Shape;1423;p41"/>
            <p:cNvSpPr txBox="1"/>
            <p:nvPr/>
          </p:nvSpPr>
          <p:spPr>
            <a:xfrm>
              <a:off x="2598341" y="3639370"/>
              <a:ext cx="2011067" cy="12631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/>
                <a:t>Refonte du site web de SMARTOOLS pour offrir une expérience client de haute qualité, un back-office efficace, une accessibilité mobile, et une plateforme bilingue (français et anglais).</a:t>
              </a: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4" name="Google Shape;1424;p41"/>
          <p:cNvGrpSpPr/>
          <p:nvPr/>
        </p:nvGrpSpPr>
        <p:grpSpPr>
          <a:xfrm>
            <a:off x="4688276" y="3123540"/>
            <a:ext cx="1737636" cy="1022750"/>
            <a:chOff x="4745376" y="3136863"/>
            <a:chExt cx="1737636" cy="1022750"/>
          </a:xfrm>
        </p:grpSpPr>
        <p:sp>
          <p:nvSpPr>
            <p:cNvPr id="1425" name="Google Shape;1425;p41"/>
            <p:cNvSpPr txBox="1"/>
            <p:nvPr/>
          </p:nvSpPr>
          <p:spPr>
            <a:xfrm>
              <a:off x="4890526" y="31368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</a:t>
              </a:r>
              <a:r>
                <a:rPr lang="en" sz="1700" dirty="0">
                  <a:solidFill>
                    <a:srgbClr val="4F67A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ate </a:t>
              </a:r>
              <a:endParaRPr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426" name="Google Shape;1426;p41"/>
            <p:cNvSpPr txBox="1"/>
            <p:nvPr/>
          </p:nvSpPr>
          <p:spPr>
            <a:xfrm>
              <a:off x="4745376" y="3527513"/>
              <a:ext cx="1737636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ate debut:</a:t>
              </a:r>
              <a:r>
                <a:rPr lang="ar-SA" sz="1200" dirty="0">
                  <a:latin typeface="Roboto"/>
                  <a:ea typeface="Roboto"/>
                  <a:cs typeface="Roboto"/>
                  <a:sym typeface="Roboto"/>
                </a:rPr>
                <a:t> 02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/2024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dirty="0">
                  <a:latin typeface="Roboto"/>
                  <a:ea typeface="Roboto"/>
                  <a:cs typeface="Roboto"/>
                  <a:sym typeface="Roboto"/>
                </a:rPr>
                <a:t>D</a:t>
              </a:r>
              <a:r>
                <a:rPr lang="en" sz="1200" dirty="0">
                  <a:latin typeface="Roboto"/>
                  <a:ea typeface="Roboto"/>
                  <a:cs typeface="Roboto"/>
                  <a:sym typeface="Roboto"/>
                </a:rPr>
                <a:t>ate fin :04/2024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27" name="Google Shape;1427;p41"/>
          <p:cNvGrpSpPr/>
          <p:nvPr/>
        </p:nvGrpSpPr>
        <p:grpSpPr>
          <a:xfrm>
            <a:off x="825816" y="1255137"/>
            <a:ext cx="7492369" cy="1856189"/>
            <a:chOff x="825816" y="1255137"/>
            <a:chExt cx="7492369" cy="1856189"/>
          </a:xfrm>
        </p:grpSpPr>
        <p:sp>
          <p:nvSpPr>
            <p:cNvPr id="1428" name="Google Shape;1428;p41"/>
            <p:cNvSpPr/>
            <p:nvPr/>
          </p:nvSpPr>
          <p:spPr>
            <a:xfrm>
              <a:off x="3548408" y="3058715"/>
              <a:ext cx="51233" cy="52611"/>
            </a:xfrm>
            <a:custGeom>
              <a:avLst/>
              <a:gdLst/>
              <a:ahLst/>
              <a:cxnLst/>
              <a:rect l="l" t="t" r="r" b="b"/>
              <a:pathLst>
                <a:path w="1264" h="1298" extrusionOk="0">
                  <a:moveTo>
                    <a:pt x="718" y="1"/>
                  </a:moveTo>
                  <a:cubicBezTo>
                    <a:pt x="274" y="1"/>
                    <a:pt x="1" y="308"/>
                    <a:pt x="1" y="581"/>
                  </a:cubicBezTo>
                  <a:cubicBezTo>
                    <a:pt x="1" y="990"/>
                    <a:pt x="274" y="1297"/>
                    <a:pt x="718" y="1297"/>
                  </a:cubicBezTo>
                  <a:cubicBezTo>
                    <a:pt x="991" y="1297"/>
                    <a:pt x="1264" y="990"/>
                    <a:pt x="1264" y="581"/>
                  </a:cubicBezTo>
                  <a:cubicBezTo>
                    <a:pt x="1264" y="308"/>
                    <a:pt x="991" y="1"/>
                    <a:pt x="718" y="1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41"/>
            <p:cNvSpPr/>
            <p:nvPr/>
          </p:nvSpPr>
          <p:spPr>
            <a:xfrm>
              <a:off x="7563211" y="3058715"/>
              <a:ext cx="52571" cy="52611"/>
            </a:xfrm>
            <a:custGeom>
              <a:avLst/>
              <a:gdLst/>
              <a:ahLst/>
              <a:cxnLst/>
              <a:rect l="l" t="t" r="r" b="b"/>
              <a:pathLst>
                <a:path w="1297" h="1298" extrusionOk="0">
                  <a:moveTo>
                    <a:pt x="717" y="1"/>
                  </a:moveTo>
                  <a:cubicBezTo>
                    <a:pt x="273" y="1"/>
                    <a:pt x="0" y="308"/>
                    <a:pt x="0" y="581"/>
                  </a:cubicBezTo>
                  <a:cubicBezTo>
                    <a:pt x="0" y="990"/>
                    <a:pt x="273" y="1297"/>
                    <a:pt x="717" y="1297"/>
                  </a:cubicBezTo>
                  <a:cubicBezTo>
                    <a:pt x="990" y="1297"/>
                    <a:pt x="1297" y="990"/>
                    <a:pt x="1297" y="581"/>
                  </a:cubicBezTo>
                  <a:cubicBezTo>
                    <a:pt x="1297" y="308"/>
                    <a:pt x="990" y="1"/>
                    <a:pt x="717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41"/>
            <p:cNvSpPr/>
            <p:nvPr/>
          </p:nvSpPr>
          <p:spPr>
            <a:xfrm>
              <a:off x="5557094" y="3058715"/>
              <a:ext cx="51233" cy="52611"/>
            </a:xfrm>
            <a:custGeom>
              <a:avLst/>
              <a:gdLst/>
              <a:ahLst/>
              <a:cxnLst/>
              <a:rect l="l" t="t" r="r" b="b"/>
              <a:pathLst>
                <a:path w="1264" h="1298" extrusionOk="0">
                  <a:moveTo>
                    <a:pt x="581" y="1"/>
                  </a:moveTo>
                  <a:cubicBezTo>
                    <a:pt x="274" y="1"/>
                    <a:pt x="1" y="308"/>
                    <a:pt x="1" y="581"/>
                  </a:cubicBezTo>
                  <a:cubicBezTo>
                    <a:pt x="1" y="990"/>
                    <a:pt x="274" y="1297"/>
                    <a:pt x="581" y="1297"/>
                  </a:cubicBezTo>
                  <a:cubicBezTo>
                    <a:pt x="990" y="1297"/>
                    <a:pt x="1263" y="990"/>
                    <a:pt x="1263" y="581"/>
                  </a:cubicBezTo>
                  <a:cubicBezTo>
                    <a:pt x="1263" y="308"/>
                    <a:pt x="990" y="1"/>
                    <a:pt x="581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41"/>
            <p:cNvSpPr/>
            <p:nvPr/>
          </p:nvSpPr>
          <p:spPr>
            <a:xfrm>
              <a:off x="3565027" y="1957745"/>
              <a:ext cx="12484" cy="1130046"/>
            </a:xfrm>
            <a:custGeom>
              <a:avLst/>
              <a:gdLst/>
              <a:ahLst/>
              <a:cxnLst/>
              <a:rect l="l" t="t" r="r" b="b"/>
              <a:pathLst>
                <a:path w="308" h="27880" extrusionOk="0">
                  <a:moveTo>
                    <a:pt x="0" y="1"/>
                  </a:moveTo>
                  <a:lnTo>
                    <a:pt x="0" y="27879"/>
                  </a:lnTo>
                  <a:lnTo>
                    <a:pt x="308" y="27879"/>
                  </a:lnTo>
                  <a:lnTo>
                    <a:pt x="308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41"/>
            <p:cNvSpPr/>
            <p:nvPr/>
          </p:nvSpPr>
          <p:spPr>
            <a:xfrm>
              <a:off x="2560242" y="1515160"/>
              <a:ext cx="1567108" cy="656991"/>
            </a:xfrm>
            <a:custGeom>
              <a:avLst/>
              <a:gdLst/>
              <a:ahLst/>
              <a:cxnLst/>
              <a:rect l="l" t="t" r="r" b="b"/>
              <a:pathLst>
                <a:path w="38663" h="16209" extrusionOk="0">
                  <a:moveTo>
                    <a:pt x="5699" y="0"/>
                  </a:moveTo>
                  <a:lnTo>
                    <a:pt x="1" y="8087"/>
                  </a:lnTo>
                  <a:lnTo>
                    <a:pt x="5699" y="16209"/>
                  </a:lnTo>
                  <a:lnTo>
                    <a:pt x="38662" y="16209"/>
                  </a:lnTo>
                  <a:lnTo>
                    <a:pt x="38662" y="0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41"/>
            <p:cNvSpPr/>
            <p:nvPr/>
          </p:nvSpPr>
          <p:spPr>
            <a:xfrm>
              <a:off x="3885280" y="1611954"/>
              <a:ext cx="276675" cy="560200"/>
            </a:xfrm>
            <a:custGeom>
              <a:avLst/>
              <a:gdLst/>
              <a:ahLst/>
              <a:cxnLst/>
              <a:rect l="l" t="t" r="r" b="b"/>
              <a:pathLst>
                <a:path w="6826" h="13821" extrusionOk="0">
                  <a:moveTo>
                    <a:pt x="6825" y="1"/>
                  </a:moveTo>
                  <a:lnTo>
                    <a:pt x="1" y="7405"/>
                  </a:lnTo>
                  <a:lnTo>
                    <a:pt x="5972" y="13821"/>
                  </a:lnTo>
                  <a:lnTo>
                    <a:pt x="5972" y="5699"/>
                  </a:lnTo>
                  <a:lnTo>
                    <a:pt x="6825" y="1"/>
                  </a:lnTo>
                  <a:close/>
                </a:path>
              </a:pathLst>
            </a:custGeom>
            <a:solidFill>
              <a:srgbClr val="236F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1"/>
            <p:cNvSpPr/>
            <p:nvPr/>
          </p:nvSpPr>
          <p:spPr>
            <a:xfrm>
              <a:off x="3885280" y="1255137"/>
              <a:ext cx="686053" cy="656991"/>
            </a:xfrm>
            <a:custGeom>
              <a:avLst/>
              <a:gdLst/>
              <a:ahLst/>
              <a:cxnLst/>
              <a:rect l="l" t="t" r="r" b="b"/>
              <a:pathLst>
                <a:path w="16926" h="16209" extrusionOk="0">
                  <a:moveTo>
                    <a:pt x="1" y="0"/>
                  </a:moveTo>
                  <a:lnTo>
                    <a:pt x="1" y="16208"/>
                  </a:lnTo>
                  <a:lnTo>
                    <a:pt x="11261" y="16208"/>
                  </a:lnTo>
                  <a:lnTo>
                    <a:pt x="16926" y="8121"/>
                  </a:lnTo>
                  <a:lnTo>
                    <a:pt x="11261" y="0"/>
                  </a:lnTo>
                  <a:close/>
                </a:path>
              </a:pathLst>
            </a:custGeom>
            <a:solidFill>
              <a:srgbClr val="53A8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35" name="Google Shape;1435;p41"/>
            <p:cNvGrpSpPr/>
            <p:nvPr/>
          </p:nvGrpSpPr>
          <p:grpSpPr>
            <a:xfrm>
              <a:off x="3967146" y="1393531"/>
              <a:ext cx="397041" cy="380414"/>
              <a:chOff x="4057650" y="1574883"/>
              <a:chExt cx="337476" cy="323343"/>
            </a:xfrm>
          </p:grpSpPr>
          <p:sp>
            <p:nvSpPr>
              <p:cNvPr id="1436" name="Google Shape;1436;p41"/>
              <p:cNvSpPr/>
              <p:nvPr/>
            </p:nvSpPr>
            <p:spPr>
              <a:xfrm>
                <a:off x="4057650" y="1701847"/>
                <a:ext cx="97604" cy="196379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5700" extrusionOk="0">
                    <a:moveTo>
                      <a:pt x="2116" y="717"/>
                    </a:moveTo>
                    <a:lnTo>
                      <a:pt x="2116" y="2423"/>
                    </a:lnTo>
                    <a:lnTo>
                      <a:pt x="547" y="2423"/>
                    </a:lnTo>
                    <a:lnTo>
                      <a:pt x="547" y="717"/>
                    </a:lnTo>
                    <a:close/>
                    <a:moveTo>
                      <a:pt x="137" y="1"/>
                    </a:moveTo>
                    <a:cubicBezTo>
                      <a:pt x="1" y="1"/>
                      <a:pt x="1" y="171"/>
                      <a:pt x="1" y="308"/>
                    </a:cubicBezTo>
                    <a:lnTo>
                      <a:pt x="1" y="5426"/>
                    </a:lnTo>
                    <a:cubicBezTo>
                      <a:pt x="1" y="5563"/>
                      <a:pt x="1" y="5699"/>
                      <a:pt x="137" y="5699"/>
                    </a:cubicBezTo>
                    <a:lnTo>
                      <a:pt x="2560" y="5699"/>
                    </a:lnTo>
                    <a:cubicBezTo>
                      <a:pt x="2697" y="5699"/>
                      <a:pt x="2833" y="5563"/>
                      <a:pt x="2833" y="5426"/>
                    </a:cubicBezTo>
                    <a:lnTo>
                      <a:pt x="2833" y="308"/>
                    </a:lnTo>
                    <a:cubicBezTo>
                      <a:pt x="2833" y="171"/>
                      <a:pt x="2697" y="1"/>
                      <a:pt x="256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41"/>
              <p:cNvSpPr/>
              <p:nvPr/>
            </p:nvSpPr>
            <p:spPr>
              <a:xfrm>
                <a:off x="4175244" y="1658366"/>
                <a:ext cx="97604" cy="239858"/>
              </a:xfrm>
              <a:custGeom>
                <a:avLst/>
                <a:gdLst/>
                <a:ahLst/>
                <a:cxnLst/>
                <a:rect l="l" t="t" r="r" b="b"/>
                <a:pathLst>
                  <a:path w="2833" h="6962" extrusionOk="0">
                    <a:moveTo>
                      <a:pt x="2252" y="717"/>
                    </a:moveTo>
                    <a:lnTo>
                      <a:pt x="2252" y="4129"/>
                    </a:lnTo>
                    <a:lnTo>
                      <a:pt x="717" y="4129"/>
                    </a:lnTo>
                    <a:lnTo>
                      <a:pt x="717" y="717"/>
                    </a:lnTo>
                    <a:close/>
                    <a:moveTo>
                      <a:pt x="273" y="0"/>
                    </a:moveTo>
                    <a:cubicBezTo>
                      <a:pt x="137" y="0"/>
                      <a:pt x="0" y="137"/>
                      <a:pt x="0" y="273"/>
                    </a:cubicBezTo>
                    <a:lnTo>
                      <a:pt x="0" y="6688"/>
                    </a:lnTo>
                    <a:cubicBezTo>
                      <a:pt x="0" y="6825"/>
                      <a:pt x="137" y="6961"/>
                      <a:pt x="273" y="6961"/>
                    </a:cubicBezTo>
                    <a:lnTo>
                      <a:pt x="2696" y="6961"/>
                    </a:lnTo>
                    <a:cubicBezTo>
                      <a:pt x="2832" y="6961"/>
                      <a:pt x="2832" y="6825"/>
                      <a:pt x="2832" y="6688"/>
                    </a:cubicBezTo>
                    <a:lnTo>
                      <a:pt x="2832" y="273"/>
                    </a:lnTo>
                    <a:cubicBezTo>
                      <a:pt x="2832" y="137"/>
                      <a:pt x="2832" y="0"/>
                      <a:pt x="26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41"/>
              <p:cNvSpPr/>
              <p:nvPr/>
            </p:nvSpPr>
            <p:spPr>
              <a:xfrm>
                <a:off x="4297488" y="1574883"/>
                <a:ext cx="97638" cy="323337"/>
              </a:xfrm>
              <a:custGeom>
                <a:avLst/>
                <a:gdLst/>
                <a:ahLst/>
                <a:cxnLst/>
                <a:rect l="l" t="t" r="r" b="b"/>
                <a:pathLst>
                  <a:path w="2834" h="9385" extrusionOk="0">
                    <a:moveTo>
                      <a:pt x="2287" y="717"/>
                    </a:moveTo>
                    <a:lnTo>
                      <a:pt x="2287" y="4982"/>
                    </a:lnTo>
                    <a:lnTo>
                      <a:pt x="717" y="4982"/>
                    </a:lnTo>
                    <a:lnTo>
                      <a:pt x="717" y="717"/>
                    </a:lnTo>
                    <a:close/>
                    <a:moveTo>
                      <a:pt x="274" y="0"/>
                    </a:moveTo>
                    <a:cubicBezTo>
                      <a:pt x="137" y="0"/>
                      <a:pt x="1" y="137"/>
                      <a:pt x="1" y="273"/>
                    </a:cubicBezTo>
                    <a:lnTo>
                      <a:pt x="1" y="9111"/>
                    </a:lnTo>
                    <a:cubicBezTo>
                      <a:pt x="1" y="9248"/>
                      <a:pt x="137" y="9384"/>
                      <a:pt x="274" y="9384"/>
                    </a:cubicBezTo>
                    <a:lnTo>
                      <a:pt x="2697" y="9384"/>
                    </a:lnTo>
                    <a:cubicBezTo>
                      <a:pt x="2833" y="9384"/>
                      <a:pt x="2833" y="9248"/>
                      <a:pt x="2833" y="9111"/>
                    </a:cubicBezTo>
                    <a:lnTo>
                      <a:pt x="2833" y="273"/>
                    </a:lnTo>
                    <a:cubicBezTo>
                      <a:pt x="2833" y="137"/>
                      <a:pt x="2833" y="0"/>
                      <a:pt x="269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39" name="Google Shape;1439;p41"/>
            <p:cNvSpPr/>
            <p:nvPr/>
          </p:nvSpPr>
          <p:spPr>
            <a:xfrm>
              <a:off x="825816" y="2165236"/>
              <a:ext cx="1561555" cy="656991"/>
            </a:xfrm>
            <a:custGeom>
              <a:avLst/>
              <a:gdLst/>
              <a:ahLst/>
              <a:cxnLst/>
              <a:rect l="l" t="t" r="r" b="b"/>
              <a:pathLst>
                <a:path w="38526" h="16209" extrusionOk="0">
                  <a:moveTo>
                    <a:pt x="5699" y="0"/>
                  </a:moveTo>
                  <a:lnTo>
                    <a:pt x="1" y="8121"/>
                  </a:lnTo>
                  <a:lnTo>
                    <a:pt x="5699" y="16208"/>
                  </a:lnTo>
                  <a:lnTo>
                    <a:pt x="38525" y="16208"/>
                  </a:lnTo>
                  <a:lnTo>
                    <a:pt x="38525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1"/>
            <p:cNvSpPr/>
            <p:nvPr/>
          </p:nvSpPr>
          <p:spPr>
            <a:xfrm>
              <a:off x="2145301" y="2263408"/>
              <a:ext cx="282187" cy="558822"/>
            </a:xfrm>
            <a:custGeom>
              <a:avLst/>
              <a:gdLst/>
              <a:ahLst/>
              <a:cxnLst/>
              <a:rect l="l" t="t" r="r" b="b"/>
              <a:pathLst>
                <a:path w="6962" h="13787" extrusionOk="0">
                  <a:moveTo>
                    <a:pt x="6962" y="1"/>
                  </a:moveTo>
                  <a:lnTo>
                    <a:pt x="1" y="7542"/>
                  </a:lnTo>
                  <a:lnTo>
                    <a:pt x="5972" y="13786"/>
                  </a:lnTo>
                  <a:lnTo>
                    <a:pt x="5972" y="5699"/>
                  </a:lnTo>
                  <a:lnTo>
                    <a:pt x="6962" y="1"/>
                  </a:lnTo>
                  <a:close/>
                </a:path>
              </a:pathLst>
            </a:custGeom>
            <a:solidFill>
              <a:srgbClr val="04947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1"/>
            <p:cNvSpPr/>
            <p:nvPr/>
          </p:nvSpPr>
          <p:spPr>
            <a:xfrm>
              <a:off x="2145301" y="1906551"/>
              <a:ext cx="691606" cy="662544"/>
            </a:xfrm>
            <a:custGeom>
              <a:avLst/>
              <a:gdLst/>
              <a:ahLst/>
              <a:cxnLst/>
              <a:rect l="l" t="t" r="r" b="b"/>
              <a:pathLst>
                <a:path w="17063" h="16346" extrusionOk="0">
                  <a:moveTo>
                    <a:pt x="1" y="1"/>
                  </a:moveTo>
                  <a:lnTo>
                    <a:pt x="1" y="16346"/>
                  </a:lnTo>
                  <a:lnTo>
                    <a:pt x="11364" y="16346"/>
                  </a:lnTo>
                  <a:lnTo>
                    <a:pt x="17062" y="8088"/>
                  </a:lnTo>
                  <a:lnTo>
                    <a:pt x="11364" y="1"/>
                  </a:lnTo>
                  <a:close/>
                </a:path>
              </a:pathLst>
            </a:custGeom>
            <a:solidFill>
              <a:srgbClr val="77EAD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1"/>
            <p:cNvSpPr/>
            <p:nvPr/>
          </p:nvSpPr>
          <p:spPr>
            <a:xfrm>
              <a:off x="2254579" y="2073914"/>
              <a:ext cx="398353" cy="333380"/>
            </a:xfrm>
            <a:custGeom>
              <a:avLst/>
              <a:gdLst/>
              <a:ahLst/>
              <a:cxnLst/>
              <a:rect l="l" t="t" r="r" b="b"/>
              <a:pathLst>
                <a:path w="9828" h="8225" extrusionOk="0">
                  <a:moveTo>
                    <a:pt x="3140" y="274"/>
                  </a:moveTo>
                  <a:cubicBezTo>
                    <a:pt x="2867" y="274"/>
                    <a:pt x="2560" y="410"/>
                    <a:pt x="2560" y="717"/>
                  </a:cubicBezTo>
                  <a:lnTo>
                    <a:pt x="2560" y="1263"/>
                  </a:lnTo>
                  <a:cubicBezTo>
                    <a:pt x="2560" y="1571"/>
                    <a:pt x="2867" y="1844"/>
                    <a:pt x="3140" y="1844"/>
                  </a:cubicBezTo>
                  <a:lnTo>
                    <a:pt x="9248" y="1844"/>
                  </a:lnTo>
                  <a:cubicBezTo>
                    <a:pt x="9521" y="1844"/>
                    <a:pt x="9828" y="1571"/>
                    <a:pt x="9828" y="1263"/>
                  </a:cubicBezTo>
                  <a:lnTo>
                    <a:pt x="9828" y="717"/>
                  </a:lnTo>
                  <a:cubicBezTo>
                    <a:pt x="9828" y="410"/>
                    <a:pt x="9521" y="274"/>
                    <a:pt x="9248" y="274"/>
                  </a:cubicBezTo>
                  <a:close/>
                  <a:moveTo>
                    <a:pt x="137" y="1"/>
                  </a:moveTo>
                  <a:cubicBezTo>
                    <a:pt x="137" y="1"/>
                    <a:pt x="1" y="1"/>
                    <a:pt x="1" y="274"/>
                  </a:cubicBezTo>
                  <a:lnTo>
                    <a:pt x="1" y="1844"/>
                  </a:lnTo>
                  <a:cubicBezTo>
                    <a:pt x="1" y="1980"/>
                    <a:pt x="137" y="2117"/>
                    <a:pt x="137" y="2117"/>
                  </a:cubicBezTo>
                  <a:cubicBezTo>
                    <a:pt x="308" y="2117"/>
                    <a:pt x="308" y="2117"/>
                    <a:pt x="444" y="1980"/>
                  </a:cubicBezTo>
                  <a:lnTo>
                    <a:pt x="1570" y="1263"/>
                  </a:lnTo>
                  <a:cubicBezTo>
                    <a:pt x="1843" y="1127"/>
                    <a:pt x="1843" y="854"/>
                    <a:pt x="1570" y="717"/>
                  </a:cubicBezTo>
                  <a:lnTo>
                    <a:pt x="444" y="1"/>
                  </a:lnTo>
                  <a:close/>
                  <a:moveTo>
                    <a:pt x="3140" y="3277"/>
                  </a:moveTo>
                  <a:cubicBezTo>
                    <a:pt x="2867" y="3277"/>
                    <a:pt x="2560" y="3550"/>
                    <a:pt x="2560" y="3823"/>
                  </a:cubicBezTo>
                  <a:lnTo>
                    <a:pt x="2560" y="4403"/>
                  </a:lnTo>
                  <a:cubicBezTo>
                    <a:pt x="2560" y="4676"/>
                    <a:pt x="2867" y="4812"/>
                    <a:pt x="3140" y="4812"/>
                  </a:cubicBezTo>
                  <a:lnTo>
                    <a:pt x="9248" y="4812"/>
                  </a:lnTo>
                  <a:cubicBezTo>
                    <a:pt x="9521" y="4812"/>
                    <a:pt x="9828" y="4676"/>
                    <a:pt x="9828" y="4403"/>
                  </a:cubicBezTo>
                  <a:lnTo>
                    <a:pt x="9828" y="3823"/>
                  </a:lnTo>
                  <a:cubicBezTo>
                    <a:pt x="9828" y="3550"/>
                    <a:pt x="9521" y="3277"/>
                    <a:pt x="9248" y="3277"/>
                  </a:cubicBezTo>
                  <a:close/>
                  <a:moveTo>
                    <a:pt x="308" y="3277"/>
                  </a:moveTo>
                  <a:cubicBezTo>
                    <a:pt x="137" y="3277"/>
                    <a:pt x="1" y="3413"/>
                    <a:pt x="1" y="3550"/>
                  </a:cubicBezTo>
                  <a:lnTo>
                    <a:pt x="1" y="4812"/>
                  </a:lnTo>
                  <a:cubicBezTo>
                    <a:pt x="1" y="5119"/>
                    <a:pt x="137" y="5256"/>
                    <a:pt x="137" y="5256"/>
                  </a:cubicBezTo>
                  <a:cubicBezTo>
                    <a:pt x="308" y="5256"/>
                    <a:pt x="308" y="5119"/>
                    <a:pt x="444" y="5119"/>
                  </a:cubicBezTo>
                  <a:lnTo>
                    <a:pt x="1570" y="4403"/>
                  </a:lnTo>
                  <a:cubicBezTo>
                    <a:pt x="1843" y="4266"/>
                    <a:pt x="1843" y="3959"/>
                    <a:pt x="1570" y="3823"/>
                  </a:cubicBezTo>
                  <a:lnTo>
                    <a:pt x="444" y="3277"/>
                  </a:lnTo>
                  <a:close/>
                  <a:moveTo>
                    <a:pt x="3140" y="6382"/>
                  </a:moveTo>
                  <a:cubicBezTo>
                    <a:pt x="2867" y="6382"/>
                    <a:pt x="2560" y="6689"/>
                    <a:pt x="2560" y="6962"/>
                  </a:cubicBezTo>
                  <a:lnTo>
                    <a:pt x="2560" y="7371"/>
                  </a:lnTo>
                  <a:cubicBezTo>
                    <a:pt x="2560" y="7679"/>
                    <a:pt x="2867" y="7952"/>
                    <a:pt x="3140" y="7952"/>
                  </a:cubicBezTo>
                  <a:lnTo>
                    <a:pt x="9248" y="7952"/>
                  </a:lnTo>
                  <a:cubicBezTo>
                    <a:pt x="9521" y="7952"/>
                    <a:pt x="9828" y="7679"/>
                    <a:pt x="9828" y="7371"/>
                  </a:cubicBezTo>
                  <a:lnTo>
                    <a:pt x="9828" y="6962"/>
                  </a:lnTo>
                  <a:cubicBezTo>
                    <a:pt x="9828" y="6689"/>
                    <a:pt x="9521" y="6382"/>
                    <a:pt x="9248" y="6382"/>
                  </a:cubicBezTo>
                  <a:close/>
                  <a:moveTo>
                    <a:pt x="137" y="6109"/>
                  </a:moveTo>
                  <a:cubicBezTo>
                    <a:pt x="137" y="6109"/>
                    <a:pt x="1" y="6245"/>
                    <a:pt x="1" y="6382"/>
                  </a:cubicBezTo>
                  <a:lnTo>
                    <a:pt x="1" y="7952"/>
                  </a:lnTo>
                  <a:cubicBezTo>
                    <a:pt x="1" y="8088"/>
                    <a:pt x="137" y="8225"/>
                    <a:pt x="137" y="8225"/>
                  </a:cubicBezTo>
                  <a:lnTo>
                    <a:pt x="444" y="8225"/>
                  </a:lnTo>
                  <a:lnTo>
                    <a:pt x="1570" y="7542"/>
                  </a:lnTo>
                  <a:cubicBezTo>
                    <a:pt x="1843" y="7235"/>
                    <a:pt x="1843" y="7098"/>
                    <a:pt x="1570" y="6962"/>
                  </a:cubicBezTo>
                  <a:lnTo>
                    <a:pt x="444" y="6245"/>
                  </a:lnTo>
                  <a:cubicBezTo>
                    <a:pt x="308" y="6109"/>
                    <a:pt x="308" y="6109"/>
                    <a:pt x="137" y="610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1"/>
            <p:cNvSpPr/>
            <p:nvPr/>
          </p:nvSpPr>
          <p:spPr>
            <a:xfrm>
              <a:off x="7581167" y="2638261"/>
              <a:ext cx="11106" cy="449546"/>
            </a:xfrm>
            <a:custGeom>
              <a:avLst/>
              <a:gdLst/>
              <a:ahLst/>
              <a:cxnLst/>
              <a:rect l="l" t="t" r="r" b="b"/>
              <a:pathLst>
                <a:path w="274" h="11091" extrusionOk="0">
                  <a:moveTo>
                    <a:pt x="1" y="0"/>
                  </a:moveTo>
                  <a:lnTo>
                    <a:pt x="1" y="11090"/>
                  </a:lnTo>
                  <a:lnTo>
                    <a:pt x="274" y="1109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1"/>
            <p:cNvSpPr/>
            <p:nvPr/>
          </p:nvSpPr>
          <p:spPr>
            <a:xfrm>
              <a:off x="6755251" y="2165236"/>
              <a:ext cx="1562933" cy="656991"/>
            </a:xfrm>
            <a:custGeom>
              <a:avLst/>
              <a:gdLst/>
              <a:ahLst/>
              <a:cxnLst/>
              <a:rect l="l" t="t" r="r" b="b"/>
              <a:pathLst>
                <a:path w="38560" h="16209" extrusionOk="0">
                  <a:moveTo>
                    <a:pt x="1" y="0"/>
                  </a:moveTo>
                  <a:lnTo>
                    <a:pt x="1" y="16208"/>
                  </a:lnTo>
                  <a:lnTo>
                    <a:pt x="32998" y="16208"/>
                  </a:lnTo>
                  <a:lnTo>
                    <a:pt x="38560" y="8121"/>
                  </a:lnTo>
                  <a:lnTo>
                    <a:pt x="32998" y="0"/>
                  </a:ln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1"/>
            <p:cNvSpPr/>
            <p:nvPr/>
          </p:nvSpPr>
          <p:spPr>
            <a:xfrm>
              <a:off x="6715164" y="2263408"/>
              <a:ext cx="282187" cy="558822"/>
            </a:xfrm>
            <a:custGeom>
              <a:avLst/>
              <a:gdLst/>
              <a:ahLst/>
              <a:cxnLst/>
              <a:rect l="l" t="t" r="r" b="b"/>
              <a:pathLst>
                <a:path w="6962" h="13787" extrusionOk="0">
                  <a:moveTo>
                    <a:pt x="0" y="1"/>
                  </a:moveTo>
                  <a:lnTo>
                    <a:pt x="990" y="5699"/>
                  </a:lnTo>
                  <a:lnTo>
                    <a:pt x="990" y="13786"/>
                  </a:lnTo>
                  <a:lnTo>
                    <a:pt x="6961" y="754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544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1"/>
            <p:cNvSpPr/>
            <p:nvPr/>
          </p:nvSpPr>
          <p:spPr>
            <a:xfrm>
              <a:off x="6305735" y="1906551"/>
              <a:ext cx="691606" cy="662544"/>
            </a:xfrm>
            <a:custGeom>
              <a:avLst/>
              <a:gdLst/>
              <a:ahLst/>
              <a:cxnLst/>
              <a:rect l="l" t="t" r="r" b="b"/>
              <a:pathLst>
                <a:path w="17063" h="16346" extrusionOk="0">
                  <a:moveTo>
                    <a:pt x="5699" y="1"/>
                  </a:moveTo>
                  <a:lnTo>
                    <a:pt x="1" y="8088"/>
                  </a:lnTo>
                  <a:lnTo>
                    <a:pt x="5699" y="16346"/>
                  </a:lnTo>
                  <a:lnTo>
                    <a:pt x="17062" y="16346"/>
                  </a:lnTo>
                  <a:lnTo>
                    <a:pt x="17062" y="1"/>
                  </a:lnTo>
                  <a:close/>
                </a:path>
              </a:pathLst>
            </a:custGeom>
            <a:solidFill>
              <a:srgbClr val="A58FB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1"/>
            <p:cNvSpPr/>
            <p:nvPr/>
          </p:nvSpPr>
          <p:spPr>
            <a:xfrm>
              <a:off x="6576823" y="2050404"/>
              <a:ext cx="276675" cy="369332"/>
            </a:xfrm>
            <a:custGeom>
              <a:avLst/>
              <a:gdLst/>
              <a:ahLst/>
              <a:cxnLst/>
              <a:rect l="l" t="t" r="r" b="b"/>
              <a:pathLst>
                <a:path w="6826" h="9112" extrusionOk="0">
                  <a:moveTo>
                    <a:pt x="5256" y="854"/>
                  </a:moveTo>
                  <a:lnTo>
                    <a:pt x="5972" y="1707"/>
                  </a:lnTo>
                  <a:lnTo>
                    <a:pt x="5256" y="1707"/>
                  </a:lnTo>
                  <a:lnTo>
                    <a:pt x="5256" y="854"/>
                  </a:lnTo>
                  <a:close/>
                  <a:moveTo>
                    <a:pt x="1298" y="2560"/>
                  </a:moveTo>
                  <a:cubicBezTo>
                    <a:pt x="1298" y="2560"/>
                    <a:pt x="1161" y="2560"/>
                    <a:pt x="1161" y="2697"/>
                  </a:cubicBezTo>
                  <a:cubicBezTo>
                    <a:pt x="1161" y="2833"/>
                    <a:pt x="1298" y="2833"/>
                    <a:pt x="1298" y="2833"/>
                  </a:cubicBezTo>
                  <a:lnTo>
                    <a:pt x="5256" y="2833"/>
                  </a:lnTo>
                  <a:cubicBezTo>
                    <a:pt x="5426" y="2833"/>
                    <a:pt x="5563" y="2833"/>
                    <a:pt x="5563" y="2697"/>
                  </a:cubicBezTo>
                  <a:cubicBezTo>
                    <a:pt x="5563" y="2560"/>
                    <a:pt x="5426" y="2560"/>
                    <a:pt x="5256" y="2560"/>
                  </a:cubicBezTo>
                  <a:close/>
                  <a:moveTo>
                    <a:pt x="1298" y="3686"/>
                  </a:moveTo>
                  <a:lnTo>
                    <a:pt x="1161" y="3857"/>
                  </a:lnTo>
                  <a:cubicBezTo>
                    <a:pt x="1161" y="3993"/>
                    <a:pt x="1298" y="4130"/>
                    <a:pt x="1298" y="4130"/>
                  </a:cubicBezTo>
                  <a:lnTo>
                    <a:pt x="5256" y="4130"/>
                  </a:lnTo>
                  <a:cubicBezTo>
                    <a:pt x="5426" y="4130"/>
                    <a:pt x="5563" y="3993"/>
                    <a:pt x="5563" y="3857"/>
                  </a:cubicBezTo>
                  <a:cubicBezTo>
                    <a:pt x="5563" y="3857"/>
                    <a:pt x="5426" y="3686"/>
                    <a:pt x="5256" y="3686"/>
                  </a:cubicBezTo>
                  <a:close/>
                  <a:moveTo>
                    <a:pt x="1298" y="4846"/>
                  </a:moveTo>
                  <a:cubicBezTo>
                    <a:pt x="1298" y="4846"/>
                    <a:pt x="1161" y="4983"/>
                    <a:pt x="1161" y="5119"/>
                  </a:cubicBezTo>
                  <a:lnTo>
                    <a:pt x="1298" y="5256"/>
                  </a:lnTo>
                  <a:lnTo>
                    <a:pt x="5256" y="5256"/>
                  </a:lnTo>
                  <a:cubicBezTo>
                    <a:pt x="5426" y="5256"/>
                    <a:pt x="5563" y="5119"/>
                    <a:pt x="5563" y="5119"/>
                  </a:cubicBezTo>
                  <a:cubicBezTo>
                    <a:pt x="5563" y="4983"/>
                    <a:pt x="5426" y="4846"/>
                    <a:pt x="5256" y="4846"/>
                  </a:cubicBezTo>
                  <a:close/>
                  <a:moveTo>
                    <a:pt x="1298" y="5972"/>
                  </a:moveTo>
                  <a:cubicBezTo>
                    <a:pt x="1298" y="5972"/>
                    <a:pt x="1161" y="6109"/>
                    <a:pt x="1161" y="6245"/>
                  </a:cubicBezTo>
                  <a:lnTo>
                    <a:pt x="1298" y="6416"/>
                  </a:lnTo>
                  <a:lnTo>
                    <a:pt x="5256" y="6416"/>
                  </a:lnTo>
                  <a:cubicBezTo>
                    <a:pt x="5426" y="6416"/>
                    <a:pt x="5563" y="6245"/>
                    <a:pt x="5563" y="6245"/>
                  </a:cubicBezTo>
                  <a:cubicBezTo>
                    <a:pt x="5563" y="6109"/>
                    <a:pt x="5426" y="5972"/>
                    <a:pt x="5256" y="5972"/>
                  </a:cubicBezTo>
                  <a:close/>
                  <a:moveTo>
                    <a:pt x="4846" y="581"/>
                  </a:moveTo>
                  <a:lnTo>
                    <a:pt x="4846" y="1843"/>
                  </a:lnTo>
                  <a:cubicBezTo>
                    <a:pt x="4846" y="1980"/>
                    <a:pt x="4983" y="2151"/>
                    <a:pt x="5119" y="2151"/>
                  </a:cubicBezTo>
                  <a:lnTo>
                    <a:pt x="6279" y="2151"/>
                  </a:lnTo>
                  <a:lnTo>
                    <a:pt x="6279" y="8668"/>
                  </a:lnTo>
                  <a:lnTo>
                    <a:pt x="581" y="8668"/>
                  </a:lnTo>
                  <a:lnTo>
                    <a:pt x="581" y="581"/>
                  </a:lnTo>
                  <a:close/>
                  <a:moveTo>
                    <a:pt x="581" y="1"/>
                  </a:moveTo>
                  <a:cubicBezTo>
                    <a:pt x="308" y="1"/>
                    <a:pt x="1" y="274"/>
                    <a:pt x="1" y="581"/>
                  </a:cubicBezTo>
                  <a:lnTo>
                    <a:pt x="1" y="8668"/>
                  </a:lnTo>
                  <a:cubicBezTo>
                    <a:pt x="1" y="8975"/>
                    <a:pt x="308" y="9112"/>
                    <a:pt x="581" y="9112"/>
                  </a:cubicBezTo>
                  <a:lnTo>
                    <a:pt x="6279" y="9112"/>
                  </a:lnTo>
                  <a:cubicBezTo>
                    <a:pt x="6552" y="9112"/>
                    <a:pt x="6825" y="8975"/>
                    <a:pt x="6825" y="8668"/>
                  </a:cubicBezTo>
                  <a:lnTo>
                    <a:pt x="6825" y="1843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1"/>
            <p:cNvSpPr/>
            <p:nvPr/>
          </p:nvSpPr>
          <p:spPr>
            <a:xfrm>
              <a:off x="5573713" y="1957745"/>
              <a:ext cx="12484" cy="1130046"/>
            </a:xfrm>
            <a:custGeom>
              <a:avLst/>
              <a:gdLst/>
              <a:ahLst/>
              <a:cxnLst/>
              <a:rect l="l" t="t" r="r" b="b"/>
              <a:pathLst>
                <a:path w="308" h="27880" extrusionOk="0">
                  <a:moveTo>
                    <a:pt x="0" y="1"/>
                  </a:moveTo>
                  <a:lnTo>
                    <a:pt x="0" y="27879"/>
                  </a:lnTo>
                  <a:lnTo>
                    <a:pt x="307" y="27879"/>
                  </a:lnTo>
                  <a:lnTo>
                    <a:pt x="307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1"/>
            <p:cNvSpPr/>
            <p:nvPr/>
          </p:nvSpPr>
          <p:spPr>
            <a:xfrm>
              <a:off x="5020825" y="1515160"/>
              <a:ext cx="1561555" cy="656991"/>
            </a:xfrm>
            <a:custGeom>
              <a:avLst/>
              <a:gdLst/>
              <a:ahLst/>
              <a:cxnLst/>
              <a:rect l="l" t="t" r="r" b="b"/>
              <a:pathLst>
                <a:path w="38526" h="16209" extrusionOk="0">
                  <a:moveTo>
                    <a:pt x="0" y="0"/>
                  </a:moveTo>
                  <a:lnTo>
                    <a:pt x="0" y="16209"/>
                  </a:lnTo>
                  <a:lnTo>
                    <a:pt x="32861" y="16209"/>
                  </a:lnTo>
                  <a:lnTo>
                    <a:pt x="38525" y="8087"/>
                  </a:lnTo>
                  <a:lnTo>
                    <a:pt x="32861" y="0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1"/>
            <p:cNvSpPr/>
            <p:nvPr/>
          </p:nvSpPr>
          <p:spPr>
            <a:xfrm>
              <a:off x="4980697" y="1611954"/>
              <a:ext cx="276675" cy="560200"/>
            </a:xfrm>
            <a:custGeom>
              <a:avLst/>
              <a:gdLst/>
              <a:ahLst/>
              <a:cxnLst/>
              <a:rect l="l" t="t" r="r" b="b"/>
              <a:pathLst>
                <a:path w="6826" h="13821" extrusionOk="0">
                  <a:moveTo>
                    <a:pt x="1" y="1"/>
                  </a:moveTo>
                  <a:lnTo>
                    <a:pt x="990" y="5699"/>
                  </a:lnTo>
                  <a:lnTo>
                    <a:pt x="990" y="13821"/>
                  </a:lnTo>
                  <a:lnTo>
                    <a:pt x="6826" y="740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94A7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1"/>
            <p:cNvSpPr/>
            <p:nvPr/>
          </p:nvSpPr>
          <p:spPr>
            <a:xfrm>
              <a:off x="4571309" y="1255137"/>
              <a:ext cx="686053" cy="656991"/>
            </a:xfrm>
            <a:custGeom>
              <a:avLst/>
              <a:gdLst/>
              <a:ahLst/>
              <a:cxnLst/>
              <a:rect l="l" t="t" r="r" b="b"/>
              <a:pathLst>
                <a:path w="16926" h="16209" extrusionOk="0">
                  <a:moveTo>
                    <a:pt x="5699" y="0"/>
                  </a:moveTo>
                  <a:lnTo>
                    <a:pt x="1" y="8121"/>
                  </a:lnTo>
                  <a:lnTo>
                    <a:pt x="5699" y="16208"/>
                  </a:lnTo>
                  <a:lnTo>
                    <a:pt x="16926" y="16208"/>
                  </a:lnTo>
                  <a:lnTo>
                    <a:pt x="16926" y="0"/>
                  </a:lnTo>
                  <a:close/>
                </a:path>
              </a:pathLst>
            </a:custGeom>
            <a:solidFill>
              <a:srgbClr val="8BA2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1"/>
            <p:cNvSpPr/>
            <p:nvPr/>
          </p:nvSpPr>
          <p:spPr>
            <a:xfrm>
              <a:off x="4876972" y="1693588"/>
              <a:ext cx="63677" cy="63636"/>
            </a:xfrm>
            <a:custGeom>
              <a:avLst/>
              <a:gdLst/>
              <a:ahLst/>
              <a:cxnLst/>
              <a:rect l="l" t="t" r="r" b="b"/>
              <a:pathLst>
                <a:path w="1571" h="1570" extrusionOk="0">
                  <a:moveTo>
                    <a:pt x="717" y="0"/>
                  </a:moveTo>
                  <a:cubicBezTo>
                    <a:pt x="274" y="0"/>
                    <a:pt x="1" y="273"/>
                    <a:pt x="1" y="717"/>
                  </a:cubicBezTo>
                  <a:cubicBezTo>
                    <a:pt x="1" y="1126"/>
                    <a:pt x="274" y="1570"/>
                    <a:pt x="717" y="1570"/>
                  </a:cubicBezTo>
                  <a:cubicBezTo>
                    <a:pt x="1127" y="1570"/>
                    <a:pt x="1570" y="1126"/>
                    <a:pt x="1570" y="717"/>
                  </a:cubicBezTo>
                  <a:cubicBezTo>
                    <a:pt x="1570" y="273"/>
                    <a:pt x="1127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1"/>
            <p:cNvSpPr/>
            <p:nvPr/>
          </p:nvSpPr>
          <p:spPr>
            <a:xfrm>
              <a:off x="5015312" y="1693588"/>
              <a:ext cx="63636" cy="63636"/>
            </a:xfrm>
            <a:custGeom>
              <a:avLst/>
              <a:gdLst/>
              <a:ahLst/>
              <a:cxnLst/>
              <a:rect l="l" t="t" r="r" b="b"/>
              <a:pathLst>
                <a:path w="1570" h="1570" extrusionOk="0">
                  <a:moveTo>
                    <a:pt x="717" y="0"/>
                  </a:moveTo>
                  <a:cubicBezTo>
                    <a:pt x="273" y="0"/>
                    <a:pt x="0" y="273"/>
                    <a:pt x="0" y="717"/>
                  </a:cubicBezTo>
                  <a:cubicBezTo>
                    <a:pt x="0" y="1126"/>
                    <a:pt x="273" y="1570"/>
                    <a:pt x="717" y="1570"/>
                  </a:cubicBezTo>
                  <a:cubicBezTo>
                    <a:pt x="1297" y="1570"/>
                    <a:pt x="1570" y="1126"/>
                    <a:pt x="1570" y="717"/>
                  </a:cubicBezTo>
                  <a:cubicBezTo>
                    <a:pt x="1570" y="273"/>
                    <a:pt x="1297" y="0"/>
                    <a:pt x="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1"/>
            <p:cNvSpPr/>
            <p:nvPr/>
          </p:nvSpPr>
          <p:spPr>
            <a:xfrm>
              <a:off x="4756668" y="1416947"/>
              <a:ext cx="402488" cy="264191"/>
            </a:xfrm>
            <a:custGeom>
              <a:avLst/>
              <a:gdLst/>
              <a:ahLst/>
              <a:cxnLst/>
              <a:rect l="l" t="t" r="r" b="b"/>
              <a:pathLst>
                <a:path w="9930" h="6518" extrusionOk="0">
                  <a:moveTo>
                    <a:pt x="409" y="0"/>
                  </a:moveTo>
                  <a:cubicBezTo>
                    <a:pt x="137" y="0"/>
                    <a:pt x="0" y="546"/>
                    <a:pt x="546" y="853"/>
                  </a:cubicBezTo>
                  <a:lnTo>
                    <a:pt x="1843" y="1399"/>
                  </a:lnTo>
                  <a:cubicBezTo>
                    <a:pt x="1843" y="1399"/>
                    <a:pt x="2116" y="1707"/>
                    <a:pt x="2116" y="1843"/>
                  </a:cubicBezTo>
                  <a:cubicBezTo>
                    <a:pt x="2252" y="2116"/>
                    <a:pt x="2696" y="5972"/>
                    <a:pt x="2696" y="5972"/>
                  </a:cubicBezTo>
                  <a:cubicBezTo>
                    <a:pt x="2696" y="5972"/>
                    <a:pt x="2696" y="6518"/>
                    <a:pt x="3242" y="6518"/>
                  </a:cubicBezTo>
                  <a:lnTo>
                    <a:pt x="8087" y="6518"/>
                  </a:lnTo>
                  <a:cubicBezTo>
                    <a:pt x="8531" y="6518"/>
                    <a:pt x="8667" y="6108"/>
                    <a:pt x="8667" y="6108"/>
                  </a:cubicBezTo>
                  <a:lnTo>
                    <a:pt x="9657" y="3276"/>
                  </a:lnTo>
                  <a:cubicBezTo>
                    <a:pt x="9657" y="3276"/>
                    <a:pt x="9930" y="2423"/>
                    <a:pt x="9213" y="2423"/>
                  </a:cubicBezTo>
                  <a:lnTo>
                    <a:pt x="4265" y="2423"/>
                  </a:lnTo>
                  <a:cubicBezTo>
                    <a:pt x="4265" y="2423"/>
                    <a:pt x="3958" y="2560"/>
                    <a:pt x="3958" y="2833"/>
                  </a:cubicBezTo>
                  <a:cubicBezTo>
                    <a:pt x="3958" y="3106"/>
                    <a:pt x="4265" y="3276"/>
                    <a:pt x="4265" y="3276"/>
                  </a:cubicBezTo>
                  <a:lnTo>
                    <a:pt x="8667" y="3276"/>
                  </a:lnTo>
                  <a:lnTo>
                    <a:pt x="8360" y="4129"/>
                  </a:lnTo>
                  <a:lnTo>
                    <a:pt x="4095" y="4129"/>
                  </a:lnTo>
                  <a:cubicBezTo>
                    <a:pt x="4095" y="4129"/>
                    <a:pt x="3822" y="4129"/>
                    <a:pt x="3822" y="4402"/>
                  </a:cubicBezTo>
                  <a:cubicBezTo>
                    <a:pt x="3822" y="4675"/>
                    <a:pt x="4095" y="4812"/>
                    <a:pt x="4095" y="4812"/>
                  </a:cubicBezTo>
                  <a:lnTo>
                    <a:pt x="8224" y="4812"/>
                  </a:lnTo>
                  <a:lnTo>
                    <a:pt x="7951" y="5528"/>
                  </a:lnTo>
                  <a:lnTo>
                    <a:pt x="3549" y="5528"/>
                  </a:lnTo>
                  <a:lnTo>
                    <a:pt x="3242" y="3276"/>
                  </a:lnTo>
                  <a:lnTo>
                    <a:pt x="3105" y="2423"/>
                  </a:lnTo>
                  <a:cubicBezTo>
                    <a:pt x="3105" y="2423"/>
                    <a:pt x="3105" y="1707"/>
                    <a:pt x="2969" y="1399"/>
                  </a:cubicBezTo>
                  <a:cubicBezTo>
                    <a:pt x="2969" y="1126"/>
                    <a:pt x="2252" y="71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1"/>
            <p:cNvSpPr txBox="1"/>
            <p:nvPr/>
          </p:nvSpPr>
          <p:spPr>
            <a:xfrm>
              <a:off x="1315222" y="2165114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6" name="Google Shape;1456;p41"/>
            <p:cNvSpPr txBox="1"/>
            <p:nvPr/>
          </p:nvSpPr>
          <p:spPr>
            <a:xfrm>
              <a:off x="3052496" y="1515190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7" name="Google Shape;1457;p41"/>
            <p:cNvSpPr txBox="1"/>
            <p:nvPr/>
          </p:nvSpPr>
          <p:spPr>
            <a:xfrm>
              <a:off x="5510302" y="1515190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8" name="Google Shape;1458;p41"/>
            <p:cNvSpPr txBox="1"/>
            <p:nvPr/>
          </p:nvSpPr>
          <p:spPr>
            <a:xfrm>
              <a:off x="7245418" y="2165114"/>
              <a:ext cx="582600" cy="65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459" name="Google Shape;1459;p41"/>
            <p:cNvSpPr/>
            <p:nvPr/>
          </p:nvSpPr>
          <p:spPr>
            <a:xfrm>
              <a:off x="1559680" y="2638261"/>
              <a:ext cx="11106" cy="449546"/>
            </a:xfrm>
            <a:custGeom>
              <a:avLst/>
              <a:gdLst/>
              <a:ahLst/>
              <a:cxnLst/>
              <a:rect l="l" t="t" r="r" b="b"/>
              <a:pathLst>
                <a:path w="274" h="11091" extrusionOk="0">
                  <a:moveTo>
                    <a:pt x="1" y="0"/>
                  </a:moveTo>
                  <a:lnTo>
                    <a:pt x="1" y="11090"/>
                  </a:lnTo>
                  <a:lnTo>
                    <a:pt x="274" y="11090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1"/>
            <p:cNvSpPr/>
            <p:nvPr/>
          </p:nvSpPr>
          <p:spPr>
            <a:xfrm>
              <a:off x="1541724" y="3058715"/>
              <a:ext cx="52571" cy="52611"/>
            </a:xfrm>
            <a:custGeom>
              <a:avLst/>
              <a:gdLst/>
              <a:ahLst/>
              <a:cxnLst/>
              <a:rect l="l" t="t" r="r" b="b"/>
              <a:pathLst>
                <a:path w="1297" h="1298" extrusionOk="0">
                  <a:moveTo>
                    <a:pt x="717" y="1"/>
                  </a:moveTo>
                  <a:cubicBezTo>
                    <a:pt x="273" y="1"/>
                    <a:pt x="0" y="308"/>
                    <a:pt x="0" y="581"/>
                  </a:cubicBezTo>
                  <a:cubicBezTo>
                    <a:pt x="0" y="990"/>
                    <a:pt x="273" y="1297"/>
                    <a:pt x="717" y="1297"/>
                  </a:cubicBezTo>
                  <a:cubicBezTo>
                    <a:pt x="990" y="1297"/>
                    <a:pt x="1297" y="990"/>
                    <a:pt x="1297" y="581"/>
                  </a:cubicBezTo>
                  <a:cubicBezTo>
                    <a:pt x="1297" y="308"/>
                    <a:pt x="990" y="1"/>
                    <a:pt x="71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1431;p41"/>
          <p:cNvSpPr/>
          <p:nvPr/>
        </p:nvSpPr>
        <p:spPr>
          <a:xfrm>
            <a:off x="4581199" y="1741050"/>
            <a:ext cx="45719" cy="728211"/>
          </a:xfrm>
          <a:custGeom>
            <a:avLst/>
            <a:gdLst/>
            <a:ahLst/>
            <a:cxnLst/>
            <a:rect l="l" t="t" r="r" b="b"/>
            <a:pathLst>
              <a:path w="308" h="27880" extrusionOk="0">
                <a:moveTo>
                  <a:pt x="0" y="1"/>
                </a:moveTo>
                <a:lnTo>
                  <a:pt x="0" y="27879"/>
                </a:lnTo>
                <a:lnTo>
                  <a:pt x="308" y="27879"/>
                </a:lnTo>
                <a:lnTo>
                  <a:pt x="308" y="1"/>
                </a:lnTo>
                <a:close/>
              </a:path>
            </a:pathLst>
          </a:custGeom>
          <a:solidFill>
            <a:srgbClr val="2B85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25;p41"/>
          <p:cNvSpPr txBox="1"/>
          <p:nvPr/>
        </p:nvSpPr>
        <p:spPr>
          <a:xfrm>
            <a:off x="3897468" y="2525574"/>
            <a:ext cx="14589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700" dirty="0">
                <a:solidFill>
                  <a:srgbClr val="4F67A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Budget </a:t>
            </a:r>
            <a:endParaRPr sz="1700" dirty="0">
              <a:solidFill>
                <a:srgbClr val="4F67A2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51" name="Google Shape;1426;p41"/>
          <p:cNvSpPr txBox="1"/>
          <p:nvPr/>
        </p:nvSpPr>
        <p:spPr>
          <a:xfrm>
            <a:off x="3735612" y="2822114"/>
            <a:ext cx="1737636" cy="63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latin typeface="Roboto"/>
                <a:ea typeface="Roboto"/>
                <a:cs typeface="Roboto"/>
                <a:sym typeface="Roboto"/>
              </a:rPr>
              <a:t>10.000dh</a:t>
            </a:r>
            <a:endParaRPr lang="en" sz="1200" dirty="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1430;p41"/>
          <p:cNvSpPr/>
          <p:nvPr/>
        </p:nvSpPr>
        <p:spPr>
          <a:xfrm>
            <a:off x="4571309" y="2458264"/>
            <a:ext cx="48296" cy="47915"/>
          </a:xfrm>
          <a:custGeom>
            <a:avLst/>
            <a:gdLst/>
            <a:ahLst/>
            <a:cxnLst/>
            <a:rect l="l" t="t" r="r" b="b"/>
            <a:pathLst>
              <a:path w="1264" h="1298" extrusionOk="0">
                <a:moveTo>
                  <a:pt x="581" y="1"/>
                </a:moveTo>
                <a:cubicBezTo>
                  <a:pt x="274" y="1"/>
                  <a:pt x="1" y="308"/>
                  <a:pt x="1" y="581"/>
                </a:cubicBezTo>
                <a:cubicBezTo>
                  <a:pt x="1" y="990"/>
                  <a:pt x="274" y="1297"/>
                  <a:pt x="581" y="1297"/>
                </a:cubicBezTo>
                <a:cubicBezTo>
                  <a:pt x="990" y="1297"/>
                  <a:pt x="1263" y="990"/>
                  <a:pt x="1263" y="581"/>
                </a:cubicBezTo>
                <a:cubicBezTo>
                  <a:pt x="1263" y="308"/>
                  <a:pt x="990" y="1"/>
                  <a:pt x="581" y="1"/>
                </a:cubicBezTo>
                <a:close/>
              </a:path>
            </a:pathLst>
          </a:custGeom>
          <a:solidFill>
            <a:srgbClr val="4F67A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32"/>
          <p:cNvSpPr txBox="1">
            <a:spLocks noGrp="1"/>
          </p:cNvSpPr>
          <p:nvPr>
            <p:ph type="title"/>
          </p:nvPr>
        </p:nvSpPr>
        <p:spPr>
          <a:xfrm>
            <a:off x="-352362" y="-27532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</a:t>
            </a:r>
            <a:r>
              <a:rPr lang="en" dirty="0"/>
              <a:t>onstruction du product backlog </a:t>
            </a:r>
            <a:endParaRPr dirty="0"/>
          </a:p>
        </p:txBody>
      </p:sp>
      <p:grpSp>
        <p:nvGrpSpPr>
          <p:cNvPr id="889" name="Google Shape;889;p32"/>
          <p:cNvGrpSpPr/>
          <p:nvPr/>
        </p:nvGrpSpPr>
        <p:grpSpPr>
          <a:xfrm>
            <a:off x="2876809" y="506403"/>
            <a:ext cx="4168951" cy="489029"/>
            <a:chOff x="2775150" y="977475"/>
            <a:chExt cx="4274103" cy="943925"/>
          </a:xfrm>
        </p:grpSpPr>
        <p:sp>
          <p:nvSpPr>
            <p:cNvPr id="890" name="Google Shape;890;p32"/>
            <p:cNvSpPr/>
            <p:nvPr/>
          </p:nvSpPr>
          <p:spPr>
            <a:xfrm>
              <a:off x="3345774" y="1123624"/>
              <a:ext cx="3703479" cy="788009"/>
            </a:xfrm>
            <a:custGeom>
              <a:avLst/>
              <a:gdLst/>
              <a:ahLst/>
              <a:cxnLst/>
              <a:rect l="l" t="t" r="r" b="b"/>
              <a:pathLst>
                <a:path w="135424" h="25953" extrusionOk="0">
                  <a:moveTo>
                    <a:pt x="1" y="0"/>
                  </a:moveTo>
                  <a:lnTo>
                    <a:pt x="1" y="13034"/>
                  </a:lnTo>
                  <a:lnTo>
                    <a:pt x="1" y="25953"/>
                  </a:lnTo>
                  <a:lnTo>
                    <a:pt x="122504" y="25953"/>
                  </a:lnTo>
                  <a:cubicBezTo>
                    <a:pt x="129626" y="25953"/>
                    <a:pt x="135423" y="20155"/>
                    <a:pt x="135423" y="13034"/>
                  </a:cubicBezTo>
                  <a:cubicBezTo>
                    <a:pt x="135423" y="5798"/>
                    <a:pt x="129626" y="0"/>
                    <a:pt x="1225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2"/>
            <p:cNvSpPr/>
            <p:nvPr/>
          </p:nvSpPr>
          <p:spPr>
            <a:xfrm>
              <a:off x="2775150" y="977475"/>
              <a:ext cx="986650" cy="943925"/>
            </a:xfrm>
            <a:custGeom>
              <a:avLst/>
              <a:gdLst/>
              <a:ahLst/>
              <a:cxnLst/>
              <a:rect l="l" t="t" r="r" b="b"/>
              <a:pathLst>
                <a:path w="39466" h="37757" extrusionOk="0">
                  <a:moveTo>
                    <a:pt x="19219" y="3655"/>
                  </a:moveTo>
                  <a:cubicBezTo>
                    <a:pt x="20452" y="3655"/>
                    <a:pt x="21205" y="4500"/>
                    <a:pt x="22072" y="5367"/>
                  </a:cubicBezTo>
                  <a:cubicBezTo>
                    <a:pt x="23100" y="6417"/>
                    <a:pt x="24058" y="7467"/>
                    <a:pt x="25108" y="8494"/>
                  </a:cubicBezTo>
                  <a:cubicBezTo>
                    <a:pt x="27573" y="10891"/>
                    <a:pt x="30061" y="13356"/>
                    <a:pt x="32526" y="15821"/>
                  </a:cubicBezTo>
                  <a:cubicBezTo>
                    <a:pt x="33097" y="16392"/>
                    <a:pt x="33850" y="17054"/>
                    <a:pt x="34238" y="17830"/>
                  </a:cubicBezTo>
                  <a:cubicBezTo>
                    <a:pt x="34809" y="19336"/>
                    <a:pt x="33942" y="20386"/>
                    <a:pt x="33006" y="21345"/>
                  </a:cubicBezTo>
                  <a:lnTo>
                    <a:pt x="25108" y="29242"/>
                  </a:lnTo>
                  <a:cubicBezTo>
                    <a:pt x="23737" y="30614"/>
                    <a:pt x="21385" y="33932"/>
                    <a:pt x="19036" y="33932"/>
                  </a:cubicBezTo>
                  <a:cubicBezTo>
                    <a:pt x="18453" y="33932"/>
                    <a:pt x="17870" y="33727"/>
                    <a:pt x="17302" y="33237"/>
                  </a:cubicBezTo>
                  <a:lnTo>
                    <a:pt x="17302" y="33237"/>
                  </a:lnTo>
                  <a:cubicBezTo>
                    <a:pt x="17302" y="33237"/>
                    <a:pt x="17302" y="33237"/>
                    <a:pt x="17302" y="33237"/>
                  </a:cubicBezTo>
                  <a:cubicBezTo>
                    <a:pt x="13399" y="29242"/>
                    <a:pt x="9404" y="25248"/>
                    <a:pt x="5410" y="21253"/>
                  </a:cubicBezTo>
                  <a:cubicBezTo>
                    <a:pt x="4474" y="20386"/>
                    <a:pt x="3698" y="19245"/>
                    <a:pt x="4269" y="17830"/>
                  </a:cubicBezTo>
                  <a:cubicBezTo>
                    <a:pt x="4565" y="17054"/>
                    <a:pt x="5410" y="16392"/>
                    <a:pt x="6095" y="15730"/>
                  </a:cubicBezTo>
                  <a:lnTo>
                    <a:pt x="13513" y="8312"/>
                  </a:lnTo>
                  <a:cubicBezTo>
                    <a:pt x="14837" y="6988"/>
                    <a:pt x="17119" y="3655"/>
                    <a:pt x="19219" y="3655"/>
                  </a:cubicBezTo>
                  <a:close/>
                  <a:moveTo>
                    <a:pt x="19394" y="1"/>
                  </a:moveTo>
                  <a:cubicBezTo>
                    <a:pt x="17419" y="1"/>
                    <a:pt x="15471" y="962"/>
                    <a:pt x="13878" y="2605"/>
                  </a:cubicBezTo>
                  <a:cubicBezTo>
                    <a:pt x="11116" y="5367"/>
                    <a:pt x="8377" y="8129"/>
                    <a:pt x="5615" y="10891"/>
                  </a:cubicBezTo>
                  <a:cubicBezTo>
                    <a:pt x="3242" y="13265"/>
                    <a:pt x="0" y="15547"/>
                    <a:pt x="274" y="19336"/>
                  </a:cubicBezTo>
                  <a:cubicBezTo>
                    <a:pt x="571" y="23057"/>
                    <a:pt x="4657" y="25910"/>
                    <a:pt x="7122" y="28284"/>
                  </a:cubicBezTo>
                  <a:cubicBezTo>
                    <a:pt x="9545" y="30796"/>
                    <a:pt x="12033" y="33286"/>
                    <a:pt x="14459" y="35691"/>
                  </a:cubicBezTo>
                  <a:lnTo>
                    <a:pt x="14459" y="35691"/>
                  </a:lnTo>
                  <a:cubicBezTo>
                    <a:pt x="14517" y="35757"/>
                    <a:pt x="14582" y="35822"/>
                    <a:pt x="14654" y="35884"/>
                  </a:cubicBezTo>
                  <a:cubicBezTo>
                    <a:pt x="14654" y="35884"/>
                    <a:pt x="14654" y="35884"/>
                    <a:pt x="14654" y="35884"/>
                  </a:cubicBezTo>
                  <a:lnTo>
                    <a:pt x="14654" y="35884"/>
                  </a:lnTo>
                  <a:cubicBezTo>
                    <a:pt x="14744" y="35974"/>
                    <a:pt x="14836" y="36052"/>
                    <a:pt x="14930" y="36118"/>
                  </a:cubicBezTo>
                  <a:lnTo>
                    <a:pt x="14930" y="36118"/>
                  </a:lnTo>
                  <a:cubicBezTo>
                    <a:pt x="16235" y="37172"/>
                    <a:pt x="17795" y="37756"/>
                    <a:pt x="19360" y="37756"/>
                  </a:cubicBezTo>
                  <a:cubicBezTo>
                    <a:pt x="20616" y="37756"/>
                    <a:pt x="21875" y="37380"/>
                    <a:pt x="23008" y="36569"/>
                  </a:cubicBezTo>
                  <a:cubicBezTo>
                    <a:pt x="23876" y="35999"/>
                    <a:pt x="24538" y="35131"/>
                    <a:pt x="25291" y="34469"/>
                  </a:cubicBezTo>
                  <a:cubicBezTo>
                    <a:pt x="28144" y="31525"/>
                    <a:pt x="30997" y="28672"/>
                    <a:pt x="33942" y="25819"/>
                  </a:cubicBezTo>
                  <a:cubicBezTo>
                    <a:pt x="36612" y="23148"/>
                    <a:pt x="39465" y="20295"/>
                    <a:pt x="37571" y="16118"/>
                  </a:cubicBezTo>
                  <a:cubicBezTo>
                    <a:pt x="36338" y="13447"/>
                    <a:pt x="33280" y="11256"/>
                    <a:pt x="31294" y="9179"/>
                  </a:cubicBezTo>
                  <a:cubicBezTo>
                    <a:pt x="28806" y="6782"/>
                    <a:pt x="26432" y="4317"/>
                    <a:pt x="23967" y="1943"/>
                  </a:cubicBezTo>
                  <a:cubicBezTo>
                    <a:pt x="22535" y="602"/>
                    <a:pt x="20956" y="1"/>
                    <a:pt x="19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2"/>
            <p:cNvSpPr/>
            <p:nvPr/>
          </p:nvSpPr>
          <p:spPr>
            <a:xfrm>
              <a:off x="2817950" y="1022475"/>
              <a:ext cx="874800" cy="852850"/>
            </a:xfrm>
            <a:custGeom>
              <a:avLst/>
              <a:gdLst/>
              <a:ahLst/>
              <a:cxnLst/>
              <a:rect l="l" t="t" r="r" b="b"/>
              <a:pathLst>
                <a:path w="34992" h="34114" extrusionOk="0">
                  <a:moveTo>
                    <a:pt x="17530" y="1"/>
                  </a:moveTo>
                  <a:cubicBezTo>
                    <a:pt x="16355" y="1"/>
                    <a:pt x="15168" y="429"/>
                    <a:pt x="14266" y="1285"/>
                  </a:cubicBezTo>
                  <a:lnTo>
                    <a:pt x="1803" y="13838"/>
                  </a:lnTo>
                  <a:cubicBezTo>
                    <a:pt x="0" y="15550"/>
                    <a:pt x="0" y="18495"/>
                    <a:pt x="1803" y="20298"/>
                  </a:cubicBezTo>
                  <a:lnTo>
                    <a:pt x="14266" y="32761"/>
                  </a:lnTo>
                  <a:cubicBezTo>
                    <a:pt x="15168" y="33662"/>
                    <a:pt x="16355" y="34113"/>
                    <a:pt x="17530" y="34113"/>
                  </a:cubicBezTo>
                  <a:cubicBezTo>
                    <a:pt x="18706" y="34113"/>
                    <a:pt x="19870" y="33662"/>
                    <a:pt x="20726" y="32761"/>
                  </a:cubicBezTo>
                  <a:lnTo>
                    <a:pt x="33280" y="20298"/>
                  </a:lnTo>
                  <a:cubicBezTo>
                    <a:pt x="34991" y="18495"/>
                    <a:pt x="34991" y="15550"/>
                    <a:pt x="33280" y="13838"/>
                  </a:cubicBezTo>
                  <a:lnTo>
                    <a:pt x="20726" y="1285"/>
                  </a:lnTo>
                  <a:cubicBezTo>
                    <a:pt x="19870" y="429"/>
                    <a:pt x="18706" y="1"/>
                    <a:pt x="17530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3" name="Google Shape;893;p32"/>
            <p:cNvSpPr/>
            <p:nvPr/>
          </p:nvSpPr>
          <p:spPr>
            <a:xfrm>
              <a:off x="3462252" y="1182835"/>
              <a:ext cx="3449655" cy="71962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r>
                <a:rPr lang="fr-FR" sz="1200" dirty="0"/>
                <a:t>Maquette du site (intégrant la charte graphique, le logo)</a:t>
              </a:r>
            </a:p>
          </p:txBody>
        </p:sp>
      </p:grpSp>
      <p:grpSp>
        <p:nvGrpSpPr>
          <p:cNvPr id="895" name="Google Shape;895;p32"/>
          <p:cNvGrpSpPr/>
          <p:nvPr/>
        </p:nvGrpSpPr>
        <p:grpSpPr>
          <a:xfrm>
            <a:off x="2867108" y="1137294"/>
            <a:ext cx="4104465" cy="497721"/>
            <a:chOff x="2782000" y="1670750"/>
            <a:chExt cx="4272178" cy="1165554"/>
          </a:xfrm>
        </p:grpSpPr>
        <p:sp>
          <p:nvSpPr>
            <p:cNvPr id="896" name="Google Shape;896;p32"/>
            <p:cNvSpPr/>
            <p:nvPr/>
          </p:nvSpPr>
          <p:spPr>
            <a:xfrm>
              <a:off x="3215101" y="1817500"/>
              <a:ext cx="3839077" cy="1018804"/>
            </a:xfrm>
            <a:custGeom>
              <a:avLst/>
              <a:gdLst/>
              <a:ahLst/>
              <a:cxnLst/>
              <a:rect l="l" t="t" r="r" b="b"/>
              <a:pathLst>
                <a:path w="140651" h="25977" extrusionOk="0">
                  <a:moveTo>
                    <a:pt x="1" y="1"/>
                  </a:moveTo>
                  <a:lnTo>
                    <a:pt x="1" y="25976"/>
                  </a:lnTo>
                  <a:lnTo>
                    <a:pt x="128964" y="25976"/>
                  </a:lnTo>
                  <a:cubicBezTo>
                    <a:pt x="135423" y="25976"/>
                    <a:pt x="140650" y="20749"/>
                    <a:pt x="140650" y="14267"/>
                  </a:cubicBezTo>
                  <a:lnTo>
                    <a:pt x="140650" y="11710"/>
                  </a:lnTo>
                  <a:cubicBezTo>
                    <a:pt x="140650" y="5251"/>
                    <a:pt x="135423" y="1"/>
                    <a:pt x="1289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2"/>
            <p:cNvSpPr/>
            <p:nvPr/>
          </p:nvSpPr>
          <p:spPr>
            <a:xfrm>
              <a:off x="2782000" y="1670750"/>
              <a:ext cx="987200" cy="945000"/>
            </a:xfrm>
            <a:custGeom>
              <a:avLst/>
              <a:gdLst/>
              <a:ahLst/>
              <a:cxnLst/>
              <a:rect l="l" t="t" r="r" b="b"/>
              <a:pathLst>
                <a:path w="39488" h="37800" extrusionOk="0">
                  <a:moveTo>
                    <a:pt x="19219" y="3703"/>
                  </a:moveTo>
                  <a:cubicBezTo>
                    <a:pt x="20452" y="3703"/>
                    <a:pt x="21228" y="4547"/>
                    <a:pt x="21981" y="5414"/>
                  </a:cubicBezTo>
                  <a:cubicBezTo>
                    <a:pt x="23031" y="6442"/>
                    <a:pt x="24081" y="7400"/>
                    <a:pt x="25108" y="8450"/>
                  </a:cubicBezTo>
                  <a:cubicBezTo>
                    <a:pt x="27505" y="10915"/>
                    <a:pt x="29970" y="13403"/>
                    <a:pt x="32435" y="15868"/>
                  </a:cubicBezTo>
                  <a:cubicBezTo>
                    <a:pt x="33006" y="16439"/>
                    <a:pt x="33873" y="17101"/>
                    <a:pt x="34147" y="17854"/>
                  </a:cubicBezTo>
                  <a:cubicBezTo>
                    <a:pt x="34718" y="19292"/>
                    <a:pt x="33873" y="20433"/>
                    <a:pt x="32914" y="21392"/>
                  </a:cubicBezTo>
                  <a:lnTo>
                    <a:pt x="25108" y="29176"/>
                  </a:lnTo>
                  <a:cubicBezTo>
                    <a:pt x="23664" y="30619"/>
                    <a:pt x="21314" y="33965"/>
                    <a:pt x="19016" y="33965"/>
                  </a:cubicBezTo>
                  <a:cubicBezTo>
                    <a:pt x="18444" y="33965"/>
                    <a:pt x="17875" y="33757"/>
                    <a:pt x="17325" y="33261"/>
                  </a:cubicBezTo>
                  <a:lnTo>
                    <a:pt x="17325" y="33261"/>
                  </a:lnTo>
                  <a:cubicBezTo>
                    <a:pt x="17325" y="33261"/>
                    <a:pt x="17325" y="33261"/>
                    <a:pt x="17325" y="33261"/>
                  </a:cubicBezTo>
                  <a:lnTo>
                    <a:pt x="5341" y="21278"/>
                  </a:lnTo>
                  <a:cubicBezTo>
                    <a:pt x="4474" y="20342"/>
                    <a:pt x="3629" y="19292"/>
                    <a:pt x="4200" y="17854"/>
                  </a:cubicBezTo>
                  <a:cubicBezTo>
                    <a:pt x="4565" y="17010"/>
                    <a:pt x="5433" y="16348"/>
                    <a:pt x="6003" y="15777"/>
                  </a:cubicBezTo>
                  <a:lnTo>
                    <a:pt x="13421" y="8359"/>
                  </a:lnTo>
                  <a:cubicBezTo>
                    <a:pt x="14745" y="7012"/>
                    <a:pt x="17028" y="3703"/>
                    <a:pt x="19219" y="3703"/>
                  </a:cubicBezTo>
                  <a:close/>
                  <a:moveTo>
                    <a:pt x="19386" y="1"/>
                  </a:moveTo>
                  <a:cubicBezTo>
                    <a:pt x="17419" y="1"/>
                    <a:pt x="15463" y="999"/>
                    <a:pt x="13810" y="2653"/>
                  </a:cubicBezTo>
                  <a:cubicBezTo>
                    <a:pt x="11048" y="5414"/>
                    <a:pt x="8286" y="8153"/>
                    <a:pt x="5524" y="10915"/>
                  </a:cubicBezTo>
                  <a:cubicBezTo>
                    <a:pt x="3150" y="13289"/>
                    <a:pt x="0" y="15572"/>
                    <a:pt x="297" y="19384"/>
                  </a:cubicBezTo>
                  <a:cubicBezTo>
                    <a:pt x="571" y="22990"/>
                    <a:pt x="4679" y="25957"/>
                    <a:pt x="7053" y="28331"/>
                  </a:cubicBezTo>
                  <a:cubicBezTo>
                    <a:pt x="9439" y="30805"/>
                    <a:pt x="11931" y="33215"/>
                    <a:pt x="14407" y="35685"/>
                  </a:cubicBezTo>
                  <a:lnTo>
                    <a:pt x="14407" y="35685"/>
                  </a:lnTo>
                  <a:cubicBezTo>
                    <a:pt x="14478" y="35769"/>
                    <a:pt x="14560" y="35852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19" y="35997"/>
                    <a:pt x="14785" y="36055"/>
                    <a:pt x="14852" y="36108"/>
                  </a:cubicBezTo>
                  <a:lnTo>
                    <a:pt x="14852" y="36108"/>
                  </a:lnTo>
                  <a:cubicBezTo>
                    <a:pt x="16123" y="37194"/>
                    <a:pt x="17711" y="37799"/>
                    <a:pt x="19302" y="37799"/>
                  </a:cubicBezTo>
                  <a:cubicBezTo>
                    <a:pt x="20566" y="37799"/>
                    <a:pt x="21831" y="37418"/>
                    <a:pt x="22940" y="36594"/>
                  </a:cubicBezTo>
                  <a:cubicBezTo>
                    <a:pt x="23784" y="35932"/>
                    <a:pt x="24537" y="35179"/>
                    <a:pt x="25222" y="34403"/>
                  </a:cubicBezTo>
                  <a:cubicBezTo>
                    <a:pt x="28167" y="31549"/>
                    <a:pt x="31020" y="28696"/>
                    <a:pt x="33873" y="25752"/>
                  </a:cubicBezTo>
                  <a:cubicBezTo>
                    <a:pt x="36521" y="23195"/>
                    <a:pt x="39488" y="20342"/>
                    <a:pt x="37571" y="16142"/>
                  </a:cubicBezTo>
                  <a:cubicBezTo>
                    <a:pt x="36338" y="13495"/>
                    <a:pt x="33211" y="11303"/>
                    <a:pt x="31202" y="9203"/>
                  </a:cubicBezTo>
                  <a:cubicBezTo>
                    <a:pt x="28737" y="6830"/>
                    <a:pt x="26363" y="4273"/>
                    <a:pt x="23875" y="1991"/>
                  </a:cubicBezTo>
                  <a:cubicBezTo>
                    <a:pt x="22464" y="610"/>
                    <a:pt x="20922" y="1"/>
                    <a:pt x="193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2"/>
            <p:cNvSpPr/>
            <p:nvPr/>
          </p:nvSpPr>
          <p:spPr>
            <a:xfrm>
              <a:off x="2824800" y="1714800"/>
              <a:ext cx="875375" cy="853250"/>
            </a:xfrm>
            <a:custGeom>
              <a:avLst/>
              <a:gdLst/>
              <a:ahLst/>
              <a:cxnLst/>
              <a:rect l="l" t="t" r="r" b="b"/>
              <a:pathLst>
                <a:path w="35015" h="34130" extrusionOk="0">
                  <a:moveTo>
                    <a:pt x="17473" y="0"/>
                  </a:moveTo>
                  <a:cubicBezTo>
                    <a:pt x="16292" y="0"/>
                    <a:pt x="15122" y="457"/>
                    <a:pt x="14266" y="1370"/>
                  </a:cubicBezTo>
                  <a:lnTo>
                    <a:pt x="1712" y="13810"/>
                  </a:lnTo>
                  <a:cubicBezTo>
                    <a:pt x="0" y="15636"/>
                    <a:pt x="0" y="18580"/>
                    <a:pt x="1712" y="20292"/>
                  </a:cubicBezTo>
                  <a:lnTo>
                    <a:pt x="14266" y="32846"/>
                  </a:lnTo>
                  <a:cubicBezTo>
                    <a:pt x="15122" y="33702"/>
                    <a:pt x="16292" y="34130"/>
                    <a:pt x="17473" y="34130"/>
                  </a:cubicBezTo>
                  <a:cubicBezTo>
                    <a:pt x="18654" y="34130"/>
                    <a:pt x="19847" y="33702"/>
                    <a:pt x="20748" y="32846"/>
                  </a:cubicBezTo>
                  <a:lnTo>
                    <a:pt x="33211" y="20292"/>
                  </a:lnTo>
                  <a:cubicBezTo>
                    <a:pt x="35014" y="18580"/>
                    <a:pt x="35014" y="15636"/>
                    <a:pt x="33211" y="13810"/>
                  </a:cubicBezTo>
                  <a:lnTo>
                    <a:pt x="20748" y="1370"/>
                  </a:lnTo>
                  <a:cubicBezTo>
                    <a:pt x="19847" y="457"/>
                    <a:pt x="18654" y="0"/>
                    <a:pt x="17473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899" name="Google Shape;899;p32"/>
            <p:cNvSpPr/>
            <p:nvPr/>
          </p:nvSpPr>
          <p:spPr>
            <a:xfrm>
              <a:off x="3462252" y="1877012"/>
              <a:ext cx="3440993" cy="435463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r>
                <a:rPr lang="fr-FR" sz="1200" dirty="0"/>
                <a:t>Choix technologique et validation</a:t>
              </a:r>
            </a:p>
          </p:txBody>
        </p:sp>
      </p:grpSp>
      <p:grpSp>
        <p:nvGrpSpPr>
          <p:cNvPr id="901" name="Google Shape;901;p32"/>
          <p:cNvGrpSpPr/>
          <p:nvPr/>
        </p:nvGrpSpPr>
        <p:grpSpPr>
          <a:xfrm>
            <a:off x="2887796" y="1704305"/>
            <a:ext cx="4104465" cy="510602"/>
            <a:chOff x="2765450" y="2372050"/>
            <a:chExt cx="4263156" cy="1194021"/>
          </a:xfrm>
        </p:grpSpPr>
        <p:sp>
          <p:nvSpPr>
            <p:cNvPr id="902" name="Google Shape;902;p32"/>
            <p:cNvSpPr/>
            <p:nvPr/>
          </p:nvSpPr>
          <p:spPr>
            <a:xfrm>
              <a:off x="3245925" y="2519401"/>
              <a:ext cx="3782681" cy="1046670"/>
            </a:xfrm>
            <a:custGeom>
              <a:avLst/>
              <a:gdLst/>
              <a:ahLst/>
              <a:cxnLst/>
              <a:rect l="l" t="t" r="r" b="b"/>
              <a:pathLst>
                <a:path w="140764" h="25953" extrusionOk="0">
                  <a:moveTo>
                    <a:pt x="0" y="0"/>
                  </a:moveTo>
                  <a:lnTo>
                    <a:pt x="0" y="25952"/>
                  </a:lnTo>
                  <a:lnTo>
                    <a:pt x="129054" y="25952"/>
                  </a:lnTo>
                  <a:cubicBezTo>
                    <a:pt x="135514" y="25952"/>
                    <a:pt x="140764" y="20725"/>
                    <a:pt x="140764" y="14266"/>
                  </a:cubicBezTo>
                  <a:lnTo>
                    <a:pt x="140764" y="11687"/>
                  </a:lnTo>
                  <a:cubicBezTo>
                    <a:pt x="140764" y="5227"/>
                    <a:pt x="135514" y="0"/>
                    <a:pt x="12905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2"/>
            <p:cNvSpPr/>
            <p:nvPr/>
          </p:nvSpPr>
          <p:spPr>
            <a:xfrm>
              <a:off x="2765450" y="2372050"/>
              <a:ext cx="986650" cy="945000"/>
            </a:xfrm>
            <a:custGeom>
              <a:avLst/>
              <a:gdLst/>
              <a:ahLst/>
              <a:cxnLst/>
              <a:rect l="l" t="t" r="r" b="b"/>
              <a:pathLst>
                <a:path w="39466" h="37800" extrusionOk="0">
                  <a:moveTo>
                    <a:pt x="19219" y="3703"/>
                  </a:moveTo>
                  <a:cubicBezTo>
                    <a:pt x="20452" y="3703"/>
                    <a:pt x="21205" y="4547"/>
                    <a:pt x="21981" y="5415"/>
                  </a:cubicBezTo>
                  <a:lnTo>
                    <a:pt x="25108" y="8542"/>
                  </a:lnTo>
                  <a:cubicBezTo>
                    <a:pt x="27596" y="10916"/>
                    <a:pt x="30061" y="13404"/>
                    <a:pt x="32435" y="15869"/>
                  </a:cubicBezTo>
                  <a:cubicBezTo>
                    <a:pt x="33097" y="16439"/>
                    <a:pt x="33873" y="17101"/>
                    <a:pt x="34238" y="17877"/>
                  </a:cubicBezTo>
                  <a:cubicBezTo>
                    <a:pt x="34809" y="19292"/>
                    <a:pt x="33964" y="20434"/>
                    <a:pt x="33006" y="21392"/>
                  </a:cubicBezTo>
                  <a:cubicBezTo>
                    <a:pt x="30335" y="23949"/>
                    <a:pt x="27779" y="26619"/>
                    <a:pt x="25108" y="29176"/>
                  </a:cubicBezTo>
                  <a:cubicBezTo>
                    <a:pt x="23736" y="30639"/>
                    <a:pt x="21397" y="33979"/>
                    <a:pt x="19053" y="33979"/>
                  </a:cubicBezTo>
                  <a:cubicBezTo>
                    <a:pt x="18472" y="33979"/>
                    <a:pt x="17891" y="33774"/>
                    <a:pt x="17325" y="33284"/>
                  </a:cubicBezTo>
                  <a:lnTo>
                    <a:pt x="17325" y="33284"/>
                  </a:lnTo>
                  <a:cubicBezTo>
                    <a:pt x="17325" y="33284"/>
                    <a:pt x="17325" y="33284"/>
                    <a:pt x="17325" y="33284"/>
                  </a:cubicBezTo>
                  <a:cubicBezTo>
                    <a:pt x="13330" y="29290"/>
                    <a:pt x="9427" y="25296"/>
                    <a:pt x="5433" y="21301"/>
                  </a:cubicBezTo>
                  <a:cubicBezTo>
                    <a:pt x="4474" y="20434"/>
                    <a:pt x="3721" y="19292"/>
                    <a:pt x="4291" y="17877"/>
                  </a:cubicBezTo>
                  <a:cubicBezTo>
                    <a:pt x="4565" y="17010"/>
                    <a:pt x="5433" y="16348"/>
                    <a:pt x="6095" y="15777"/>
                  </a:cubicBezTo>
                  <a:cubicBezTo>
                    <a:pt x="8560" y="13312"/>
                    <a:pt x="10934" y="10824"/>
                    <a:pt x="13422" y="8359"/>
                  </a:cubicBezTo>
                  <a:cubicBezTo>
                    <a:pt x="14745" y="7035"/>
                    <a:pt x="17119" y="3703"/>
                    <a:pt x="19219" y="3703"/>
                  </a:cubicBezTo>
                  <a:close/>
                  <a:moveTo>
                    <a:pt x="19438" y="1"/>
                  </a:moveTo>
                  <a:cubicBezTo>
                    <a:pt x="17443" y="1"/>
                    <a:pt x="15453" y="999"/>
                    <a:pt x="13787" y="2653"/>
                  </a:cubicBezTo>
                  <a:cubicBezTo>
                    <a:pt x="11048" y="5415"/>
                    <a:pt x="8286" y="8177"/>
                    <a:pt x="5524" y="10916"/>
                  </a:cubicBezTo>
                  <a:cubicBezTo>
                    <a:pt x="3150" y="13312"/>
                    <a:pt x="0" y="15595"/>
                    <a:pt x="297" y="19384"/>
                  </a:cubicBezTo>
                  <a:cubicBezTo>
                    <a:pt x="571" y="23013"/>
                    <a:pt x="4657" y="25957"/>
                    <a:pt x="7053" y="28331"/>
                  </a:cubicBezTo>
                  <a:cubicBezTo>
                    <a:pt x="9558" y="30836"/>
                    <a:pt x="11975" y="33275"/>
                    <a:pt x="14497" y="35777"/>
                  </a:cubicBezTo>
                  <a:lnTo>
                    <a:pt x="14497" y="35777"/>
                  </a:lnTo>
                  <a:cubicBezTo>
                    <a:pt x="14545" y="35829"/>
                    <a:pt x="14598" y="35881"/>
                    <a:pt x="14654" y="35932"/>
                  </a:cubicBezTo>
                  <a:cubicBezTo>
                    <a:pt x="14654" y="35932"/>
                    <a:pt x="14654" y="35932"/>
                    <a:pt x="14654" y="35932"/>
                  </a:cubicBezTo>
                  <a:lnTo>
                    <a:pt x="14654" y="35932"/>
                  </a:lnTo>
                  <a:cubicBezTo>
                    <a:pt x="14745" y="36023"/>
                    <a:pt x="14839" y="36102"/>
                    <a:pt x="14934" y="36169"/>
                  </a:cubicBezTo>
                  <a:lnTo>
                    <a:pt x="14934" y="36169"/>
                  </a:lnTo>
                  <a:cubicBezTo>
                    <a:pt x="16234" y="37217"/>
                    <a:pt x="17786" y="37800"/>
                    <a:pt x="19348" y="37800"/>
                  </a:cubicBezTo>
                  <a:cubicBezTo>
                    <a:pt x="20612" y="37800"/>
                    <a:pt x="21883" y="37418"/>
                    <a:pt x="23031" y="36594"/>
                  </a:cubicBezTo>
                  <a:cubicBezTo>
                    <a:pt x="23876" y="35932"/>
                    <a:pt x="24537" y="35179"/>
                    <a:pt x="25314" y="34426"/>
                  </a:cubicBezTo>
                  <a:lnTo>
                    <a:pt x="33964" y="25752"/>
                  </a:lnTo>
                  <a:cubicBezTo>
                    <a:pt x="36521" y="23196"/>
                    <a:pt x="39465" y="20342"/>
                    <a:pt x="37571" y="16165"/>
                  </a:cubicBezTo>
                  <a:cubicBezTo>
                    <a:pt x="36338" y="13495"/>
                    <a:pt x="33302" y="11304"/>
                    <a:pt x="31202" y="9204"/>
                  </a:cubicBezTo>
                  <a:cubicBezTo>
                    <a:pt x="28829" y="6830"/>
                    <a:pt x="26455" y="4273"/>
                    <a:pt x="23967" y="1991"/>
                  </a:cubicBezTo>
                  <a:cubicBezTo>
                    <a:pt x="22556" y="610"/>
                    <a:pt x="20995" y="1"/>
                    <a:pt x="194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2"/>
            <p:cNvSpPr/>
            <p:nvPr/>
          </p:nvSpPr>
          <p:spPr>
            <a:xfrm>
              <a:off x="2808250" y="2418250"/>
              <a:ext cx="875375" cy="851125"/>
            </a:xfrm>
            <a:custGeom>
              <a:avLst/>
              <a:gdLst/>
              <a:ahLst/>
              <a:cxnLst/>
              <a:rect l="l" t="t" r="r" b="b"/>
              <a:pathLst>
                <a:path w="35015" h="34045" extrusionOk="0">
                  <a:moveTo>
                    <a:pt x="17499" y="0"/>
                  </a:moveTo>
                  <a:cubicBezTo>
                    <a:pt x="16332" y="0"/>
                    <a:pt x="15168" y="428"/>
                    <a:pt x="14266" y="1284"/>
                  </a:cubicBezTo>
                  <a:lnTo>
                    <a:pt x="1803" y="13838"/>
                  </a:lnTo>
                  <a:cubicBezTo>
                    <a:pt x="0" y="15550"/>
                    <a:pt x="0" y="18494"/>
                    <a:pt x="1803" y="20206"/>
                  </a:cubicBezTo>
                  <a:lnTo>
                    <a:pt x="14266" y="32760"/>
                  </a:lnTo>
                  <a:cubicBezTo>
                    <a:pt x="15168" y="33616"/>
                    <a:pt x="16332" y="34044"/>
                    <a:pt x="17499" y="34044"/>
                  </a:cubicBezTo>
                  <a:cubicBezTo>
                    <a:pt x="18666" y="34044"/>
                    <a:pt x="19835" y="33616"/>
                    <a:pt x="20748" y="32760"/>
                  </a:cubicBezTo>
                  <a:lnTo>
                    <a:pt x="33188" y="20206"/>
                  </a:lnTo>
                  <a:cubicBezTo>
                    <a:pt x="35014" y="18494"/>
                    <a:pt x="35014" y="15550"/>
                    <a:pt x="33188" y="13838"/>
                  </a:cubicBezTo>
                  <a:lnTo>
                    <a:pt x="20748" y="1284"/>
                  </a:lnTo>
                  <a:cubicBezTo>
                    <a:pt x="19835" y="428"/>
                    <a:pt x="18666" y="0"/>
                    <a:pt x="17499" y="0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05" name="Google Shape;905;p32"/>
            <p:cNvSpPr/>
            <p:nvPr/>
          </p:nvSpPr>
          <p:spPr>
            <a:xfrm>
              <a:off x="3462252" y="2578612"/>
              <a:ext cx="3449901" cy="5304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fr-FR" sz="1200" dirty="0"/>
                <a:t>Développement du premier MVP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7" name="Google Shape;907;p32"/>
          <p:cNvGrpSpPr/>
          <p:nvPr/>
        </p:nvGrpSpPr>
        <p:grpSpPr>
          <a:xfrm>
            <a:off x="2903058" y="2350924"/>
            <a:ext cx="4122586" cy="461540"/>
            <a:chOff x="2801400" y="3079850"/>
            <a:chExt cx="4281977" cy="1079291"/>
          </a:xfrm>
        </p:grpSpPr>
        <p:sp>
          <p:nvSpPr>
            <p:cNvPr id="908" name="Google Shape;908;p32"/>
            <p:cNvSpPr/>
            <p:nvPr/>
          </p:nvSpPr>
          <p:spPr>
            <a:xfrm>
              <a:off x="3281299" y="3230325"/>
              <a:ext cx="3802078" cy="928816"/>
            </a:xfrm>
            <a:custGeom>
              <a:avLst/>
              <a:gdLst/>
              <a:ahLst/>
              <a:cxnLst/>
              <a:rect l="l" t="t" r="r" b="b"/>
              <a:pathLst>
                <a:path w="140764" h="25885" extrusionOk="0">
                  <a:moveTo>
                    <a:pt x="0" y="0"/>
                  </a:moveTo>
                  <a:lnTo>
                    <a:pt x="0" y="25884"/>
                  </a:lnTo>
                  <a:lnTo>
                    <a:pt x="129077" y="25884"/>
                  </a:lnTo>
                  <a:cubicBezTo>
                    <a:pt x="135446" y="25884"/>
                    <a:pt x="140764" y="20634"/>
                    <a:pt x="140764" y="14175"/>
                  </a:cubicBezTo>
                  <a:lnTo>
                    <a:pt x="140764" y="11710"/>
                  </a:lnTo>
                  <a:cubicBezTo>
                    <a:pt x="140764" y="5227"/>
                    <a:pt x="135446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2"/>
            <p:cNvSpPr/>
            <p:nvPr/>
          </p:nvSpPr>
          <p:spPr>
            <a:xfrm>
              <a:off x="2801400" y="3079850"/>
              <a:ext cx="986650" cy="943225"/>
            </a:xfrm>
            <a:custGeom>
              <a:avLst/>
              <a:gdLst/>
              <a:ahLst/>
              <a:cxnLst/>
              <a:rect l="l" t="t" r="r" b="b"/>
              <a:pathLst>
                <a:path w="39466" h="37729" extrusionOk="0">
                  <a:moveTo>
                    <a:pt x="19196" y="3717"/>
                  </a:moveTo>
                  <a:cubicBezTo>
                    <a:pt x="20452" y="3717"/>
                    <a:pt x="21205" y="4584"/>
                    <a:pt x="21958" y="5338"/>
                  </a:cubicBezTo>
                  <a:lnTo>
                    <a:pt x="25108" y="8487"/>
                  </a:lnTo>
                  <a:cubicBezTo>
                    <a:pt x="27573" y="10953"/>
                    <a:pt x="29947" y="13418"/>
                    <a:pt x="32435" y="15814"/>
                  </a:cubicBezTo>
                  <a:cubicBezTo>
                    <a:pt x="33097" y="16476"/>
                    <a:pt x="33850" y="17047"/>
                    <a:pt x="34147" y="17891"/>
                  </a:cubicBezTo>
                  <a:cubicBezTo>
                    <a:pt x="34809" y="19329"/>
                    <a:pt x="33850" y="20471"/>
                    <a:pt x="33006" y="21315"/>
                  </a:cubicBezTo>
                  <a:cubicBezTo>
                    <a:pt x="30335" y="23986"/>
                    <a:pt x="27756" y="26542"/>
                    <a:pt x="25108" y="29213"/>
                  </a:cubicBezTo>
                  <a:cubicBezTo>
                    <a:pt x="23737" y="30584"/>
                    <a:pt x="21326" y="33903"/>
                    <a:pt x="19001" y="33903"/>
                  </a:cubicBezTo>
                  <a:cubicBezTo>
                    <a:pt x="18424" y="33903"/>
                    <a:pt x="17852" y="33698"/>
                    <a:pt x="17302" y="33207"/>
                  </a:cubicBezTo>
                  <a:lnTo>
                    <a:pt x="17302" y="33207"/>
                  </a:lnTo>
                  <a:cubicBezTo>
                    <a:pt x="17302" y="33207"/>
                    <a:pt x="17302" y="33207"/>
                    <a:pt x="17302" y="33207"/>
                  </a:cubicBezTo>
                  <a:cubicBezTo>
                    <a:pt x="13307" y="29213"/>
                    <a:pt x="9313" y="25310"/>
                    <a:pt x="5410" y="21315"/>
                  </a:cubicBezTo>
                  <a:cubicBezTo>
                    <a:pt x="4474" y="20379"/>
                    <a:pt x="3607" y="19238"/>
                    <a:pt x="4177" y="17891"/>
                  </a:cubicBezTo>
                  <a:cubicBezTo>
                    <a:pt x="4565" y="17047"/>
                    <a:pt x="5410" y="16385"/>
                    <a:pt x="5981" y="15700"/>
                  </a:cubicBezTo>
                  <a:cubicBezTo>
                    <a:pt x="8468" y="13235"/>
                    <a:pt x="10934" y="10861"/>
                    <a:pt x="13399" y="8396"/>
                  </a:cubicBezTo>
                  <a:cubicBezTo>
                    <a:pt x="14745" y="7049"/>
                    <a:pt x="17028" y="3717"/>
                    <a:pt x="19196" y="3717"/>
                  </a:cubicBezTo>
                  <a:close/>
                  <a:moveTo>
                    <a:pt x="19396" y="1"/>
                  </a:moveTo>
                  <a:cubicBezTo>
                    <a:pt x="17404" y="1"/>
                    <a:pt x="15444" y="970"/>
                    <a:pt x="13787" y="2576"/>
                  </a:cubicBezTo>
                  <a:cubicBezTo>
                    <a:pt x="11025" y="5338"/>
                    <a:pt x="8263" y="8099"/>
                    <a:pt x="5501" y="10861"/>
                  </a:cubicBezTo>
                  <a:cubicBezTo>
                    <a:pt x="3127" y="13235"/>
                    <a:pt x="0" y="15609"/>
                    <a:pt x="274" y="19329"/>
                  </a:cubicBezTo>
                  <a:cubicBezTo>
                    <a:pt x="571" y="23027"/>
                    <a:pt x="4657" y="25880"/>
                    <a:pt x="7030" y="28368"/>
                  </a:cubicBezTo>
                  <a:cubicBezTo>
                    <a:pt x="9566" y="30792"/>
                    <a:pt x="11991" y="33303"/>
                    <a:pt x="14502" y="35751"/>
                  </a:cubicBezTo>
                  <a:lnTo>
                    <a:pt x="14502" y="35751"/>
                  </a:lnTo>
                  <a:cubicBezTo>
                    <a:pt x="14542" y="35794"/>
                    <a:pt x="14585" y="35836"/>
                    <a:pt x="14631" y="35878"/>
                  </a:cubicBezTo>
                  <a:cubicBezTo>
                    <a:pt x="14631" y="35878"/>
                    <a:pt x="14631" y="35878"/>
                    <a:pt x="14631" y="35878"/>
                  </a:cubicBezTo>
                  <a:lnTo>
                    <a:pt x="14631" y="35878"/>
                  </a:lnTo>
                  <a:cubicBezTo>
                    <a:pt x="14773" y="36027"/>
                    <a:pt x="14921" y="36145"/>
                    <a:pt x="15073" y="36235"/>
                  </a:cubicBezTo>
                  <a:lnTo>
                    <a:pt x="15073" y="36235"/>
                  </a:lnTo>
                  <a:cubicBezTo>
                    <a:pt x="16350" y="37196"/>
                    <a:pt x="17842" y="37729"/>
                    <a:pt x="19340" y="37729"/>
                  </a:cubicBezTo>
                  <a:cubicBezTo>
                    <a:pt x="20598" y="37729"/>
                    <a:pt x="21862" y="37353"/>
                    <a:pt x="23008" y="36540"/>
                  </a:cubicBezTo>
                  <a:cubicBezTo>
                    <a:pt x="23876" y="35969"/>
                    <a:pt x="24537" y="35216"/>
                    <a:pt x="25199" y="34440"/>
                  </a:cubicBezTo>
                  <a:cubicBezTo>
                    <a:pt x="28144" y="31587"/>
                    <a:pt x="30997" y="28642"/>
                    <a:pt x="33850" y="25789"/>
                  </a:cubicBezTo>
                  <a:cubicBezTo>
                    <a:pt x="36521" y="23118"/>
                    <a:pt x="39465" y="20265"/>
                    <a:pt x="37571" y="16180"/>
                  </a:cubicBezTo>
                  <a:cubicBezTo>
                    <a:pt x="36315" y="13532"/>
                    <a:pt x="33280" y="11249"/>
                    <a:pt x="31180" y="9241"/>
                  </a:cubicBezTo>
                  <a:cubicBezTo>
                    <a:pt x="28806" y="6776"/>
                    <a:pt x="26432" y="4288"/>
                    <a:pt x="23967" y="1914"/>
                  </a:cubicBezTo>
                  <a:cubicBezTo>
                    <a:pt x="22510" y="586"/>
                    <a:pt x="20943" y="1"/>
                    <a:pt x="19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2"/>
            <p:cNvSpPr/>
            <p:nvPr/>
          </p:nvSpPr>
          <p:spPr>
            <a:xfrm>
              <a:off x="2844200" y="3124675"/>
              <a:ext cx="874800" cy="852700"/>
            </a:xfrm>
            <a:custGeom>
              <a:avLst/>
              <a:gdLst/>
              <a:ahLst/>
              <a:cxnLst/>
              <a:rect l="l" t="t" r="r" b="b"/>
              <a:pathLst>
                <a:path w="34992" h="34108" extrusionOk="0">
                  <a:moveTo>
                    <a:pt x="17496" y="1"/>
                  </a:moveTo>
                  <a:cubicBezTo>
                    <a:pt x="16332" y="1"/>
                    <a:pt x="15168" y="452"/>
                    <a:pt x="14266" y="1353"/>
                  </a:cubicBezTo>
                  <a:lnTo>
                    <a:pt x="1803" y="13816"/>
                  </a:lnTo>
                  <a:cubicBezTo>
                    <a:pt x="0" y="15619"/>
                    <a:pt x="0" y="18472"/>
                    <a:pt x="1803" y="20298"/>
                  </a:cubicBezTo>
                  <a:lnTo>
                    <a:pt x="14266" y="32738"/>
                  </a:lnTo>
                  <a:cubicBezTo>
                    <a:pt x="15168" y="33651"/>
                    <a:pt x="16332" y="34108"/>
                    <a:pt x="17496" y="34108"/>
                  </a:cubicBezTo>
                  <a:cubicBezTo>
                    <a:pt x="18660" y="34108"/>
                    <a:pt x="19824" y="33651"/>
                    <a:pt x="20726" y="32738"/>
                  </a:cubicBezTo>
                  <a:lnTo>
                    <a:pt x="33188" y="20298"/>
                  </a:lnTo>
                  <a:cubicBezTo>
                    <a:pt x="34991" y="18472"/>
                    <a:pt x="34991" y="15619"/>
                    <a:pt x="33188" y="13816"/>
                  </a:cubicBezTo>
                  <a:lnTo>
                    <a:pt x="20726" y="1353"/>
                  </a:lnTo>
                  <a:cubicBezTo>
                    <a:pt x="19824" y="452"/>
                    <a:pt x="18660" y="1"/>
                    <a:pt x="17496" y="1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04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1" name="Google Shape;911;p32"/>
            <p:cNvSpPr/>
            <p:nvPr/>
          </p:nvSpPr>
          <p:spPr>
            <a:xfrm>
              <a:off x="3462253" y="3288688"/>
              <a:ext cx="3386586" cy="778566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pPr lvl="0">
                <a:buClr>
                  <a:schemeClr val="dk1"/>
                </a:buClr>
                <a:buSzPts val="1100"/>
              </a:pPr>
              <a:r>
                <a:rPr lang="fr-FR" sz="1200" dirty="0"/>
                <a:t>Développement du deuxième MVP </a:t>
              </a:r>
              <a:endParaRPr sz="12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3" name="Google Shape;913;p32"/>
          <p:cNvGrpSpPr/>
          <p:nvPr/>
        </p:nvGrpSpPr>
        <p:grpSpPr>
          <a:xfrm>
            <a:off x="2959405" y="3009564"/>
            <a:ext cx="4066239" cy="404124"/>
            <a:chOff x="2803675" y="3779525"/>
            <a:chExt cx="4223451" cy="945025"/>
          </a:xfrm>
        </p:grpSpPr>
        <p:sp>
          <p:nvSpPr>
            <p:cNvPr id="914" name="Google Shape;914;p32"/>
            <p:cNvSpPr/>
            <p:nvPr/>
          </p:nvSpPr>
          <p:spPr>
            <a:xfrm>
              <a:off x="3281300" y="3926125"/>
              <a:ext cx="3745826" cy="795175"/>
            </a:xfrm>
            <a:custGeom>
              <a:avLst/>
              <a:gdLst/>
              <a:ahLst/>
              <a:cxnLst/>
              <a:rect l="l" t="t" r="r" b="b"/>
              <a:pathLst>
                <a:path w="140764" h="25976" extrusionOk="0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2"/>
            <p:cNvSpPr/>
            <p:nvPr/>
          </p:nvSpPr>
          <p:spPr>
            <a:xfrm>
              <a:off x="2803675" y="3779525"/>
              <a:ext cx="984375" cy="945025"/>
            </a:xfrm>
            <a:custGeom>
              <a:avLst/>
              <a:gdLst/>
              <a:ahLst/>
              <a:cxnLst/>
              <a:rect l="l" t="t" r="r" b="b"/>
              <a:pathLst>
                <a:path w="39375" h="37801" extrusionOk="0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2"/>
            <p:cNvSpPr/>
            <p:nvPr/>
          </p:nvSpPr>
          <p:spPr>
            <a:xfrm>
              <a:off x="2846475" y="3823700"/>
              <a:ext cx="872525" cy="853425"/>
            </a:xfrm>
            <a:custGeom>
              <a:avLst/>
              <a:gdLst/>
              <a:ahLst/>
              <a:cxnLst/>
              <a:rect l="l" t="t" r="r" b="b"/>
              <a:pathLst>
                <a:path w="34901" h="34137" extrusionOk="0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05</a:t>
              </a:r>
              <a:endParaRPr sz="2200" b="1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17" name="Google Shape;917;p32"/>
            <p:cNvSpPr/>
            <p:nvPr/>
          </p:nvSpPr>
          <p:spPr>
            <a:xfrm>
              <a:off x="3462252" y="3779527"/>
              <a:ext cx="3502783" cy="736500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r>
                <a:rPr lang="fr-FR" sz="1200" dirty="0"/>
                <a:t>Affichage/recherche des produits par prix croissant</a:t>
              </a:r>
            </a:p>
          </p:txBody>
        </p:sp>
      </p:grpSp>
      <p:grpSp>
        <p:nvGrpSpPr>
          <p:cNvPr id="919" name="Google Shape;919;p32"/>
          <p:cNvGrpSpPr/>
          <p:nvPr/>
        </p:nvGrpSpPr>
        <p:grpSpPr>
          <a:xfrm>
            <a:off x="809241" y="1150761"/>
            <a:ext cx="1883125" cy="3492850"/>
            <a:chOff x="846975" y="1154450"/>
            <a:chExt cx="1883125" cy="3492850"/>
          </a:xfrm>
        </p:grpSpPr>
        <p:sp>
          <p:nvSpPr>
            <p:cNvPr id="920" name="Google Shape;920;p32"/>
            <p:cNvSpPr/>
            <p:nvPr/>
          </p:nvSpPr>
          <p:spPr>
            <a:xfrm>
              <a:off x="846975" y="1154450"/>
              <a:ext cx="1804375" cy="3492850"/>
            </a:xfrm>
            <a:custGeom>
              <a:avLst/>
              <a:gdLst/>
              <a:ahLst/>
              <a:cxnLst/>
              <a:rect l="l" t="t" r="r" b="b"/>
              <a:pathLst>
                <a:path w="72175" h="139714" extrusionOk="0">
                  <a:moveTo>
                    <a:pt x="54193" y="29672"/>
                  </a:moveTo>
                  <a:lnTo>
                    <a:pt x="54193" y="29672"/>
                  </a:lnTo>
                  <a:cubicBezTo>
                    <a:pt x="54199" y="29672"/>
                    <a:pt x="54205" y="29673"/>
                    <a:pt x="54211" y="29673"/>
                  </a:cubicBezTo>
                  <a:cubicBezTo>
                    <a:pt x="54244" y="29723"/>
                    <a:pt x="54255" y="29742"/>
                    <a:pt x="54253" y="29742"/>
                  </a:cubicBezTo>
                  <a:cubicBezTo>
                    <a:pt x="54250" y="29742"/>
                    <a:pt x="54223" y="29708"/>
                    <a:pt x="54193" y="29672"/>
                  </a:cubicBezTo>
                  <a:close/>
                  <a:moveTo>
                    <a:pt x="2078" y="0"/>
                  </a:moveTo>
                  <a:cubicBezTo>
                    <a:pt x="1051" y="0"/>
                    <a:pt x="1" y="959"/>
                    <a:pt x="1" y="2100"/>
                  </a:cubicBezTo>
                  <a:cubicBezTo>
                    <a:pt x="92" y="3127"/>
                    <a:pt x="936" y="4086"/>
                    <a:pt x="2078" y="4086"/>
                  </a:cubicBezTo>
                  <a:cubicBezTo>
                    <a:pt x="3904" y="4086"/>
                    <a:pt x="5707" y="4177"/>
                    <a:pt x="7510" y="4268"/>
                  </a:cubicBezTo>
                  <a:cubicBezTo>
                    <a:pt x="8355" y="4382"/>
                    <a:pt x="9222" y="4474"/>
                    <a:pt x="10067" y="4565"/>
                  </a:cubicBezTo>
                  <a:cubicBezTo>
                    <a:pt x="10363" y="4565"/>
                    <a:pt x="10546" y="4656"/>
                    <a:pt x="10751" y="4656"/>
                  </a:cubicBezTo>
                  <a:lnTo>
                    <a:pt x="11025" y="4656"/>
                  </a:lnTo>
                  <a:cubicBezTo>
                    <a:pt x="11505" y="4748"/>
                    <a:pt x="11893" y="4839"/>
                    <a:pt x="12349" y="4839"/>
                  </a:cubicBezTo>
                  <a:cubicBezTo>
                    <a:pt x="15773" y="5410"/>
                    <a:pt x="19197" y="6277"/>
                    <a:pt x="22529" y="7327"/>
                  </a:cubicBezTo>
                  <a:cubicBezTo>
                    <a:pt x="24150" y="7898"/>
                    <a:pt x="25679" y="8468"/>
                    <a:pt x="27300" y="9130"/>
                  </a:cubicBezTo>
                  <a:cubicBezTo>
                    <a:pt x="27373" y="9130"/>
                    <a:pt x="27694" y="9247"/>
                    <a:pt x="27621" y="9247"/>
                  </a:cubicBezTo>
                  <a:cubicBezTo>
                    <a:pt x="27603" y="9247"/>
                    <a:pt x="27560" y="9240"/>
                    <a:pt x="27482" y="9221"/>
                  </a:cubicBezTo>
                  <a:lnTo>
                    <a:pt x="27482" y="9221"/>
                  </a:lnTo>
                  <a:cubicBezTo>
                    <a:pt x="27756" y="9313"/>
                    <a:pt x="27962" y="9313"/>
                    <a:pt x="28144" y="9404"/>
                  </a:cubicBezTo>
                  <a:cubicBezTo>
                    <a:pt x="28532" y="9609"/>
                    <a:pt x="28897" y="9792"/>
                    <a:pt x="29377" y="9975"/>
                  </a:cubicBezTo>
                  <a:cubicBezTo>
                    <a:pt x="30153" y="10363"/>
                    <a:pt x="30815" y="10751"/>
                    <a:pt x="31568" y="11116"/>
                  </a:cubicBezTo>
                  <a:cubicBezTo>
                    <a:pt x="34604" y="12645"/>
                    <a:pt x="37457" y="14357"/>
                    <a:pt x="40219" y="16252"/>
                  </a:cubicBezTo>
                  <a:cubicBezTo>
                    <a:pt x="40881" y="16731"/>
                    <a:pt x="41565" y="17302"/>
                    <a:pt x="42227" y="17781"/>
                  </a:cubicBezTo>
                  <a:cubicBezTo>
                    <a:pt x="42319" y="17872"/>
                    <a:pt x="42410" y="17872"/>
                    <a:pt x="42501" y="17963"/>
                  </a:cubicBezTo>
                  <a:cubicBezTo>
                    <a:pt x="42593" y="18078"/>
                    <a:pt x="42798" y="18169"/>
                    <a:pt x="42981" y="18352"/>
                  </a:cubicBezTo>
                  <a:cubicBezTo>
                    <a:pt x="43277" y="18648"/>
                    <a:pt x="43643" y="18922"/>
                    <a:pt x="44031" y="19219"/>
                  </a:cubicBezTo>
                  <a:cubicBezTo>
                    <a:pt x="45263" y="20246"/>
                    <a:pt x="46496" y="21387"/>
                    <a:pt x="47728" y="22529"/>
                  </a:cubicBezTo>
                  <a:cubicBezTo>
                    <a:pt x="48870" y="23670"/>
                    <a:pt x="50125" y="24925"/>
                    <a:pt x="51152" y="26158"/>
                  </a:cubicBezTo>
                  <a:cubicBezTo>
                    <a:pt x="51723" y="26728"/>
                    <a:pt x="52293" y="27390"/>
                    <a:pt x="52864" y="28052"/>
                  </a:cubicBezTo>
                  <a:cubicBezTo>
                    <a:pt x="53069" y="28349"/>
                    <a:pt x="53343" y="28714"/>
                    <a:pt x="53640" y="29011"/>
                  </a:cubicBezTo>
                  <a:cubicBezTo>
                    <a:pt x="53731" y="29194"/>
                    <a:pt x="53914" y="29285"/>
                    <a:pt x="54005" y="29490"/>
                  </a:cubicBezTo>
                  <a:cubicBezTo>
                    <a:pt x="54005" y="29561"/>
                    <a:pt x="54074" y="29632"/>
                    <a:pt x="54148" y="29660"/>
                  </a:cubicBezTo>
                  <a:lnTo>
                    <a:pt x="54148" y="29660"/>
                  </a:lnTo>
                  <a:cubicBezTo>
                    <a:pt x="54163" y="29687"/>
                    <a:pt x="54184" y="29721"/>
                    <a:pt x="54211" y="29764"/>
                  </a:cubicBezTo>
                  <a:cubicBezTo>
                    <a:pt x="56288" y="32435"/>
                    <a:pt x="58114" y="35288"/>
                    <a:pt x="59712" y="38232"/>
                  </a:cubicBezTo>
                  <a:cubicBezTo>
                    <a:pt x="60579" y="39647"/>
                    <a:pt x="61332" y="41177"/>
                    <a:pt x="61994" y="42706"/>
                  </a:cubicBezTo>
                  <a:cubicBezTo>
                    <a:pt x="62200" y="43071"/>
                    <a:pt x="62382" y="43459"/>
                    <a:pt x="62473" y="43847"/>
                  </a:cubicBezTo>
                  <a:cubicBezTo>
                    <a:pt x="62565" y="44030"/>
                    <a:pt x="62679" y="44213"/>
                    <a:pt x="62770" y="44418"/>
                  </a:cubicBezTo>
                  <a:cubicBezTo>
                    <a:pt x="62724" y="44331"/>
                    <a:pt x="62704" y="44297"/>
                    <a:pt x="62699" y="44297"/>
                  </a:cubicBezTo>
                  <a:cubicBezTo>
                    <a:pt x="62682" y="44297"/>
                    <a:pt x="62861" y="44712"/>
                    <a:pt x="62861" y="44783"/>
                  </a:cubicBezTo>
                  <a:cubicBezTo>
                    <a:pt x="63250" y="45559"/>
                    <a:pt x="63523" y="46312"/>
                    <a:pt x="63820" y="47180"/>
                  </a:cubicBezTo>
                  <a:cubicBezTo>
                    <a:pt x="64961" y="50398"/>
                    <a:pt x="65897" y="53731"/>
                    <a:pt x="66559" y="57063"/>
                  </a:cubicBezTo>
                  <a:cubicBezTo>
                    <a:pt x="66765" y="57908"/>
                    <a:pt x="66947" y="58866"/>
                    <a:pt x="67039" y="59734"/>
                  </a:cubicBezTo>
                  <a:cubicBezTo>
                    <a:pt x="67130" y="60099"/>
                    <a:pt x="67244" y="60487"/>
                    <a:pt x="67244" y="60875"/>
                  </a:cubicBezTo>
                  <a:cubicBezTo>
                    <a:pt x="67244" y="60962"/>
                    <a:pt x="67244" y="61049"/>
                    <a:pt x="67323" y="61136"/>
                  </a:cubicBezTo>
                  <a:lnTo>
                    <a:pt x="67323" y="61136"/>
                  </a:lnTo>
                  <a:cubicBezTo>
                    <a:pt x="67330" y="61178"/>
                    <a:pt x="67335" y="61218"/>
                    <a:pt x="67335" y="61240"/>
                  </a:cubicBezTo>
                  <a:cubicBezTo>
                    <a:pt x="67335" y="61446"/>
                    <a:pt x="67335" y="61720"/>
                    <a:pt x="67427" y="61902"/>
                  </a:cubicBezTo>
                  <a:cubicBezTo>
                    <a:pt x="67609" y="63728"/>
                    <a:pt x="67700" y="65440"/>
                    <a:pt x="67815" y="67243"/>
                  </a:cubicBezTo>
                  <a:cubicBezTo>
                    <a:pt x="67906" y="70850"/>
                    <a:pt x="67815" y="74456"/>
                    <a:pt x="67335" y="77994"/>
                  </a:cubicBezTo>
                  <a:lnTo>
                    <a:pt x="67335" y="78565"/>
                  </a:lnTo>
                  <a:cubicBezTo>
                    <a:pt x="67244" y="78656"/>
                    <a:pt x="67244" y="78747"/>
                    <a:pt x="67244" y="78838"/>
                  </a:cubicBezTo>
                  <a:cubicBezTo>
                    <a:pt x="67244" y="79318"/>
                    <a:pt x="67130" y="79797"/>
                    <a:pt x="67039" y="80276"/>
                  </a:cubicBezTo>
                  <a:cubicBezTo>
                    <a:pt x="66947" y="81030"/>
                    <a:pt x="66765" y="81874"/>
                    <a:pt x="66559" y="82742"/>
                  </a:cubicBezTo>
                  <a:cubicBezTo>
                    <a:pt x="66285" y="84453"/>
                    <a:pt x="65806" y="86165"/>
                    <a:pt x="65327" y="87877"/>
                  </a:cubicBezTo>
                  <a:cubicBezTo>
                    <a:pt x="64847" y="89498"/>
                    <a:pt x="64391" y="91210"/>
                    <a:pt x="63706" y="92830"/>
                  </a:cubicBezTo>
                  <a:cubicBezTo>
                    <a:pt x="63432" y="93584"/>
                    <a:pt x="63135" y="94337"/>
                    <a:pt x="62861" y="95113"/>
                  </a:cubicBezTo>
                  <a:cubicBezTo>
                    <a:pt x="62799" y="95239"/>
                    <a:pt x="62736" y="95462"/>
                    <a:pt x="62733" y="95462"/>
                  </a:cubicBezTo>
                  <a:cubicBezTo>
                    <a:pt x="62731" y="95462"/>
                    <a:pt x="62742" y="95416"/>
                    <a:pt x="62770" y="95295"/>
                  </a:cubicBezTo>
                  <a:lnTo>
                    <a:pt x="62770" y="95295"/>
                  </a:lnTo>
                  <a:cubicBezTo>
                    <a:pt x="62679" y="95478"/>
                    <a:pt x="62565" y="95684"/>
                    <a:pt x="62473" y="95866"/>
                  </a:cubicBezTo>
                  <a:cubicBezTo>
                    <a:pt x="62291" y="96345"/>
                    <a:pt x="62200" y="96711"/>
                    <a:pt x="61994" y="97099"/>
                  </a:cubicBezTo>
                  <a:cubicBezTo>
                    <a:pt x="60579" y="100249"/>
                    <a:pt x="58867" y="103193"/>
                    <a:pt x="57064" y="105955"/>
                  </a:cubicBezTo>
                  <a:cubicBezTo>
                    <a:pt x="56125" y="107341"/>
                    <a:pt x="55186" y="108749"/>
                    <a:pt x="54183" y="110050"/>
                  </a:cubicBezTo>
                  <a:lnTo>
                    <a:pt x="54183" y="110050"/>
                  </a:lnTo>
                  <a:cubicBezTo>
                    <a:pt x="54116" y="110113"/>
                    <a:pt x="53966" y="110262"/>
                    <a:pt x="53914" y="110315"/>
                  </a:cubicBezTo>
                  <a:cubicBezTo>
                    <a:pt x="53823" y="110520"/>
                    <a:pt x="53731" y="110703"/>
                    <a:pt x="53549" y="110794"/>
                  </a:cubicBezTo>
                  <a:cubicBezTo>
                    <a:pt x="53343" y="111182"/>
                    <a:pt x="53069" y="111456"/>
                    <a:pt x="52773" y="111752"/>
                  </a:cubicBezTo>
                  <a:cubicBezTo>
                    <a:pt x="52202" y="112414"/>
                    <a:pt x="51723" y="113076"/>
                    <a:pt x="51152" y="113647"/>
                  </a:cubicBezTo>
                  <a:cubicBezTo>
                    <a:pt x="48870" y="116226"/>
                    <a:pt x="46404" y="118509"/>
                    <a:pt x="43848" y="120677"/>
                  </a:cubicBezTo>
                  <a:cubicBezTo>
                    <a:pt x="43551" y="120974"/>
                    <a:pt x="43277" y="121156"/>
                    <a:pt x="42981" y="121453"/>
                  </a:cubicBezTo>
                  <a:cubicBezTo>
                    <a:pt x="42798" y="121545"/>
                    <a:pt x="42593" y="121636"/>
                    <a:pt x="42501" y="121818"/>
                  </a:cubicBezTo>
                  <a:cubicBezTo>
                    <a:pt x="42410" y="121818"/>
                    <a:pt x="42319" y="121933"/>
                    <a:pt x="42227" y="122024"/>
                  </a:cubicBezTo>
                  <a:cubicBezTo>
                    <a:pt x="41565" y="122503"/>
                    <a:pt x="40881" y="123074"/>
                    <a:pt x="40127" y="123530"/>
                  </a:cubicBezTo>
                  <a:cubicBezTo>
                    <a:pt x="38804" y="124489"/>
                    <a:pt x="37366" y="125448"/>
                    <a:pt x="35950" y="126292"/>
                  </a:cubicBezTo>
                  <a:cubicBezTo>
                    <a:pt x="34421" y="127160"/>
                    <a:pt x="33006" y="128004"/>
                    <a:pt x="31477" y="128780"/>
                  </a:cubicBezTo>
                  <a:cubicBezTo>
                    <a:pt x="30723" y="129145"/>
                    <a:pt x="29947" y="129442"/>
                    <a:pt x="29194" y="129807"/>
                  </a:cubicBezTo>
                  <a:cubicBezTo>
                    <a:pt x="28806" y="130013"/>
                    <a:pt x="28441" y="130195"/>
                    <a:pt x="28053" y="130378"/>
                  </a:cubicBezTo>
                  <a:cubicBezTo>
                    <a:pt x="27870" y="130378"/>
                    <a:pt x="27665" y="130492"/>
                    <a:pt x="27482" y="130583"/>
                  </a:cubicBezTo>
                  <a:cubicBezTo>
                    <a:pt x="27582" y="130531"/>
                    <a:pt x="27618" y="130511"/>
                    <a:pt x="27616" y="130511"/>
                  </a:cubicBezTo>
                  <a:cubicBezTo>
                    <a:pt x="27607" y="130511"/>
                    <a:pt x="27270" y="130675"/>
                    <a:pt x="27186" y="130675"/>
                  </a:cubicBezTo>
                  <a:cubicBezTo>
                    <a:pt x="23967" y="131998"/>
                    <a:pt x="20726" y="133048"/>
                    <a:pt x="17393" y="133802"/>
                  </a:cubicBezTo>
                  <a:cubicBezTo>
                    <a:pt x="15682" y="134281"/>
                    <a:pt x="13970" y="134578"/>
                    <a:pt x="12258" y="134852"/>
                  </a:cubicBezTo>
                  <a:cubicBezTo>
                    <a:pt x="11778" y="134943"/>
                    <a:pt x="11413" y="135057"/>
                    <a:pt x="10934" y="135057"/>
                  </a:cubicBezTo>
                  <a:cubicBezTo>
                    <a:pt x="10913" y="135062"/>
                    <a:pt x="10895" y="135066"/>
                    <a:pt x="10880" y="135070"/>
                  </a:cubicBezTo>
                  <a:lnTo>
                    <a:pt x="10880" y="135070"/>
                  </a:lnTo>
                  <a:cubicBezTo>
                    <a:pt x="10876" y="135063"/>
                    <a:pt x="10844" y="135057"/>
                    <a:pt x="10751" y="135057"/>
                  </a:cubicBezTo>
                  <a:cubicBezTo>
                    <a:pt x="10546" y="135148"/>
                    <a:pt x="10272" y="135148"/>
                    <a:pt x="9975" y="135148"/>
                  </a:cubicBezTo>
                  <a:cubicBezTo>
                    <a:pt x="9131" y="135331"/>
                    <a:pt x="8172" y="135331"/>
                    <a:pt x="7328" y="135422"/>
                  </a:cubicBezTo>
                  <a:cubicBezTo>
                    <a:pt x="5616" y="135628"/>
                    <a:pt x="3790" y="135628"/>
                    <a:pt x="2078" y="135628"/>
                  </a:cubicBezTo>
                  <a:cubicBezTo>
                    <a:pt x="1051" y="135628"/>
                    <a:pt x="1" y="136564"/>
                    <a:pt x="1" y="137705"/>
                  </a:cubicBezTo>
                  <a:cubicBezTo>
                    <a:pt x="92" y="138755"/>
                    <a:pt x="936" y="139713"/>
                    <a:pt x="2078" y="139713"/>
                  </a:cubicBezTo>
                  <a:cubicBezTo>
                    <a:pt x="9313" y="139713"/>
                    <a:pt x="16640" y="138572"/>
                    <a:pt x="23579" y="136381"/>
                  </a:cubicBezTo>
                  <a:cubicBezTo>
                    <a:pt x="30244" y="134190"/>
                    <a:pt x="36612" y="131063"/>
                    <a:pt x="42410" y="126954"/>
                  </a:cubicBezTo>
                  <a:cubicBezTo>
                    <a:pt x="48208" y="122777"/>
                    <a:pt x="53343" y="117824"/>
                    <a:pt x="57635" y="112232"/>
                  </a:cubicBezTo>
                  <a:cubicBezTo>
                    <a:pt x="61903" y="106617"/>
                    <a:pt x="65327" y="100431"/>
                    <a:pt x="67700" y="93766"/>
                  </a:cubicBezTo>
                  <a:cubicBezTo>
                    <a:pt x="70188" y="87010"/>
                    <a:pt x="71604" y="79797"/>
                    <a:pt x="71900" y="72562"/>
                  </a:cubicBezTo>
                  <a:cubicBezTo>
                    <a:pt x="72174" y="65235"/>
                    <a:pt x="71330" y="57816"/>
                    <a:pt x="69321" y="50786"/>
                  </a:cubicBezTo>
                  <a:cubicBezTo>
                    <a:pt x="67427" y="44030"/>
                    <a:pt x="64391" y="37570"/>
                    <a:pt x="60579" y="31659"/>
                  </a:cubicBezTo>
                  <a:cubicBezTo>
                    <a:pt x="56676" y="25861"/>
                    <a:pt x="52019" y="20543"/>
                    <a:pt x="46701" y="16160"/>
                  </a:cubicBezTo>
                  <a:cubicBezTo>
                    <a:pt x="41177" y="11595"/>
                    <a:pt x="35083" y="7898"/>
                    <a:pt x="28441" y="5227"/>
                  </a:cubicBezTo>
                  <a:cubicBezTo>
                    <a:pt x="21776" y="2374"/>
                    <a:pt x="14632" y="753"/>
                    <a:pt x="7419" y="183"/>
                  </a:cubicBezTo>
                  <a:cubicBezTo>
                    <a:pt x="5616" y="91"/>
                    <a:pt x="3904" y="0"/>
                    <a:pt x="20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2"/>
            <p:cNvSpPr/>
            <p:nvPr/>
          </p:nvSpPr>
          <p:spPr>
            <a:xfrm>
              <a:off x="1588800" y="1305950"/>
              <a:ext cx="283050" cy="273850"/>
            </a:xfrm>
            <a:custGeom>
              <a:avLst/>
              <a:gdLst/>
              <a:ahLst/>
              <a:cxnLst/>
              <a:rect l="l" t="t" r="r" b="b"/>
              <a:pathLst>
                <a:path w="11322" h="10954" extrusionOk="0">
                  <a:moveTo>
                    <a:pt x="5616" y="3458"/>
                  </a:moveTo>
                  <a:cubicBezTo>
                    <a:pt x="5536" y="3477"/>
                    <a:pt x="5489" y="3488"/>
                    <a:pt x="5466" y="3494"/>
                  </a:cubicBezTo>
                  <a:lnTo>
                    <a:pt x="5466" y="3494"/>
                  </a:lnTo>
                  <a:cubicBezTo>
                    <a:pt x="5476" y="3484"/>
                    <a:pt x="5488" y="3472"/>
                    <a:pt x="5501" y="3458"/>
                  </a:cubicBezTo>
                  <a:close/>
                  <a:moveTo>
                    <a:pt x="5136" y="3549"/>
                  </a:moveTo>
                  <a:cubicBezTo>
                    <a:pt x="5136" y="3566"/>
                    <a:pt x="5123" y="3583"/>
                    <a:pt x="5103" y="3599"/>
                  </a:cubicBezTo>
                  <a:lnTo>
                    <a:pt x="5103" y="3599"/>
                  </a:lnTo>
                  <a:cubicBezTo>
                    <a:pt x="5116" y="3584"/>
                    <a:pt x="5127" y="3568"/>
                    <a:pt x="5136" y="3549"/>
                  </a:cubicBezTo>
                  <a:close/>
                  <a:moveTo>
                    <a:pt x="5005" y="3653"/>
                  </a:moveTo>
                  <a:cubicBezTo>
                    <a:pt x="4968" y="3669"/>
                    <a:pt x="4937" y="3679"/>
                    <a:pt x="4933" y="3679"/>
                  </a:cubicBezTo>
                  <a:cubicBezTo>
                    <a:pt x="4930" y="3679"/>
                    <a:pt x="4949" y="3671"/>
                    <a:pt x="5005" y="3653"/>
                  </a:cubicBezTo>
                  <a:close/>
                  <a:moveTo>
                    <a:pt x="7030" y="3823"/>
                  </a:moveTo>
                  <a:cubicBezTo>
                    <a:pt x="7031" y="3823"/>
                    <a:pt x="7031" y="3823"/>
                    <a:pt x="7031" y="3823"/>
                  </a:cubicBezTo>
                  <a:cubicBezTo>
                    <a:pt x="7118" y="3910"/>
                    <a:pt x="7204" y="3914"/>
                    <a:pt x="7213" y="4013"/>
                  </a:cubicBezTo>
                  <a:lnTo>
                    <a:pt x="7213" y="4013"/>
                  </a:lnTo>
                  <a:cubicBezTo>
                    <a:pt x="7179" y="3982"/>
                    <a:pt x="7150" y="3949"/>
                    <a:pt x="7122" y="3915"/>
                  </a:cubicBezTo>
                  <a:cubicBezTo>
                    <a:pt x="7072" y="3865"/>
                    <a:pt x="7043" y="3836"/>
                    <a:pt x="7030" y="3823"/>
                  </a:cubicBezTo>
                  <a:close/>
                  <a:moveTo>
                    <a:pt x="7410" y="4157"/>
                  </a:moveTo>
                  <a:cubicBezTo>
                    <a:pt x="7441" y="4175"/>
                    <a:pt x="7474" y="4193"/>
                    <a:pt x="7510" y="4211"/>
                  </a:cubicBezTo>
                  <a:cubicBezTo>
                    <a:pt x="7547" y="4267"/>
                    <a:pt x="7557" y="4288"/>
                    <a:pt x="7551" y="4288"/>
                  </a:cubicBezTo>
                  <a:cubicBezTo>
                    <a:pt x="7537" y="4288"/>
                    <a:pt x="7460" y="4205"/>
                    <a:pt x="7410" y="4157"/>
                  </a:cubicBezTo>
                  <a:close/>
                  <a:moveTo>
                    <a:pt x="7859" y="5183"/>
                  </a:moveTo>
                  <a:cubicBezTo>
                    <a:pt x="7835" y="5295"/>
                    <a:pt x="7852" y="5355"/>
                    <a:pt x="7871" y="5355"/>
                  </a:cubicBezTo>
                  <a:cubicBezTo>
                    <a:pt x="7884" y="5355"/>
                    <a:pt x="7898" y="5325"/>
                    <a:pt x="7898" y="5261"/>
                  </a:cubicBezTo>
                  <a:cubicBezTo>
                    <a:pt x="7883" y="5235"/>
                    <a:pt x="7871" y="5209"/>
                    <a:pt x="7859" y="5183"/>
                  </a:cubicBezTo>
                  <a:close/>
                  <a:moveTo>
                    <a:pt x="3799" y="5669"/>
                  </a:moveTo>
                  <a:cubicBezTo>
                    <a:pt x="3809" y="5669"/>
                    <a:pt x="3827" y="5734"/>
                    <a:pt x="3845" y="5794"/>
                  </a:cubicBezTo>
                  <a:lnTo>
                    <a:pt x="3845" y="5794"/>
                  </a:lnTo>
                  <a:cubicBezTo>
                    <a:pt x="3830" y="5777"/>
                    <a:pt x="3812" y="5759"/>
                    <a:pt x="3790" y="5741"/>
                  </a:cubicBezTo>
                  <a:cubicBezTo>
                    <a:pt x="3790" y="5689"/>
                    <a:pt x="3793" y="5669"/>
                    <a:pt x="3799" y="5669"/>
                  </a:cubicBezTo>
                  <a:close/>
                  <a:moveTo>
                    <a:pt x="4051" y="6362"/>
                  </a:moveTo>
                  <a:cubicBezTo>
                    <a:pt x="4063" y="6377"/>
                    <a:pt x="4074" y="6391"/>
                    <a:pt x="4086" y="6403"/>
                  </a:cubicBezTo>
                  <a:cubicBezTo>
                    <a:pt x="4074" y="6388"/>
                    <a:pt x="4062" y="6375"/>
                    <a:pt x="4051" y="6362"/>
                  </a:cubicBezTo>
                  <a:close/>
                  <a:moveTo>
                    <a:pt x="4266" y="6741"/>
                  </a:moveTo>
                  <a:lnTo>
                    <a:pt x="4266" y="6741"/>
                  </a:lnTo>
                  <a:cubicBezTo>
                    <a:pt x="4321" y="6798"/>
                    <a:pt x="4337" y="6856"/>
                    <a:pt x="4325" y="6856"/>
                  </a:cubicBezTo>
                  <a:cubicBezTo>
                    <a:pt x="4317" y="6856"/>
                    <a:pt x="4297" y="6832"/>
                    <a:pt x="4269" y="6768"/>
                  </a:cubicBezTo>
                  <a:cubicBezTo>
                    <a:pt x="4269" y="6759"/>
                    <a:pt x="4268" y="6750"/>
                    <a:pt x="4266" y="6741"/>
                  </a:cubicBezTo>
                  <a:close/>
                  <a:moveTo>
                    <a:pt x="7213" y="6973"/>
                  </a:moveTo>
                  <a:lnTo>
                    <a:pt x="7213" y="6973"/>
                  </a:lnTo>
                  <a:cubicBezTo>
                    <a:pt x="7022" y="7069"/>
                    <a:pt x="6981" y="7114"/>
                    <a:pt x="7012" y="7123"/>
                  </a:cubicBezTo>
                  <a:lnTo>
                    <a:pt x="7012" y="7123"/>
                  </a:lnTo>
                  <a:cubicBezTo>
                    <a:pt x="7086" y="7073"/>
                    <a:pt x="7163" y="7023"/>
                    <a:pt x="7213" y="6973"/>
                  </a:cubicBezTo>
                  <a:close/>
                  <a:moveTo>
                    <a:pt x="4962" y="7280"/>
                  </a:moveTo>
                  <a:cubicBezTo>
                    <a:pt x="4946" y="7280"/>
                    <a:pt x="4963" y="7302"/>
                    <a:pt x="5045" y="7338"/>
                  </a:cubicBezTo>
                  <a:cubicBezTo>
                    <a:pt x="5050" y="7338"/>
                    <a:pt x="5054" y="7339"/>
                    <a:pt x="5059" y="7339"/>
                  </a:cubicBezTo>
                  <a:lnTo>
                    <a:pt x="5059" y="7339"/>
                  </a:lnTo>
                  <a:cubicBezTo>
                    <a:pt x="5017" y="7298"/>
                    <a:pt x="4976" y="7280"/>
                    <a:pt x="4962" y="7280"/>
                  </a:cubicBezTo>
                  <a:close/>
                  <a:moveTo>
                    <a:pt x="5445" y="7518"/>
                  </a:moveTo>
                  <a:cubicBezTo>
                    <a:pt x="5464" y="7518"/>
                    <a:pt x="5530" y="7531"/>
                    <a:pt x="5593" y="7544"/>
                  </a:cubicBezTo>
                  <a:lnTo>
                    <a:pt x="5501" y="7544"/>
                  </a:lnTo>
                  <a:cubicBezTo>
                    <a:pt x="5444" y="7525"/>
                    <a:pt x="5432" y="7518"/>
                    <a:pt x="5445" y="7518"/>
                  </a:cubicBezTo>
                  <a:close/>
                  <a:moveTo>
                    <a:pt x="6072" y="3458"/>
                  </a:moveTo>
                  <a:cubicBezTo>
                    <a:pt x="6295" y="3527"/>
                    <a:pt x="6454" y="3544"/>
                    <a:pt x="6606" y="3587"/>
                  </a:cubicBezTo>
                  <a:lnTo>
                    <a:pt x="6606" y="3587"/>
                  </a:lnTo>
                  <a:cubicBezTo>
                    <a:pt x="6605" y="3596"/>
                    <a:pt x="6615" y="3614"/>
                    <a:pt x="6643" y="3641"/>
                  </a:cubicBezTo>
                  <a:cubicBezTo>
                    <a:pt x="6757" y="3641"/>
                    <a:pt x="6848" y="3732"/>
                    <a:pt x="6939" y="3732"/>
                  </a:cubicBezTo>
                  <a:cubicBezTo>
                    <a:pt x="6939" y="3814"/>
                    <a:pt x="7013" y="3822"/>
                    <a:pt x="7028" y="3823"/>
                  </a:cubicBezTo>
                  <a:lnTo>
                    <a:pt x="7028" y="3823"/>
                  </a:lnTo>
                  <a:cubicBezTo>
                    <a:pt x="7024" y="3819"/>
                    <a:pt x="7022" y="3816"/>
                    <a:pt x="7023" y="3816"/>
                  </a:cubicBezTo>
                  <a:lnTo>
                    <a:pt x="7023" y="3816"/>
                  </a:lnTo>
                  <a:cubicBezTo>
                    <a:pt x="7023" y="3816"/>
                    <a:pt x="7025" y="3819"/>
                    <a:pt x="7030" y="3823"/>
                  </a:cubicBezTo>
                  <a:lnTo>
                    <a:pt x="7030" y="3823"/>
                  </a:lnTo>
                  <a:cubicBezTo>
                    <a:pt x="7030" y="3823"/>
                    <a:pt x="7029" y="3823"/>
                    <a:pt x="7028" y="3823"/>
                  </a:cubicBezTo>
                  <a:lnTo>
                    <a:pt x="7028" y="3823"/>
                  </a:lnTo>
                  <a:cubicBezTo>
                    <a:pt x="7048" y="3846"/>
                    <a:pt x="7118" y="3922"/>
                    <a:pt x="7213" y="4029"/>
                  </a:cubicBezTo>
                  <a:cubicBezTo>
                    <a:pt x="7213" y="4023"/>
                    <a:pt x="7213" y="4018"/>
                    <a:pt x="7213" y="4013"/>
                  </a:cubicBezTo>
                  <a:lnTo>
                    <a:pt x="7213" y="4013"/>
                  </a:lnTo>
                  <a:cubicBezTo>
                    <a:pt x="7257" y="4055"/>
                    <a:pt x="7308" y="4094"/>
                    <a:pt x="7369" y="4132"/>
                  </a:cubicBezTo>
                  <a:lnTo>
                    <a:pt x="7369" y="4132"/>
                  </a:lnTo>
                  <a:cubicBezTo>
                    <a:pt x="7374" y="4144"/>
                    <a:pt x="7389" y="4169"/>
                    <a:pt x="7419" y="4211"/>
                  </a:cubicBezTo>
                  <a:cubicBezTo>
                    <a:pt x="7510" y="4303"/>
                    <a:pt x="7510" y="4394"/>
                    <a:pt x="7601" y="4394"/>
                  </a:cubicBezTo>
                  <a:cubicBezTo>
                    <a:pt x="7601" y="4462"/>
                    <a:pt x="7652" y="4542"/>
                    <a:pt x="7678" y="4617"/>
                  </a:cubicBezTo>
                  <a:lnTo>
                    <a:pt x="7678" y="4617"/>
                  </a:lnTo>
                  <a:cubicBezTo>
                    <a:pt x="7681" y="4635"/>
                    <a:pt x="7685" y="4660"/>
                    <a:pt x="7693" y="4691"/>
                  </a:cubicBezTo>
                  <a:cubicBezTo>
                    <a:pt x="7772" y="4850"/>
                    <a:pt x="7782" y="5009"/>
                    <a:pt x="7859" y="5183"/>
                  </a:cubicBezTo>
                  <a:lnTo>
                    <a:pt x="7859" y="5183"/>
                  </a:lnTo>
                  <a:cubicBezTo>
                    <a:pt x="7867" y="5146"/>
                    <a:pt x="7880" y="5104"/>
                    <a:pt x="7898" y="5056"/>
                  </a:cubicBezTo>
                  <a:lnTo>
                    <a:pt x="7898" y="5444"/>
                  </a:lnTo>
                  <a:lnTo>
                    <a:pt x="7898" y="5627"/>
                  </a:lnTo>
                  <a:cubicBezTo>
                    <a:pt x="7784" y="5741"/>
                    <a:pt x="7784" y="6015"/>
                    <a:pt x="7784" y="6106"/>
                  </a:cubicBezTo>
                  <a:cubicBezTo>
                    <a:pt x="7784" y="6147"/>
                    <a:pt x="7766" y="6192"/>
                    <a:pt x="7746" y="6238"/>
                  </a:cubicBezTo>
                  <a:lnTo>
                    <a:pt x="7746" y="6238"/>
                  </a:lnTo>
                  <a:cubicBezTo>
                    <a:pt x="7732" y="6255"/>
                    <a:pt x="7715" y="6279"/>
                    <a:pt x="7693" y="6311"/>
                  </a:cubicBezTo>
                  <a:cubicBezTo>
                    <a:pt x="7601" y="6494"/>
                    <a:pt x="7510" y="6585"/>
                    <a:pt x="7419" y="6768"/>
                  </a:cubicBezTo>
                  <a:cubicBezTo>
                    <a:pt x="7369" y="6840"/>
                    <a:pt x="7359" y="6866"/>
                    <a:pt x="7371" y="6866"/>
                  </a:cubicBezTo>
                  <a:cubicBezTo>
                    <a:pt x="7374" y="6866"/>
                    <a:pt x="7378" y="6864"/>
                    <a:pt x="7384" y="6861"/>
                  </a:cubicBezTo>
                  <a:lnTo>
                    <a:pt x="7384" y="6861"/>
                  </a:lnTo>
                  <a:cubicBezTo>
                    <a:pt x="7369" y="6874"/>
                    <a:pt x="7351" y="6882"/>
                    <a:pt x="7327" y="6882"/>
                  </a:cubicBezTo>
                  <a:cubicBezTo>
                    <a:pt x="7327" y="6973"/>
                    <a:pt x="7213" y="6973"/>
                    <a:pt x="7213" y="7065"/>
                  </a:cubicBezTo>
                  <a:cubicBezTo>
                    <a:pt x="7138" y="7102"/>
                    <a:pt x="7062" y="7125"/>
                    <a:pt x="7025" y="7125"/>
                  </a:cubicBezTo>
                  <a:cubicBezTo>
                    <a:pt x="7020" y="7125"/>
                    <a:pt x="7015" y="7124"/>
                    <a:pt x="7012" y="7123"/>
                  </a:cubicBezTo>
                  <a:lnTo>
                    <a:pt x="7012" y="7123"/>
                  </a:lnTo>
                  <a:cubicBezTo>
                    <a:pt x="6950" y="7164"/>
                    <a:pt x="6889" y="7206"/>
                    <a:pt x="6848" y="7247"/>
                  </a:cubicBezTo>
                  <a:cubicBezTo>
                    <a:pt x="6808" y="7287"/>
                    <a:pt x="6786" y="7310"/>
                    <a:pt x="6763" y="7322"/>
                  </a:cubicBezTo>
                  <a:lnTo>
                    <a:pt x="6763" y="7322"/>
                  </a:lnTo>
                  <a:cubicBezTo>
                    <a:pt x="6760" y="7321"/>
                    <a:pt x="6756" y="7320"/>
                    <a:pt x="6749" y="7320"/>
                  </a:cubicBezTo>
                  <a:cubicBezTo>
                    <a:pt x="6731" y="7320"/>
                    <a:pt x="6697" y="7326"/>
                    <a:pt x="6643" y="7338"/>
                  </a:cubicBezTo>
                  <a:cubicBezTo>
                    <a:pt x="6480" y="7440"/>
                    <a:pt x="6389" y="7451"/>
                    <a:pt x="6242" y="7517"/>
                  </a:cubicBezTo>
                  <a:lnTo>
                    <a:pt x="6242" y="7517"/>
                  </a:lnTo>
                  <a:cubicBezTo>
                    <a:pt x="6222" y="7507"/>
                    <a:pt x="6201" y="7503"/>
                    <a:pt x="6180" y="7503"/>
                  </a:cubicBezTo>
                  <a:cubicBezTo>
                    <a:pt x="6165" y="7503"/>
                    <a:pt x="6149" y="7505"/>
                    <a:pt x="6134" y="7509"/>
                  </a:cubicBezTo>
                  <a:lnTo>
                    <a:pt x="6134" y="7509"/>
                  </a:lnTo>
                  <a:cubicBezTo>
                    <a:pt x="6110" y="7505"/>
                    <a:pt x="6091" y="7503"/>
                    <a:pt x="6076" y="7503"/>
                  </a:cubicBezTo>
                  <a:cubicBezTo>
                    <a:pt x="6035" y="7503"/>
                    <a:pt x="6032" y="7517"/>
                    <a:pt x="6063" y="7528"/>
                  </a:cubicBezTo>
                  <a:lnTo>
                    <a:pt x="6063" y="7528"/>
                  </a:lnTo>
                  <a:cubicBezTo>
                    <a:pt x="6086" y="7521"/>
                    <a:pt x="6110" y="7514"/>
                    <a:pt x="6134" y="7509"/>
                  </a:cubicBezTo>
                  <a:lnTo>
                    <a:pt x="6134" y="7509"/>
                  </a:lnTo>
                  <a:cubicBezTo>
                    <a:pt x="6157" y="7512"/>
                    <a:pt x="6186" y="7519"/>
                    <a:pt x="6220" y="7527"/>
                  </a:cubicBezTo>
                  <a:lnTo>
                    <a:pt x="6220" y="7527"/>
                  </a:lnTo>
                  <a:cubicBezTo>
                    <a:pt x="6209" y="7533"/>
                    <a:pt x="6198" y="7538"/>
                    <a:pt x="6186" y="7544"/>
                  </a:cubicBezTo>
                  <a:cubicBezTo>
                    <a:pt x="6128" y="7544"/>
                    <a:pt x="6086" y="7537"/>
                    <a:pt x="6063" y="7528"/>
                  </a:cubicBezTo>
                  <a:lnTo>
                    <a:pt x="6063" y="7528"/>
                  </a:lnTo>
                  <a:cubicBezTo>
                    <a:pt x="6034" y="7537"/>
                    <a:pt x="6007" y="7544"/>
                    <a:pt x="5981" y="7544"/>
                  </a:cubicBezTo>
                  <a:lnTo>
                    <a:pt x="5616" y="7544"/>
                  </a:lnTo>
                  <a:cubicBezTo>
                    <a:pt x="5501" y="7453"/>
                    <a:pt x="5410" y="7453"/>
                    <a:pt x="5319" y="7453"/>
                  </a:cubicBezTo>
                  <a:cubicBezTo>
                    <a:pt x="5232" y="7453"/>
                    <a:pt x="5145" y="7350"/>
                    <a:pt x="5059" y="7339"/>
                  </a:cubicBezTo>
                  <a:lnTo>
                    <a:pt x="5059" y="7339"/>
                  </a:lnTo>
                  <a:cubicBezTo>
                    <a:pt x="5086" y="7366"/>
                    <a:pt x="5114" y="7404"/>
                    <a:pt x="5136" y="7453"/>
                  </a:cubicBezTo>
                  <a:cubicBezTo>
                    <a:pt x="5045" y="7338"/>
                    <a:pt x="4839" y="7247"/>
                    <a:pt x="4748" y="7156"/>
                  </a:cubicBezTo>
                  <a:cubicBezTo>
                    <a:pt x="4732" y="7156"/>
                    <a:pt x="4715" y="7153"/>
                    <a:pt x="4699" y="7148"/>
                  </a:cubicBezTo>
                  <a:lnTo>
                    <a:pt x="4699" y="7148"/>
                  </a:lnTo>
                  <a:cubicBezTo>
                    <a:pt x="4696" y="7132"/>
                    <a:pt x="4684" y="7105"/>
                    <a:pt x="4657" y="7065"/>
                  </a:cubicBezTo>
                  <a:cubicBezTo>
                    <a:pt x="4505" y="6988"/>
                    <a:pt x="4400" y="6833"/>
                    <a:pt x="4264" y="6731"/>
                  </a:cubicBezTo>
                  <a:lnTo>
                    <a:pt x="4264" y="6731"/>
                  </a:lnTo>
                  <a:cubicBezTo>
                    <a:pt x="4244" y="6653"/>
                    <a:pt x="4165" y="6585"/>
                    <a:pt x="4086" y="6585"/>
                  </a:cubicBezTo>
                  <a:cubicBezTo>
                    <a:pt x="4086" y="6494"/>
                    <a:pt x="4086" y="6403"/>
                    <a:pt x="3995" y="6403"/>
                  </a:cubicBezTo>
                  <a:lnTo>
                    <a:pt x="3995" y="6311"/>
                  </a:lnTo>
                  <a:cubicBezTo>
                    <a:pt x="3984" y="6286"/>
                    <a:pt x="3974" y="6266"/>
                    <a:pt x="3966" y="6249"/>
                  </a:cubicBezTo>
                  <a:lnTo>
                    <a:pt x="3966" y="6249"/>
                  </a:lnTo>
                  <a:cubicBezTo>
                    <a:pt x="3985" y="6277"/>
                    <a:pt x="4013" y="6316"/>
                    <a:pt x="4051" y="6362"/>
                  </a:cubicBezTo>
                  <a:lnTo>
                    <a:pt x="4051" y="6362"/>
                  </a:lnTo>
                  <a:cubicBezTo>
                    <a:pt x="3973" y="6259"/>
                    <a:pt x="3904" y="6082"/>
                    <a:pt x="3904" y="5923"/>
                  </a:cubicBezTo>
                  <a:cubicBezTo>
                    <a:pt x="3904" y="5923"/>
                    <a:pt x="3904" y="5907"/>
                    <a:pt x="3895" y="5880"/>
                  </a:cubicBezTo>
                  <a:lnTo>
                    <a:pt x="3895" y="5880"/>
                  </a:lnTo>
                  <a:cubicBezTo>
                    <a:pt x="3900" y="5862"/>
                    <a:pt x="3904" y="5819"/>
                    <a:pt x="3904" y="5741"/>
                  </a:cubicBezTo>
                  <a:cubicBezTo>
                    <a:pt x="3808" y="5645"/>
                    <a:pt x="3793" y="5502"/>
                    <a:pt x="3790" y="5351"/>
                  </a:cubicBezTo>
                  <a:lnTo>
                    <a:pt x="3790" y="5351"/>
                  </a:lnTo>
                  <a:cubicBezTo>
                    <a:pt x="3790" y="5352"/>
                    <a:pt x="3790" y="5352"/>
                    <a:pt x="3790" y="5353"/>
                  </a:cubicBezTo>
                  <a:cubicBezTo>
                    <a:pt x="3790" y="5350"/>
                    <a:pt x="3790" y="5346"/>
                    <a:pt x="3790" y="5343"/>
                  </a:cubicBezTo>
                  <a:lnTo>
                    <a:pt x="3790" y="5343"/>
                  </a:lnTo>
                  <a:cubicBezTo>
                    <a:pt x="3790" y="5346"/>
                    <a:pt x="3790" y="5349"/>
                    <a:pt x="3790" y="5351"/>
                  </a:cubicBezTo>
                  <a:lnTo>
                    <a:pt x="3790" y="5351"/>
                  </a:lnTo>
                  <a:cubicBezTo>
                    <a:pt x="3810" y="5305"/>
                    <a:pt x="3827" y="5266"/>
                    <a:pt x="3842" y="5233"/>
                  </a:cubicBezTo>
                  <a:lnTo>
                    <a:pt x="3842" y="5233"/>
                  </a:lnTo>
                  <a:cubicBezTo>
                    <a:pt x="3817" y="5264"/>
                    <a:pt x="3793" y="5303"/>
                    <a:pt x="3790" y="5343"/>
                  </a:cubicBezTo>
                  <a:lnTo>
                    <a:pt x="3790" y="5343"/>
                  </a:lnTo>
                  <a:cubicBezTo>
                    <a:pt x="3790" y="5316"/>
                    <a:pt x="3790" y="5289"/>
                    <a:pt x="3790" y="5261"/>
                  </a:cubicBezTo>
                  <a:cubicBezTo>
                    <a:pt x="3826" y="5232"/>
                    <a:pt x="3859" y="5183"/>
                    <a:pt x="3882" y="5144"/>
                  </a:cubicBezTo>
                  <a:lnTo>
                    <a:pt x="3882" y="5144"/>
                  </a:lnTo>
                  <a:cubicBezTo>
                    <a:pt x="3872" y="5166"/>
                    <a:pt x="3858" y="5195"/>
                    <a:pt x="3842" y="5233"/>
                  </a:cubicBezTo>
                  <a:lnTo>
                    <a:pt x="3842" y="5233"/>
                  </a:lnTo>
                  <a:cubicBezTo>
                    <a:pt x="3872" y="5196"/>
                    <a:pt x="3904" y="5170"/>
                    <a:pt x="3904" y="5170"/>
                  </a:cubicBezTo>
                  <a:cubicBezTo>
                    <a:pt x="3904" y="5146"/>
                    <a:pt x="3905" y="5121"/>
                    <a:pt x="3907" y="5098"/>
                  </a:cubicBezTo>
                  <a:lnTo>
                    <a:pt x="3907" y="5098"/>
                  </a:lnTo>
                  <a:cubicBezTo>
                    <a:pt x="3910" y="5091"/>
                    <a:pt x="3912" y="5087"/>
                    <a:pt x="3912" y="5087"/>
                  </a:cubicBezTo>
                  <a:lnTo>
                    <a:pt x="3912" y="5087"/>
                  </a:lnTo>
                  <a:cubicBezTo>
                    <a:pt x="3911" y="5087"/>
                    <a:pt x="3910" y="5089"/>
                    <a:pt x="3908" y="5093"/>
                  </a:cubicBezTo>
                  <a:lnTo>
                    <a:pt x="3908" y="5093"/>
                  </a:lnTo>
                  <a:cubicBezTo>
                    <a:pt x="3925" y="4920"/>
                    <a:pt x="3995" y="4770"/>
                    <a:pt x="3995" y="4691"/>
                  </a:cubicBezTo>
                  <a:cubicBezTo>
                    <a:pt x="4086" y="4599"/>
                    <a:pt x="4086" y="4485"/>
                    <a:pt x="4086" y="4394"/>
                  </a:cubicBezTo>
                  <a:cubicBezTo>
                    <a:pt x="4149" y="4394"/>
                    <a:pt x="4169" y="4351"/>
                    <a:pt x="4205" y="4294"/>
                  </a:cubicBezTo>
                  <a:lnTo>
                    <a:pt x="4205" y="4294"/>
                  </a:lnTo>
                  <a:cubicBezTo>
                    <a:pt x="4196" y="4297"/>
                    <a:pt x="4187" y="4300"/>
                    <a:pt x="4178" y="4303"/>
                  </a:cubicBezTo>
                  <a:lnTo>
                    <a:pt x="4269" y="4211"/>
                  </a:lnTo>
                  <a:lnTo>
                    <a:pt x="4269" y="4211"/>
                  </a:lnTo>
                  <a:cubicBezTo>
                    <a:pt x="4240" y="4240"/>
                    <a:pt x="4221" y="4268"/>
                    <a:pt x="4205" y="4294"/>
                  </a:cubicBezTo>
                  <a:lnTo>
                    <a:pt x="4205" y="4294"/>
                  </a:lnTo>
                  <a:cubicBezTo>
                    <a:pt x="4383" y="4230"/>
                    <a:pt x="4389" y="4133"/>
                    <a:pt x="4347" y="4133"/>
                  </a:cubicBezTo>
                  <a:cubicBezTo>
                    <a:pt x="4347" y="4133"/>
                    <a:pt x="4347" y="4133"/>
                    <a:pt x="4347" y="4133"/>
                  </a:cubicBezTo>
                  <a:lnTo>
                    <a:pt x="4347" y="4133"/>
                  </a:lnTo>
                  <a:lnTo>
                    <a:pt x="4269" y="4211"/>
                  </a:lnTo>
                  <a:cubicBezTo>
                    <a:pt x="4297" y="4155"/>
                    <a:pt x="4327" y="4134"/>
                    <a:pt x="4347" y="4133"/>
                  </a:cubicBezTo>
                  <a:lnTo>
                    <a:pt x="4347" y="4133"/>
                  </a:lnTo>
                  <a:lnTo>
                    <a:pt x="4534" y="3946"/>
                  </a:lnTo>
                  <a:lnTo>
                    <a:pt x="4534" y="3946"/>
                  </a:lnTo>
                  <a:cubicBezTo>
                    <a:pt x="4583" y="3920"/>
                    <a:pt x="4657" y="3869"/>
                    <a:pt x="4657" y="3823"/>
                  </a:cubicBezTo>
                  <a:cubicBezTo>
                    <a:pt x="4730" y="3751"/>
                    <a:pt x="4933" y="3736"/>
                    <a:pt x="5059" y="3640"/>
                  </a:cubicBezTo>
                  <a:lnTo>
                    <a:pt x="5059" y="3640"/>
                  </a:lnTo>
                  <a:cubicBezTo>
                    <a:pt x="5146" y="3632"/>
                    <a:pt x="5232" y="3549"/>
                    <a:pt x="5319" y="3549"/>
                  </a:cubicBezTo>
                  <a:cubicBezTo>
                    <a:pt x="5395" y="3549"/>
                    <a:pt x="5408" y="3549"/>
                    <a:pt x="5463" y="3496"/>
                  </a:cubicBezTo>
                  <a:lnTo>
                    <a:pt x="5463" y="3496"/>
                  </a:lnTo>
                  <a:cubicBezTo>
                    <a:pt x="5513" y="3487"/>
                    <a:pt x="5656" y="3458"/>
                    <a:pt x="5707" y="3458"/>
                  </a:cubicBezTo>
                  <a:close/>
                  <a:moveTo>
                    <a:pt x="5910" y="0"/>
                  </a:moveTo>
                  <a:cubicBezTo>
                    <a:pt x="4324" y="0"/>
                    <a:pt x="2737" y="689"/>
                    <a:pt x="1712" y="1929"/>
                  </a:cubicBezTo>
                  <a:cubicBezTo>
                    <a:pt x="274" y="3732"/>
                    <a:pt x="1" y="6197"/>
                    <a:pt x="1142" y="8297"/>
                  </a:cubicBezTo>
                  <a:cubicBezTo>
                    <a:pt x="2199" y="10020"/>
                    <a:pt x="4029" y="10954"/>
                    <a:pt x="6027" y="10954"/>
                  </a:cubicBezTo>
                  <a:cubicBezTo>
                    <a:pt x="6358" y="10954"/>
                    <a:pt x="6693" y="10928"/>
                    <a:pt x="7031" y="10876"/>
                  </a:cubicBezTo>
                  <a:cubicBezTo>
                    <a:pt x="9496" y="10397"/>
                    <a:pt x="11322" y="8023"/>
                    <a:pt x="11322" y="5444"/>
                  </a:cubicBezTo>
                  <a:cubicBezTo>
                    <a:pt x="11322" y="3161"/>
                    <a:pt x="9793" y="1176"/>
                    <a:pt x="7693" y="308"/>
                  </a:cubicBezTo>
                  <a:cubicBezTo>
                    <a:pt x="7119" y="100"/>
                    <a:pt x="6515" y="0"/>
                    <a:pt x="59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2"/>
            <p:cNvSpPr/>
            <p:nvPr/>
          </p:nvSpPr>
          <p:spPr>
            <a:xfrm>
              <a:off x="1640725" y="1349600"/>
              <a:ext cx="188325" cy="187750"/>
            </a:xfrm>
            <a:custGeom>
              <a:avLst/>
              <a:gdLst/>
              <a:ahLst/>
              <a:cxnLst/>
              <a:rect l="l" t="t" r="r" b="b"/>
              <a:pathLst>
                <a:path w="7533" h="7510" extrusionOk="0">
                  <a:moveTo>
                    <a:pt x="3812" y="0"/>
                  </a:moveTo>
                  <a:cubicBezTo>
                    <a:pt x="1713" y="0"/>
                    <a:pt x="1" y="1712"/>
                    <a:pt x="1" y="3698"/>
                  </a:cubicBezTo>
                  <a:cubicBezTo>
                    <a:pt x="1" y="5798"/>
                    <a:pt x="1713" y="7510"/>
                    <a:pt x="3812" y="7510"/>
                  </a:cubicBezTo>
                  <a:cubicBezTo>
                    <a:pt x="5821" y="7510"/>
                    <a:pt x="7533" y="5798"/>
                    <a:pt x="7533" y="3698"/>
                  </a:cubicBezTo>
                  <a:cubicBezTo>
                    <a:pt x="7533" y="1712"/>
                    <a:pt x="5821" y="0"/>
                    <a:pt x="3812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32"/>
            <p:cNvSpPr/>
            <p:nvPr/>
          </p:nvSpPr>
          <p:spPr>
            <a:xfrm>
              <a:off x="2187975" y="1893075"/>
              <a:ext cx="285325" cy="271625"/>
            </a:xfrm>
            <a:custGeom>
              <a:avLst/>
              <a:gdLst/>
              <a:ahLst/>
              <a:cxnLst/>
              <a:rect l="l" t="t" r="r" b="b"/>
              <a:pathLst>
                <a:path w="11413" h="10865" extrusionOk="0">
                  <a:moveTo>
                    <a:pt x="6651" y="3544"/>
                  </a:moveTo>
                  <a:cubicBezTo>
                    <a:pt x="6685" y="3549"/>
                    <a:pt x="6720" y="3552"/>
                    <a:pt x="6756" y="3552"/>
                  </a:cubicBezTo>
                  <a:cubicBezTo>
                    <a:pt x="6852" y="3599"/>
                    <a:pt x="6877" y="3616"/>
                    <a:pt x="6866" y="3616"/>
                  </a:cubicBezTo>
                  <a:cubicBezTo>
                    <a:pt x="6846" y="3616"/>
                    <a:pt x="6718" y="3567"/>
                    <a:pt x="6651" y="3544"/>
                  </a:cubicBezTo>
                  <a:close/>
                  <a:moveTo>
                    <a:pt x="7177" y="3807"/>
                  </a:moveTo>
                  <a:cubicBezTo>
                    <a:pt x="7187" y="3813"/>
                    <a:pt x="7199" y="3819"/>
                    <a:pt x="7213" y="3826"/>
                  </a:cubicBezTo>
                  <a:cubicBezTo>
                    <a:pt x="7227" y="3840"/>
                    <a:pt x="7241" y="3855"/>
                    <a:pt x="7254" y="3871"/>
                  </a:cubicBezTo>
                  <a:lnTo>
                    <a:pt x="7254" y="3871"/>
                  </a:lnTo>
                  <a:cubicBezTo>
                    <a:pt x="7224" y="3844"/>
                    <a:pt x="7198" y="3823"/>
                    <a:pt x="7177" y="3807"/>
                  </a:cubicBezTo>
                  <a:close/>
                  <a:moveTo>
                    <a:pt x="4421" y="4117"/>
                  </a:moveTo>
                  <a:cubicBezTo>
                    <a:pt x="4368" y="4187"/>
                    <a:pt x="4315" y="4258"/>
                    <a:pt x="4268" y="4305"/>
                  </a:cubicBezTo>
                  <a:cubicBezTo>
                    <a:pt x="4382" y="4204"/>
                    <a:pt x="4432" y="4131"/>
                    <a:pt x="4421" y="4117"/>
                  </a:cubicBezTo>
                  <a:close/>
                  <a:moveTo>
                    <a:pt x="3942" y="5043"/>
                  </a:moveTo>
                  <a:cubicBezTo>
                    <a:pt x="3934" y="5043"/>
                    <a:pt x="3903" y="5157"/>
                    <a:pt x="3903" y="5264"/>
                  </a:cubicBezTo>
                  <a:cubicBezTo>
                    <a:pt x="3941" y="5102"/>
                    <a:pt x="3948" y="5043"/>
                    <a:pt x="3942" y="5043"/>
                  </a:cubicBezTo>
                  <a:close/>
                  <a:moveTo>
                    <a:pt x="7830" y="6151"/>
                  </a:moveTo>
                  <a:cubicBezTo>
                    <a:pt x="7826" y="6151"/>
                    <a:pt x="7812" y="6171"/>
                    <a:pt x="7784" y="6222"/>
                  </a:cubicBezTo>
                  <a:cubicBezTo>
                    <a:pt x="7753" y="6283"/>
                    <a:pt x="7723" y="6343"/>
                    <a:pt x="7693" y="6404"/>
                  </a:cubicBezTo>
                  <a:lnTo>
                    <a:pt x="7693" y="6404"/>
                  </a:lnTo>
                  <a:cubicBezTo>
                    <a:pt x="7762" y="6335"/>
                    <a:pt x="7842" y="6151"/>
                    <a:pt x="7830" y="6151"/>
                  </a:cubicBezTo>
                  <a:close/>
                  <a:moveTo>
                    <a:pt x="4268" y="6587"/>
                  </a:moveTo>
                  <a:cubicBezTo>
                    <a:pt x="4308" y="6627"/>
                    <a:pt x="4371" y="6707"/>
                    <a:pt x="4435" y="6792"/>
                  </a:cubicBezTo>
                  <a:lnTo>
                    <a:pt x="4435" y="6792"/>
                  </a:lnTo>
                  <a:cubicBezTo>
                    <a:pt x="4445" y="6745"/>
                    <a:pt x="4396" y="6644"/>
                    <a:pt x="4268" y="6587"/>
                  </a:cubicBezTo>
                  <a:close/>
                  <a:moveTo>
                    <a:pt x="5071" y="7242"/>
                  </a:moveTo>
                  <a:cubicBezTo>
                    <a:pt x="5109" y="7262"/>
                    <a:pt x="5144" y="7284"/>
                    <a:pt x="5173" y="7309"/>
                  </a:cubicBezTo>
                  <a:lnTo>
                    <a:pt x="5173" y="7309"/>
                  </a:lnTo>
                  <a:cubicBezTo>
                    <a:pt x="5134" y="7274"/>
                    <a:pt x="5099" y="7253"/>
                    <a:pt x="5071" y="7242"/>
                  </a:cubicBezTo>
                  <a:close/>
                  <a:moveTo>
                    <a:pt x="6759" y="7331"/>
                  </a:moveTo>
                  <a:lnTo>
                    <a:pt x="6759" y="7331"/>
                  </a:lnTo>
                  <a:cubicBezTo>
                    <a:pt x="6733" y="7344"/>
                    <a:pt x="6708" y="7357"/>
                    <a:pt x="6692" y="7366"/>
                  </a:cubicBezTo>
                  <a:lnTo>
                    <a:pt x="6692" y="7366"/>
                  </a:lnTo>
                  <a:cubicBezTo>
                    <a:pt x="6713" y="7364"/>
                    <a:pt x="6735" y="7363"/>
                    <a:pt x="6756" y="7363"/>
                  </a:cubicBezTo>
                  <a:cubicBezTo>
                    <a:pt x="6756" y="7351"/>
                    <a:pt x="6757" y="7341"/>
                    <a:pt x="6759" y="7331"/>
                  </a:cubicBezTo>
                  <a:close/>
                  <a:moveTo>
                    <a:pt x="6186" y="3460"/>
                  </a:moveTo>
                  <a:cubicBezTo>
                    <a:pt x="6327" y="3460"/>
                    <a:pt x="6468" y="3515"/>
                    <a:pt x="6619" y="3540"/>
                  </a:cubicBezTo>
                  <a:lnTo>
                    <a:pt x="6619" y="3540"/>
                  </a:lnTo>
                  <a:cubicBezTo>
                    <a:pt x="6624" y="3543"/>
                    <a:pt x="6632" y="3547"/>
                    <a:pt x="6642" y="3552"/>
                  </a:cubicBezTo>
                  <a:cubicBezTo>
                    <a:pt x="6756" y="3643"/>
                    <a:pt x="6848" y="3643"/>
                    <a:pt x="6939" y="3734"/>
                  </a:cubicBezTo>
                  <a:cubicBezTo>
                    <a:pt x="7030" y="3734"/>
                    <a:pt x="7122" y="3734"/>
                    <a:pt x="7122" y="3826"/>
                  </a:cubicBezTo>
                  <a:cubicBezTo>
                    <a:pt x="7207" y="3826"/>
                    <a:pt x="7213" y="3926"/>
                    <a:pt x="7307" y="3938"/>
                  </a:cubicBezTo>
                  <a:lnTo>
                    <a:pt x="7307" y="3938"/>
                  </a:lnTo>
                  <a:cubicBezTo>
                    <a:pt x="7380" y="4038"/>
                    <a:pt x="7445" y="4149"/>
                    <a:pt x="7510" y="4214"/>
                  </a:cubicBezTo>
                  <a:cubicBezTo>
                    <a:pt x="7527" y="4225"/>
                    <a:pt x="7541" y="4233"/>
                    <a:pt x="7552" y="4239"/>
                  </a:cubicBezTo>
                  <a:lnTo>
                    <a:pt x="7552" y="4239"/>
                  </a:lnTo>
                  <a:cubicBezTo>
                    <a:pt x="7588" y="4292"/>
                    <a:pt x="7640" y="4344"/>
                    <a:pt x="7692" y="4396"/>
                  </a:cubicBezTo>
                  <a:cubicBezTo>
                    <a:pt x="7692" y="4510"/>
                    <a:pt x="7784" y="4602"/>
                    <a:pt x="7784" y="4693"/>
                  </a:cubicBezTo>
                  <a:cubicBezTo>
                    <a:pt x="7788" y="4699"/>
                    <a:pt x="7792" y="4704"/>
                    <a:pt x="7796" y="4709"/>
                  </a:cubicBezTo>
                  <a:lnTo>
                    <a:pt x="7796" y="4709"/>
                  </a:lnTo>
                  <a:cubicBezTo>
                    <a:pt x="7827" y="4856"/>
                    <a:pt x="7915" y="5007"/>
                    <a:pt x="7989" y="5172"/>
                  </a:cubicBezTo>
                  <a:cubicBezTo>
                    <a:pt x="7989" y="5248"/>
                    <a:pt x="7973" y="5292"/>
                    <a:pt x="7955" y="5299"/>
                  </a:cubicBezTo>
                  <a:lnTo>
                    <a:pt x="7955" y="5299"/>
                  </a:lnTo>
                  <a:cubicBezTo>
                    <a:pt x="7929" y="5219"/>
                    <a:pt x="7898" y="5134"/>
                    <a:pt x="7898" y="5081"/>
                  </a:cubicBezTo>
                  <a:lnTo>
                    <a:pt x="7898" y="5081"/>
                  </a:lnTo>
                  <a:cubicBezTo>
                    <a:pt x="7898" y="5232"/>
                    <a:pt x="7925" y="5299"/>
                    <a:pt x="7950" y="5299"/>
                  </a:cubicBezTo>
                  <a:cubicBezTo>
                    <a:pt x="7952" y="5299"/>
                    <a:pt x="7953" y="5299"/>
                    <a:pt x="7955" y="5299"/>
                  </a:cubicBezTo>
                  <a:lnTo>
                    <a:pt x="7955" y="5299"/>
                  </a:lnTo>
                  <a:cubicBezTo>
                    <a:pt x="7973" y="5355"/>
                    <a:pt x="7989" y="5408"/>
                    <a:pt x="7989" y="5446"/>
                  </a:cubicBezTo>
                  <a:cubicBezTo>
                    <a:pt x="7989" y="5537"/>
                    <a:pt x="7989" y="5652"/>
                    <a:pt x="7898" y="5743"/>
                  </a:cubicBezTo>
                  <a:cubicBezTo>
                    <a:pt x="7898" y="5805"/>
                    <a:pt x="7902" y="5834"/>
                    <a:pt x="7910" y="5842"/>
                  </a:cubicBezTo>
                  <a:lnTo>
                    <a:pt x="7910" y="5842"/>
                  </a:lnTo>
                  <a:cubicBezTo>
                    <a:pt x="7898" y="5923"/>
                    <a:pt x="7898" y="6015"/>
                    <a:pt x="7898" y="6108"/>
                  </a:cubicBezTo>
                  <a:cubicBezTo>
                    <a:pt x="7784" y="6222"/>
                    <a:pt x="7784" y="6313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93" y="6404"/>
                    <a:pt x="7692" y="6405"/>
                    <a:pt x="7692" y="6405"/>
                  </a:cubicBezTo>
                  <a:cubicBezTo>
                    <a:pt x="7692" y="6405"/>
                    <a:pt x="7693" y="6404"/>
                    <a:pt x="7693" y="6404"/>
                  </a:cubicBezTo>
                  <a:lnTo>
                    <a:pt x="7693" y="6404"/>
                  </a:lnTo>
                  <a:cubicBezTo>
                    <a:pt x="7632" y="6528"/>
                    <a:pt x="7571" y="6655"/>
                    <a:pt x="7510" y="6793"/>
                  </a:cubicBezTo>
                  <a:cubicBezTo>
                    <a:pt x="7473" y="6848"/>
                    <a:pt x="7458" y="6869"/>
                    <a:pt x="7457" y="6869"/>
                  </a:cubicBezTo>
                  <a:cubicBezTo>
                    <a:pt x="7452" y="6869"/>
                    <a:pt x="7589" y="6642"/>
                    <a:pt x="7558" y="6642"/>
                  </a:cubicBezTo>
                  <a:cubicBezTo>
                    <a:pt x="7551" y="6642"/>
                    <a:pt x="7536" y="6653"/>
                    <a:pt x="7510" y="6679"/>
                  </a:cubicBezTo>
                  <a:cubicBezTo>
                    <a:pt x="7510" y="6679"/>
                    <a:pt x="7418" y="6793"/>
                    <a:pt x="7418" y="6884"/>
                  </a:cubicBezTo>
                  <a:cubicBezTo>
                    <a:pt x="7327" y="6884"/>
                    <a:pt x="7327" y="6975"/>
                    <a:pt x="7213" y="6975"/>
                  </a:cubicBezTo>
                  <a:cubicBezTo>
                    <a:pt x="7160" y="7028"/>
                    <a:pt x="7077" y="7081"/>
                    <a:pt x="7091" y="7081"/>
                  </a:cubicBezTo>
                  <a:cubicBezTo>
                    <a:pt x="7100" y="7081"/>
                    <a:pt x="7147" y="7060"/>
                    <a:pt x="7267" y="7004"/>
                  </a:cubicBezTo>
                  <a:lnTo>
                    <a:pt x="7267" y="7004"/>
                  </a:lnTo>
                  <a:cubicBezTo>
                    <a:pt x="7102" y="7086"/>
                    <a:pt x="7011" y="7167"/>
                    <a:pt x="6848" y="7249"/>
                  </a:cubicBezTo>
                  <a:cubicBezTo>
                    <a:pt x="6848" y="7249"/>
                    <a:pt x="6775" y="7249"/>
                    <a:pt x="6759" y="7331"/>
                  </a:cubicBezTo>
                  <a:lnTo>
                    <a:pt x="6759" y="7331"/>
                  </a:lnTo>
                  <a:cubicBezTo>
                    <a:pt x="6805" y="7310"/>
                    <a:pt x="6855" y="7289"/>
                    <a:pt x="6867" y="7289"/>
                  </a:cubicBezTo>
                  <a:cubicBezTo>
                    <a:pt x="6878" y="7289"/>
                    <a:pt x="6854" y="7308"/>
                    <a:pt x="6756" y="7363"/>
                  </a:cubicBezTo>
                  <a:cubicBezTo>
                    <a:pt x="6715" y="7376"/>
                    <a:pt x="6692" y="7381"/>
                    <a:pt x="6683" y="7381"/>
                  </a:cubicBezTo>
                  <a:cubicBezTo>
                    <a:pt x="6672" y="7381"/>
                    <a:pt x="6678" y="7375"/>
                    <a:pt x="6692" y="7366"/>
                  </a:cubicBezTo>
                  <a:lnTo>
                    <a:pt x="6692" y="7366"/>
                  </a:lnTo>
                  <a:cubicBezTo>
                    <a:pt x="6549" y="7379"/>
                    <a:pt x="6421" y="7428"/>
                    <a:pt x="6334" y="7447"/>
                  </a:cubicBezTo>
                  <a:lnTo>
                    <a:pt x="6334" y="7447"/>
                  </a:lnTo>
                  <a:cubicBezTo>
                    <a:pt x="6268" y="7434"/>
                    <a:pt x="6215" y="7428"/>
                    <a:pt x="6173" y="7428"/>
                  </a:cubicBezTo>
                  <a:cubicBezTo>
                    <a:pt x="6108" y="7428"/>
                    <a:pt x="6072" y="7442"/>
                    <a:pt x="6066" y="7455"/>
                  </a:cubicBezTo>
                  <a:lnTo>
                    <a:pt x="6277" y="7455"/>
                  </a:lnTo>
                  <a:cubicBezTo>
                    <a:pt x="6293" y="7455"/>
                    <a:pt x="6312" y="7452"/>
                    <a:pt x="6334" y="7447"/>
                  </a:cubicBezTo>
                  <a:lnTo>
                    <a:pt x="6334" y="7447"/>
                  </a:lnTo>
                  <a:cubicBezTo>
                    <a:pt x="6345" y="7449"/>
                    <a:pt x="6356" y="7452"/>
                    <a:pt x="6368" y="7455"/>
                  </a:cubicBezTo>
                  <a:lnTo>
                    <a:pt x="6277" y="7455"/>
                  </a:lnTo>
                  <a:cubicBezTo>
                    <a:pt x="6214" y="7474"/>
                    <a:pt x="6165" y="7481"/>
                    <a:pt x="6130" y="7481"/>
                  </a:cubicBezTo>
                  <a:cubicBezTo>
                    <a:pt x="6081" y="7481"/>
                    <a:pt x="6059" y="7468"/>
                    <a:pt x="6066" y="7455"/>
                  </a:cubicBezTo>
                  <a:lnTo>
                    <a:pt x="5706" y="7455"/>
                  </a:lnTo>
                  <a:cubicBezTo>
                    <a:pt x="5615" y="7455"/>
                    <a:pt x="5501" y="7455"/>
                    <a:pt x="5318" y="7363"/>
                  </a:cubicBezTo>
                  <a:cubicBezTo>
                    <a:pt x="5287" y="7363"/>
                    <a:pt x="5255" y="7363"/>
                    <a:pt x="5223" y="7359"/>
                  </a:cubicBezTo>
                  <a:lnTo>
                    <a:pt x="5223" y="7359"/>
                  </a:lnTo>
                  <a:cubicBezTo>
                    <a:pt x="5209" y="7341"/>
                    <a:pt x="5192" y="7325"/>
                    <a:pt x="5173" y="7309"/>
                  </a:cubicBezTo>
                  <a:lnTo>
                    <a:pt x="5173" y="7309"/>
                  </a:lnTo>
                  <a:cubicBezTo>
                    <a:pt x="5189" y="7323"/>
                    <a:pt x="5205" y="7339"/>
                    <a:pt x="5223" y="7359"/>
                  </a:cubicBezTo>
                  <a:lnTo>
                    <a:pt x="5223" y="7359"/>
                  </a:lnTo>
                  <a:cubicBezTo>
                    <a:pt x="5163" y="7350"/>
                    <a:pt x="5104" y="7324"/>
                    <a:pt x="5044" y="7249"/>
                  </a:cubicBezTo>
                  <a:cubicBezTo>
                    <a:pt x="4991" y="7249"/>
                    <a:pt x="4988" y="7229"/>
                    <a:pt x="5018" y="7229"/>
                  </a:cubicBezTo>
                  <a:cubicBezTo>
                    <a:pt x="5031" y="7229"/>
                    <a:pt x="5049" y="7232"/>
                    <a:pt x="5071" y="7242"/>
                  </a:cubicBezTo>
                  <a:lnTo>
                    <a:pt x="5071" y="7242"/>
                  </a:lnTo>
                  <a:cubicBezTo>
                    <a:pt x="4975" y="7191"/>
                    <a:pt x="4857" y="7158"/>
                    <a:pt x="4748" y="7158"/>
                  </a:cubicBezTo>
                  <a:cubicBezTo>
                    <a:pt x="4748" y="7081"/>
                    <a:pt x="4683" y="7069"/>
                    <a:pt x="4608" y="7012"/>
                  </a:cubicBezTo>
                  <a:lnTo>
                    <a:pt x="4608" y="7012"/>
                  </a:lnTo>
                  <a:cubicBezTo>
                    <a:pt x="4558" y="6953"/>
                    <a:pt x="4496" y="6870"/>
                    <a:pt x="4435" y="6792"/>
                  </a:cubicBezTo>
                  <a:lnTo>
                    <a:pt x="4435" y="6792"/>
                  </a:lnTo>
                  <a:cubicBezTo>
                    <a:pt x="4432" y="6807"/>
                    <a:pt x="4423" y="6816"/>
                    <a:pt x="4409" y="6816"/>
                  </a:cubicBezTo>
                  <a:cubicBezTo>
                    <a:pt x="4396" y="6816"/>
                    <a:pt x="4380" y="6809"/>
                    <a:pt x="4360" y="6793"/>
                  </a:cubicBezTo>
                  <a:cubicBezTo>
                    <a:pt x="4268" y="6679"/>
                    <a:pt x="4268" y="6587"/>
                    <a:pt x="4177" y="6496"/>
                  </a:cubicBezTo>
                  <a:cubicBezTo>
                    <a:pt x="4177" y="6405"/>
                    <a:pt x="4086" y="6405"/>
                    <a:pt x="4086" y="6313"/>
                  </a:cubicBezTo>
                  <a:lnTo>
                    <a:pt x="4086" y="6222"/>
                  </a:lnTo>
                  <a:cubicBezTo>
                    <a:pt x="4073" y="6207"/>
                    <a:pt x="4062" y="6193"/>
                    <a:pt x="4053" y="6182"/>
                  </a:cubicBezTo>
                  <a:lnTo>
                    <a:pt x="4053" y="6182"/>
                  </a:lnTo>
                  <a:cubicBezTo>
                    <a:pt x="4027" y="6075"/>
                    <a:pt x="3995" y="5980"/>
                    <a:pt x="3995" y="5925"/>
                  </a:cubicBezTo>
                  <a:cubicBezTo>
                    <a:pt x="3903" y="5834"/>
                    <a:pt x="3903" y="5743"/>
                    <a:pt x="3903" y="5743"/>
                  </a:cubicBezTo>
                  <a:lnTo>
                    <a:pt x="3903" y="5264"/>
                  </a:lnTo>
                  <a:lnTo>
                    <a:pt x="3903" y="5081"/>
                  </a:lnTo>
                  <a:cubicBezTo>
                    <a:pt x="3966" y="4939"/>
                    <a:pt x="3986" y="4852"/>
                    <a:pt x="4022" y="4752"/>
                  </a:cubicBezTo>
                  <a:lnTo>
                    <a:pt x="4022" y="4752"/>
                  </a:lnTo>
                  <a:cubicBezTo>
                    <a:pt x="4022" y="4758"/>
                    <a:pt x="4024" y="4761"/>
                    <a:pt x="4027" y="4761"/>
                  </a:cubicBezTo>
                  <a:cubicBezTo>
                    <a:pt x="4035" y="4761"/>
                    <a:pt x="4053" y="4742"/>
                    <a:pt x="4086" y="4693"/>
                  </a:cubicBezTo>
                  <a:cubicBezTo>
                    <a:pt x="4086" y="4602"/>
                    <a:pt x="4177" y="4510"/>
                    <a:pt x="4177" y="4396"/>
                  </a:cubicBezTo>
                  <a:cubicBezTo>
                    <a:pt x="4268" y="4305"/>
                    <a:pt x="4268" y="4214"/>
                    <a:pt x="4268" y="4214"/>
                  </a:cubicBezTo>
                  <a:cubicBezTo>
                    <a:pt x="4347" y="4144"/>
                    <a:pt x="4395" y="4114"/>
                    <a:pt x="4414" y="4114"/>
                  </a:cubicBezTo>
                  <a:cubicBezTo>
                    <a:pt x="4417" y="4114"/>
                    <a:pt x="4419" y="4115"/>
                    <a:pt x="4421" y="4117"/>
                  </a:cubicBezTo>
                  <a:lnTo>
                    <a:pt x="4421" y="4117"/>
                  </a:lnTo>
                  <a:cubicBezTo>
                    <a:pt x="4471" y="4050"/>
                    <a:pt x="4521" y="3984"/>
                    <a:pt x="4565" y="3940"/>
                  </a:cubicBezTo>
                  <a:cubicBezTo>
                    <a:pt x="4589" y="3909"/>
                    <a:pt x="4620" y="3881"/>
                    <a:pt x="4649" y="3856"/>
                  </a:cubicBezTo>
                  <a:lnTo>
                    <a:pt x="4649" y="3856"/>
                  </a:lnTo>
                  <a:cubicBezTo>
                    <a:pt x="4686" y="3839"/>
                    <a:pt x="4724" y="3826"/>
                    <a:pt x="4748" y="3826"/>
                  </a:cubicBezTo>
                  <a:cubicBezTo>
                    <a:pt x="4839" y="3734"/>
                    <a:pt x="5136" y="3643"/>
                    <a:pt x="5227" y="3552"/>
                  </a:cubicBezTo>
                  <a:lnTo>
                    <a:pt x="5227" y="3552"/>
                  </a:lnTo>
                  <a:cubicBezTo>
                    <a:pt x="5227" y="3552"/>
                    <a:pt x="5055" y="3592"/>
                    <a:pt x="5001" y="3592"/>
                  </a:cubicBezTo>
                  <a:cubicBezTo>
                    <a:pt x="4973" y="3592"/>
                    <a:pt x="4976" y="3582"/>
                    <a:pt x="5044" y="3552"/>
                  </a:cubicBezTo>
                  <a:cubicBezTo>
                    <a:pt x="5136" y="3552"/>
                    <a:pt x="5227" y="3552"/>
                    <a:pt x="5318" y="3460"/>
                  </a:cubicBezTo>
                  <a:close/>
                  <a:moveTo>
                    <a:pt x="5949" y="1"/>
                  </a:moveTo>
                  <a:cubicBezTo>
                    <a:pt x="4403" y="1"/>
                    <a:pt x="2824" y="671"/>
                    <a:pt x="1803" y="1840"/>
                  </a:cubicBezTo>
                  <a:cubicBezTo>
                    <a:pt x="365" y="3643"/>
                    <a:pt x="0" y="6222"/>
                    <a:pt x="1233" y="8208"/>
                  </a:cubicBezTo>
                  <a:cubicBezTo>
                    <a:pt x="2290" y="9931"/>
                    <a:pt x="4120" y="10865"/>
                    <a:pt x="6060" y="10865"/>
                  </a:cubicBezTo>
                  <a:cubicBezTo>
                    <a:pt x="6381" y="10865"/>
                    <a:pt x="6706" y="10839"/>
                    <a:pt x="7030" y="10787"/>
                  </a:cubicBezTo>
                  <a:cubicBezTo>
                    <a:pt x="9554" y="10318"/>
                    <a:pt x="11247" y="8035"/>
                    <a:pt x="11405" y="5606"/>
                  </a:cubicBezTo>
                  <a:lnTo>
                    <a:pt x="11405" y="5606"/>
                  </a:lnTo>
                  <a:cubicBezTo>
                    <a:pt x="11410" y="5554"/>
                    <a:pt x="11413" y="5500"/>
                    <a:pt x="11413" y="5446"/>
                  </a:cubicBezTo>
                  <a:lnTo>
                    <a:pt x="11413" y="5446"/>
                  </a:lnTo>
                  <a:cubicBezTo>
                    <a:pt x="11413" y="5446"/>
                    <a:pt x="11413" y="5446"/>
                    <a:pt x="11413" y="5446"/>
                  </a:cubicBezTo>
                  <a:cubicBezTo>
                    <a:pt x="11413" y="5406"/>
                    <a:pt x="11411" y="5365"/>
                    <a:pt x="11407" y="5325"/>
                  </a:cubicBezTo>
                  <a:lnTo>
                    <a:pt x="11407" y="5325"/>
                  </a:lnTo>
                  <a:cubicBezTo>
                    <a:pt x="11272" y="3005"/>
                    <a:pt x="9846" y="1073"/>
                    <a:pt x="7692" y="310"/>
                  </a:cubicBezTo>
                  <a:cubicBezTo>
                    <a:pt x="7139" y="101"/>
                    <a:pt x="6547" y="1"/>
                    <a:pt x="59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32"/>
            <p:cNvSpPr/>
            <p:nvPr/>
          </p:nvSpPr>
          <p:spPr>
            <a:xfrm>
              <a:off x="2242750" y="1936775"/>
              <a:ext cx="187750" cy="185475"/>
            </a:xfrm>
            <a:custGeom>
              <a:avLst/>
              <a:gdLst/>
              <a:ahLst/>
              <a:cxnLst/>
              <a:rect l="l" t="t" r="r" b="b"/>
              <a:pathLst>
                <a:path w="7510" h="7419" extrusionOk="0">
                  <a:moveTo>
                    <a:pt x="3698" y="0"/>
                  </a:moveTo>
                  <a:cubicBezTo>
                    <a:pt x="1712" y="0"/>
                    <a:pt x="0" y="1621"/>
                    <a:pt x="0" y="3698"/>
                  </a:cubicBezTo>
                  <a:cubicBezTo>
                    <a:pt x="0" y="5798"/>
                    <a:pt x="1712" y="7419"/>
                    <a:pt x="3698" y="7419"/>
                  </a:cubicBezTo>
                  <a:cubicBezTo>
                    <a:pt x="5798" y="7419"/>
                    <a:pt x="7510" y="5798"/>
                    <a:pt x="7510" y="3698"/>
                  </a:cubicBezTo>
                  <a:cubicBezTo>
                    <a:pt x="7510" y="1621"/>
                    <a:pt x="5798" y="0"/>
                    <a:pt x="3698" y="0"/>
                  </a:cubicBez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2"/>
            <p:cNvSpPr/>
            <p:nvPr/>
          </p:nvSpPr>
          <p:spPr>
            <a:xfrm>
              <a:off x="1595650" y="4238125"/>
              <a:ext cx="290475" cy="273025"/>
            </a:xfrm>
            <a:custGeom>
              <a:avLst/>
              <a:gdLst/>
              <a:ahLst/>
              <a:cxnLst/>
              <a:rect l="l" t="t" r="r" b="b"/>
              <a:pathLst>
                <a:path w="11619" h="10921" extrusionOk="0">
                  <a:moveTo>
                    <a:pt x="5742" y="3460"/>
                  </a:moveTo>
                  <a:lnTo>
                    <a:pt x="5742" y="3460"/>
                  </a:lnTo>
                  <a:cubicBezTo>
                    <a:pt x="5660" y="3486"/>
                    <a:pt x="5577" y="3516"/>
                    <a:pt x="5524" y="3516"/>
                  </a:cubicBezTo>
                  <a:cubicBezTo>
                    <a:pt x="5682" y="3516"/>
                    <a:pt x="5749" y="3486"/>
                    <a:pt x="5742" y="3460"/>
                  </a:cubicBezTo>
                  <a:close/>
                  <a:moveTo>
                    <a:pt x="7102" y="3798"/>
                  </a:moveTo>
                  <a:cubicBezTo>
                    <a:pt x="7108" y="3798"/>
                    <a:pt x="7121" y="3802"/>
                    <a:pt x="7145" y="3813"/>
                  </a:cubicBezTo>
                  <a:cubicBezTo>
                    <a:pt x="7145" y="3823"/>
                    <a:pt x="7146" y="3834"/>
                    <a:pt x="7148" y="3844"/>
                  </a:cubicBezTo>
                  <a:lnTo>
                    <a:pt x="7148" y="3844"/>
                  </a:lnTo>
                  <a:cubicBezTo>
                    <a:pt x="7113" y="3818"/>
                    <a:pt x="7090" y="3798"/>
                    <a:pt x="7102" y="3798"/>
                  </a:cubicBezTo>
                  <a:close/>
                  <a:moveTo>
                    <a:pt x="7224" y="3898"/>
                  </a:moveTo>
                  <a:lnTo>
                    <a:pt x="7224" y="3898"/>
                  </a:lnTo>
                  <a:cubicBezTo>
                    <a:pt x="7228" y="3900"/>
                    <a:pt x="7232" y="3902"/>
                    <a:pt x="7236" y="3904"/>
                  </a:cubicBezTo>
                  <a:cubicBezTo>
                    <a:pt x="7292" y="3941"/>
                    <a:pt x="7313" y="3956"/>
                    <a:pt x="7312" y="3956"/>
                  </a:cubicBezTo>
                  <a:cubicBezTo>
                    <a:pt x="7311" y="3956"/>
                    <a:pt x="7270" y="3929"/>
                    <a:pt x="7224" y="3898"/>
                  </a:cubicBezTo>
                  <a:close/>
                  <a:moveTo>
                    <a:pt x="4343" y="4133"/>
                  </a:moveTo>
                  <a:cubicBezTo>
                    <a:pt x="4307" y="4176"/>
                    <a:pt x="4280" y="4213"/>
                    <a:pt x="4262" y="4240"/>
                  </a:cubicBezTo>
                  <a:lnTo>
                    <a:pt x="4262" y="4240"/>
                  </a:lnTo>
                  <a:cubicBezTo>
                    <a:pt x="4271" y="4223"/>
                    <a:pt x="4280" y="4203"/>
                    <a:pt x="4292" y="4178"/>
                  </a:cubicBezTo>
                  <a:cubicBezTo>
                    <a:pt x="4307" y="4163"/>
                    <a:pt x="4324" y="4148"/>
                    <a:pt x="4343" y="4133"/>
                  </a:cubicBezTo>
                  <a:close/>
                  <a:moveTo>
                    <a:pt x="4067" y="4545"/>
                  </a:moveTo>
                  <a:cubicBezTo>
                    <a:pt x="4080" y="4545"/>
                    <a:pt x="4013" y="4703"/>
                    <a:pt x="3987" y="4765"/>
                  </a:cubicBezTo>
                  <a:lnTo>
                    <a:pt x="3987" y="4765"/>
                  </a:lnTo>
                  <a:cubicBezTo>
                    <a:pt x="3992" y="4730"/>
                    <a:pt x="3995" y="4694"/>
                    <a:pt x="3995" y="4657"/>
                  </a:cubicBezTo>
                  <a:cubicBezTo>
                    <a:pt x="4041" y="4575"/>
                    <a:pt x="4062" y="4545"/>
                    <a:pt x="4067" y="4545"/>
                  </a:cubicBezTo>
                  <a:close/>
                  <a:moveTo>
                    <a:pt x="7890" y="5080"/>
                  </a:moveTo>
                  <a:cubicBezTo>
                    <a:pt x="7855" y="5251"/>
                    <a:pt x="7877" y="5337"/>
                    <a:pt x="7898" y="5348"/>
                  </a:cubicBezTo>
                  <a:lnTo>
                    <a:pt x="7898" y="5348"/>
                  </a:lnTo>
                  <a:lnTo>
                    <a:pt x="7898" y="5319"/>
                  </a:lnTo>
                  <a:lnTo>
                    <a:pt x="7898" y="5136"/>
                  </a:lnTo>
                  <a:cubicBezTo>
                    <a:pt x="7898" y="5120"/>
                    <a:pt x="7895" y="5101"/>
                    <a:pt x="7890" y="5080"/>
                  </a:cubicBezTo>
                  <a:close/>
                  <a:moveTo>
                    <a:pt x="7807" y="6186"/>
                  </a:moveTo>
                  <a:lnTo>
                    <a:pt x="7807" y="6186"/>
                  </a:lnTo>
                  <a:cubicBezTo>
                    <a:pt x="7694" y="6299"/>
                    <a:pt x="7686" y="6377"/>
                    <a:pt x="7717" y="6377"/>
                  </a:cubicBezTo>
                  <a:lnTo>
                    <a:pt x="7717" y="6377"/>
                  </a:lnTo>
                  <a:cubicBezTo>
                    <a:pt x="7739" y="6297"/>
                    <a:pt x="7762" y="6231"/>
                    <a:pt x="7807" y="6186"/>
                  </a:cubicBezTo>
                  <a:close/>
                  <a:moveTo>
                    <a:pt x="7533" y="6724"/>
                  </a:moveTo>
                  <a:cubicBezTo>
                    <a:pt x="7526" y="6734"/>
                    <a:pt x="7519" y="6745"/>
                    <a:pt x="7510" y="6757"/>
                  </a:cubicBezTo>
                  <a:cubicBezTo>
                    <a:pt x="7509" y="6758"/>
                    <a:pt x="7508" y="6759"/>
                    <a:pt x="7507" y="6760"/>
                  </a:cubicBezTo>
                  <a:lnTo>
                    <a:pt x="7507" y="6760"/>
                  </a:lnTo>
                  <a:cubicBezTo>
                    <a:pt x="7516" y="6747"/>
                    <a:pt x="7525" y="6735"/>
                    <a:pt x="7533" y="6724"/>
                  </a:cubicBezTo>
                  <a:close/>
                  <a:moveTo>
                    <a:pt x="4559" y="6972"/>
                  </a:moveTo>
                  <a:cubicBezTo>
                    <a:pt x="4555" y="6972"/>
                    <a:pt x="4574" y="6987"/>
                    <a:pt x="4621" y="7012"/>
                  </a:cubicBezTo>
                  <a:lnTo>
                    <a:pt x="4621" y="7012"/>
                  </a:lnTo>
                  <a:cubicBezTo>
                    <a:pt x="4584" y="6985"/>
                    <a:pt x="4562" y="6972"/>
                    <a:pt x="4559" y="6972"/>
                  </a:cubicBezTo>
                  <a:close/>
                  <a:moveTo>
                    <a:pt x="7237" y="6972"/>
                  </a:moveTo>
                  <a:cubicBezTo>
                    <a:pt x="7196" y="6972"/>
                    <a:pt x="7108" y="7022"/>
                    <a:pt x="7053" y="7145"/>
                  </a:cubicBezTo>
                  <a:cubicBezTo>
                    <a:pt x="7093" y="7096"/>
                    <a:pt x="7165" y="7034"/>
                    <a:pt x="7243" y="6973"/>
                  </a:cubicBezTo>
                  <a:lnTo>
                    <a:pt x="7243" y="6973"/>
                  </a:lnTo>
                  <a:cubicBezTo>
                    <a:pt x="7241" y="6973"/>
                    <a:pt x="7239" y="6972"/>
                    <a:pt x="7237" y="6972"/>
                  </a:cubicBezTo>
                  <a:close/>
                  <a:moveTo>
                    <a:pt x="6186" y="3425"/>
                  </a:moveTo>
                  <a:cubicBezTo>
                    <a:pt x="6285" y="3455"/>
                    <a:pt x="6308" y="3465"/>
                    <a:pt x="6294" y="3465"/>
                  </a:cubicBezTo>
                  <a:cubicBezTo>
                    <a:pt x="6267" y="3465"/>
                    <a:pt x="6095" y="3425"/>
                    <a:pt x="6095" y="3425"/>
                  </a:cubicBezTo>
                  <a:lnTo>
                    <a:pt x="6095" y="3425"/>
                  </a:lnTo>
                  <a:cubicBezTo>
                    <a:pt x="6186" y="3516"/>
                    <a:pt x="6369" y="3516"/>
                    <a:pt x="6574" y="3516"/>
                  </a:cubicBezTo>
                  <a:cubicBezTo>
                    <a:pt x="6587" y="3529"/>
                    <a:pt x="6600" y="3540"/>
                    <a:pt x="6613" y="3550"/>
                  </a:cubicBezTo>
                  <a:lnTo>
                    <a:pt x="6613" y="3550"/>
                  </a:lnTo>
                  <a:cubicBezTo>
                    <a:pt x="6623" y="3562"/>
                    <a:pt x="6639" y="3581"/>
                    <a:pt x="6665" y="3607"/>
                  </a:cubicBezTo>
                  <a:cubicBezTo>
                    <a:pt x="6821" y="3704"/>
                    <a:pt x="6993" y="3785"/>
                    <a:pt x="7154" y="3863"/>
                  </a:cubicBezTo>
                  <a:lnTo>
                    <a:pt x="7154" y="3863"/>
                  </a:lnTo>
                  <a:cubicBezTo>
                    <a:pt x="7179" y="3935"/>
                    <a:pt x="7253" y="3995"/>
                    <a:pt x="7327" y="3995"/>
                  </a:cubicBezTo>
                  <a:cubicBezTo>
                    <a:pt x="7327" y="4086"/>
                    <a:pt x="7419" y="4086"/>
                    <a:pt x="7419" y="4178"/>
                  </a:cubicBezTo>
                  <a:cubicBezTo>
                    <a:pt x="7468" y="4240"/>
                    <a:pt x="7525" y="4322"/>
                    <a:pt x="7533" y="4322"/>
                  </a:cubicBezTo>
                  <a:cubicBezTo>
                    <a:pt x="7538" y="4322"/>
                    <a:pt x="7525" y="4291"/>
                    <a:pt x="7480" y="4204"/>
                  </a:cubicBezTo>
                  <a:lnTo>
                    <a:pt x="7480" y="4204"/>
                  </a:lnTo>
                  <a:cubicBezTo>
                    <a:pt x="7558" y="4331"/>
                    <a:pt x="7644" y="4403"/>
                    <a:pt x="7715" y="4474"/>
                  </a:cubicBezTo>
                  <a:cubicBezTo>
                    <a:pt x="7715" y="4557"/>
                    <a:pt x="7715" y="4639"/>
                    <a:pt x="7782" y="4654"/>
                  </a:cubicBezTo>
                  <a:lnTo>
                    <a:pt x="7782" y="4654"/>
                  </a:lnTo>
                  <a:cubicBezTo>
                    <a:pt x="7760" y="4602"/>
                    <a:pt x="7738" y="4544"/>
                    <a:pt x="7743" y="4544"/>
                  </a:cubicBezTo>
                  <a:cubicBezTo>
                    <a:pt x="7747" y="4544"/>
                    <a:pt x="7765" y="4574"/>
                    <a:pt x="7807" y="4657"/>
                  </a:cubicBezTo>
                  <a:cubicBezTo>
                    <a:pt x="7798" y="4657"/>
                    <a:pt x="7790" y="4656"/>
                    <a:pt x="7782" y="4654"/>
                  </a:cubicBezTo>
                  <a:lnTo>
                    <a:pt x="7782" y="4654"/>
                  </a:lnTo>
                  <a:cubicBezTo>
                    <a:pt x="7792" y="4676"/>
                    <a:pt x="7801" y="4697"/>
                    <a:pt x="7809" y="4712"/>
                  </a:cubicBezTo>
                  <a:lnTo>
                    <a:pt x="7809" y="4712"/>
                  </a:lnTo>
                  <a:cubicBezTo>
                    <a:pt x="7807" y="4694"/>
                    <a:pt x="7807" y="4676"/>
                    <a:pt x="7807" y="4657"/>
                  </a:cubicBezTo>
                  <a:lnTo>
                    <a:pt x="7807" y="4657"/>
                  </a:lnTo>
                  <a:cubicBezTo>
                    <a:pt x="7824" y="4715"/>
                    <a:pt x="7828" y="4736"/>
                    <a:pt x="7825" y="4736"/>
                  </a:cubicBezTo>
                  <a:cubicBezTo>
                    <a:pt x="7822" y="4736"/>
                    <a:pt x="7816" y="4727"/>
                    <a:pt x="7809" y="4712"/>
                  </a:cubicBezTo>
                  <a:lnTo>
                    <a:pt x="7809" y="4712"/>
                  </a:lnTo>
                  <a:cubicBezTo>
                    <a:pt x="7820" y="4859"/>
                    <a:pt x="7871" y="4991"/>
                    <a:pt x="7890" y="5080"/>
                  </a:cubicBezTo>
                  <a:lnTo>
                    <a:pt x="7890" y="5080"/>
                  </a:lnTo>
                  <a:cubicBezTo>
                    <a:pt x="7893" y="5068"/>
                    <a:pt x="7895" y="5057"/>
                    <a:pt x="7898" y="5045"/>
                  </a:cubicBezTo>
                  <a:lnTo>
                    <a:pt x="7898" y="5045"/>
                  </a:lnTo>
                  <a:lnTo>
                    <a:pt x="7898" y="5136"/>
                  </a:lnTo>
                  <a:cubicBezTo>
                    <a:pt x="7941" y="5275"/>
                    <a:pt x="7924" y="5349"/>
                    <a:pt x="7903" y="5349"/>
                  </a:cubicBezTo>
                  <a:cubicBezTo>
                    <a:pt x="7901" y="5349"/>
                    <a:pt x="7899" y="5348"/>
                    <a:pt x="7898" y="5348"/>
                  </a:cubicBezTo>
                  <a:lnTo>
                    <a:pt x="7898" y="5348"/>
                  </a:lnTo>
                  <a:lnTo>
                    <a:pt x="7898" y="5798"/>
                  </a:lnTo>
                  <a:lnTo>
                    <a:pt x="7898" y="6004"/>
                  </a:lnTo>
                  <a:cubicBezTo>
                    <a:pt x="7807" y="6095"/>
                    <a:pt x="7807" y="6186"/>
                    <a:pt x="7807" y="6278"/>
                  </a:cubicBezTo>
                  <a:cubicBezTo>
                    <a:pt x="7772" y="6347"/>
                    <a:pt x="7737" y="6377"/>
                    <a:pt x="7717" y="6377"/>
                  </a:cubicBezTo>
                  <a:cubicBezTo>
                    <a:pt x="7717" y="6377"/>
                    <a:pt x="7717" y="6377"/>
                    <a:pt x="7717" y="6377"/>
                  </a:cubicBezTo>
                  <a:lnTo>
                    <a:pt x="7717" y="6377"/>
                  </a:lnTo>
                  <a:cubicBezTo>
                    <a:pt x="7694" y="6461"/>
                    <a:pt x="7671" y="6560"/>
                    <a:pt x="7624" y="6666"/>
                  </a:cubicBezTo>
                  <a:cubicBezTo>
                    <a:pt x="7601" y="6666"/>
                    <a:pt x="7582" y="6670"/>
                    <a:pt x="7566" y="6677"/>
                  </a:cubicBezTo>
                  <a:lnTo>
                    <a:pt x="7566" y="6677"/>
                  </a:lnTo>
                  <a:cubicBezTo>
                    <a:pt x="7569" y="6672"/>
                    <a:pt x="7571" y="6670"/>
                    <a:pt x="7571" y="6670"/>
                  </a:cubicBezTo>
                  <a:lnTo>
                    <a:pt x="7571" y="6670"/>
                  </a:lnTo>
                  <a:cubicBezTo>
                    <a:pt x="7571" y="6670"/>
                    <a:pt x="7569" y="6672"/>
                    <a:pt x="7566" y="6677"/>
                  </a:cubicBezTo>
                  <a:lnTo>
                    <a:pt x="7566" y="6677"/>
                  </a:lnTo>
                  <a:cubicBezTo>
                    <a:pt x="7518" y="6698"/>
                    <a:pt x="7499" y="6749"/>
                    <a:pt x="7456" y="6805"/>
                  </a:cubicBezTo>
                  <a:lnTo>
                    <a:pt x="7456" y="6805"/>
                  </a:lnTo>
                  <a:cubicBezTo>
                    <a:pt x="7398" y="6853"/>
                    <a:pt x="7318" y="6913"/>
                    <a:pt x="7243" y="6973"/>
                  </a:cubicBezTo>
                  <a:lnTo>
                    <a:pt x="7243" y="6973"/>
                  </a:lnTo>
                  <a:cubicBezTo>
                    <a:pt x="7266" y="6976"/>
                    <a:pt x="7270" y="6997"/>
                    <a:pt x="7236" y="7031"/>
                  </a:cubicBezTo>
                  <a:cubicBezTo>
                    <a:pt x="7145" y="7145"/>
                    <a:pt x="7053" y="7145"/>
                    <a:pt x="6939" y="7236"/>
                  </a:cubicBezTo>
                  <a:cubicBezTo>
                    <a:pt x="6848" y="7236"/>
                    <a:pt x="6848" y="7328"/>
                    <a:pt x="6757" y="7328"/>
                  </a:cubicBezTo>
                  <a:lnTo>
                    <a:pt x="6665" y="7328"/>
                  </a:lnTo>
                  <a:cubicBezTo>
                    <a:pt x="6653" y="7340"/>
                    <a:pt x="6642" y="7351"/>
                    <a:pt x="6634" y="7360"/>
                  </a:cubicBezTo>
                  <a:lnTo>
                    <a:pt x="6634" y="7360"/>
                  </a:lnTo>
                  <a:cubicBezTo>
                    <a:pt x="6531" y="7386"/>
                    <a:pt x="6437" y="7419"/>
                    <a:pt x="6369" y="7419"/>
                  </a:cubicBezTo>
                  <a:cubicBezTo>
                    <a:pt x="6277" y="7510"/>
                    <a:pt x="6186" y="7510"/>
                    <a:pt x="6186" y="7510"/>
                  </a:cubicBezTo>
                  <a:lnTo>
                    <a:pt x="5707" y="7510"/>
                  </a:lnTo>
                  <a:cubicBezTo>
                    <a:pt x="5585" y="7480"/>
                    <a:pt x="5524" y="7470"/>
                    <a:pt x="5504" y="7470"/>
                  </a:cubicBezTo>
                  <a:cubicBezTo>
                    <a:pt x="5463" y="7470"/>
                    <a:pt x="5585" y="7510"/>
                    <a:pt x="5707" y="7510"/>
                  </a:cubicBezTo>
                  <a:lnTo>
                    <a:pt x="5524" y="7510"/>
                  </a:lnTo>
                  <a:cubicBezTo>
                    <a:pt x="5460" y="7447"/>
                    <a:pt x="5341" y="7427"/>
                    <a:pt x="5213" y="7391"/>
                  </a:cubicBezTo>
                  <a:lnTo>
                    <a:pt x="5213" y="7391"/>
                  </a:lnTo>
                  <a:cubicBezTo>
                    <a:pt x="5220" y="7386"/>
                    <a:pt x="5201" y="7368"/>
                    <a:pt x="5136" y="7328"/>
                  </a:cubicBezTo>
                  <a:cubicBezTo>
                    <a:pt x="5045" y="7328"/>
                    <a:pt x="4953" y="7236"/>
                    <a:pt x="4862" y="7236"/>
                  </a:cubicBezTo>
                  <a:lnTo>
                    <a:pt x="4657" y="7031"/>
                  </a:lnTo>
                  <a:cubicBezTo>
                    <a:pt x="4643" y="7024"/>
                    <a:pt x="4631" y="7018"/>
                    <a:pt x="4621" y="7012"/>
                  </a:cubicBezTo>
                  <a:lnTo>
                    <a:pt x="4621" y="7012"/>
                  </a:lnTo>
                  <a:cubicBezTo>
                    <a:pt x="4658" y="7040"/>
                    <a:pt x="4709" y="7083"/>
                    <a:pt x="4771" y="7145"/>
                  </a:cubicBezTo>
                  <a:cubicBezTo>
                    <a:pt x="4657" y="7031"/>
                    <a:pt x="4474" y="6940"/>
                    <a:pt x="4383" y="6848"/>
                  </a:cubicBezTo>
                  <a:cubicBezTo>
                    <a:pt x="4358" y="6824"/>
                    <a:pt x="4333" y="6784"/>
                    <a:pt x="4312" y="6745"/>
                  </a:cubicBezTo>
                  <a:lnTo>
                    <a:pt x="4312" y="6745"/>
                  </a:lnTo>
                  <a:cubicBezTo>
                    <a:pt x="4300" y="6715"/>
                    <a:pt x="4292" y="6686"/>
                    <a:pt x="4292" y="6666"/>
                  </a:cubicBezTo>
                  <a:cubicBezTo>
                    <a:pt x="4200" y="6574"/>
                    <a:pt x="4086" y="6278"/>
                    <a:pt x="3995" y="6186"/>
                  </a:cubicBezTo>
                  <a:lnTo>
                    <a:pt x="3995" y="6186"/>
                  </a:lnTo>
                  <a:cubicBezTo>
                    <a:pt x="3995" y="6186"/>
                    <a:pt x="4043" y="6389"/>
                    <a:pt x="4034" y="6389"/>
                  </a:cubicBezTo>
                  <a:cubicBezTo>
                    <a:pt x="4031" y="6389"/>
                    <a:pt x="4020" y="6360"/>
                    <a:pt x="3995" y="6278"/>
                  </a:cubicBezTo>
                  <a:lnTo>
                    <a:pt x="3995" y="6004"/>
                  </a:lnTo>
                  <a:cubicBezTo>
                    <a:pt x="3904" y="6004"/>
                    <a:pt x="3904" y="5890"/>
                    <a:pt x="3904" y="5798"/>
                  </a:cubicBezTo>
                  <a:lnTo>
                    <a:pt x="3904" y="5707"/>
                  </a:lnTo>
                  <a:lnTo>
                    <a:pt x="3904" y="5433"/>
                  </a:lnTo>
                  <a:lnTo>
                    <a:pt x="3904" y="5228"/>
                  </a:lnTo>
                  <a:cubicBezTo>
                    <a:pt x="3904" y="5078"/>
                    <a:pt x="3965" y="4928"/>
                    <a:pt x="3987" y="4766"/>
                  </a:cubicBezTo>
                  <a:lnTo>
                    <a:pt x="3987" y="4766"/>
                  </a:lnTo>
                  <a:cubicBezTo>
                    <a:pt x="3989" y="4761"/>
                    <a:pt x="3992" y="4755"/>
                    <a:pt x="3995" y="4748"/>
                  </a:cubicBezTo>
                  <a:cubicBezTo>
                    <a:pt x="4086" y="4657"/>
                    <a:pt x="4086" y="4566"/>
                    <a:pt x="4200" y="4474"/>
                  </a:cubicBezTo>
                  <a:cubicBezTo>
                    <a:pt x="4200" y="4383"/>
                    <a:pt x="4292" y="4292"/>
                    <a:pt x="4292" y="4292"/>
                  </a:cubicBezTo>
                  <a:cubicBezTo>
                    <a:pt x="4292" y="4186"/>
                    <a:pt x="4371" y="4178"/>
                    <a:pt x="4382" y="4104"/>
                  </a:cubicBezTo>
                  <a:lnTo>
                    <a:pt x="4382" y="4104"/>
                  </a:lnTo>
                  <a:cubicBezTo>
                    <a:pt x="4475" y="4037"/>
                    <a:pt x="4590" y="3971"/>
                    <a:pt x="4657" y="3904"/>
                  </a:cubicBezTo>
                  <a:cubicBezTo>
                    <a:pt x="4666" y="3890"/>
                    <a:pt x="4674" y="3878"/>
                    <a:pt x="4681" y="3867"/>
                  </a:cubicBezTo>
                  <a:lnTo>
                    <a:pt x="4681" y="3867"/>
                  </a:lnTo>
                  <a:cubicBezTo>
                    <a:pt x="4743" y="3832"/>
                    <a:pt x="4807" y="3777"/>
                    <a:pt x="4862" y="3721"/>
                  </a:cubicBezTo>
                  <a:cubicBezTo>
                    <a:pt x="4953" y="3721"/>
                    <a:pt x="5045" y="3607"/>
                    <a:pt x="5136" y="3607"/>
                  </a:cubicBezTo>
                  <a:cubicBezTo>
                    <a:pt x="5209" y="3562"/>
                    <a:pt x="5224" y="3546"/>
                    <a:pt x="5209" y="3546"/>
                  </a:cubicBezTo>
                  <a:cubicBezTo>
                    <a:pt x="5209" y="3546"/>
                    <a:pt x="5209" y="3546"/>
                    <a:pt x="5209" y="3546"/>
                  </a:cubicBezTo>
                  <a:lnTo>
                    <a:pt x="5209" y="3546"/>
                  </a:lnTo>
                  <a:cubicBezTo>
                    <a:pt x="5345" y="3508"/>
                    <a:pt x="5486" y="3489"/>
                    <a:pt x="5615" y="3425"/>
                  </a:cubicBezTo>
                  <a:cubicBezTo>
                    <a:pt x="5693" y="3425"/>
                    <a:pt x="5737" y="3441"/>
                    <a:pt x="5742" y="3460"/>
                  </a:cubicBezTo>
                  <a:lnTo>
                    <a:pt x="5742" y="3460"/>
                  </a:lnTo>
                  <a:cubicBezTo>
                    <a:pt x="5803" y="3441"/>
                    <a:pt x="5864" y="3425"/>
                    <a:pt x="5912" y="3425"/>
                  </a:cubicBezTo>
                  <a:close/>
                  <a:moveTo>
                    <a:pt x="5912" y="1"/>
                  </a:moveTo>
                  <a:cubicBezTo>
                    <a:pt x="5870" y="1"/>
                    <a:pt x="5827" y="3"/>
                    <a:pt x="5785" y="7"/>
                  </a:cubicBezTo>
                  <a:lnTo>
                    <a:pt x="5785" y="7"/>
                  </a:lnTo>
                  <a:cubicBezTo>
                    <a:pt x="3449" y="143"/>
                    <a:pt x="1606" y="1569"/>
                    <a:pt x="776" y="3721"/>
                  </a:cubicBezTo>
                  <a:cubicBezTo>
                    <a:pt x="0" y="5707"/>
                    <a:pt x="662" y="8172"/>
                    <a:pt x="2374" y="9610"/>
                  </a:cubicBezTo>
                  <a:cubicBezTo>
                    <a:pt x="3382" y="10443"/>
                    <a:pt x="4691" y="10920"/>
                    <a:pt x="6002" y="10920"/>
                  </a:cubicBezTo>
                  <a:cubicBezTo>
                    <a:pt x="6918" y="10920"/>
                    <a:pt x="7835" y="10688"/>
                    <a:pt x="8651" y="10181"/>
                  </a:cubicBezTo>
                  <a:cubicBezTo>
                    <a:pt x="10751" y="8948"/>
                    <a:pt x="11618" y="6666"/>
                    <a:pt x="11230" y="4383"/>
                  </a:cubicBezTo>
                  <a:cubicBezTo>
                    <a:pt x="10761" y="1857"/>
                    <a:pt x="8475" y="163"/>
                    <a:pt x="6065" y="8"/>
                  </a:cubicBezTo>
                  <a:lnTo>
                    <a:pt x="6065" y="8"/>
                  </a:lnTo>
                  <a:cubicBezTo>
                    <a:pt x="6015" y="3"/>
                    <a:pt x="5964" y="1"/>
                    <a:pt x="59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2"/>
            <p:cNvSpPr/>
            <p:nvPr/>
          </p:nvSpPr>
          <p:spPr>
            <a:xfrm>
              <a:off x="1650425" y="4280925"/>
              <a:ext cx="185475" cy="187775"/>
            </a:xfrm>
            <a:custGeom>
              <a:avLst/>
              <a:gdLst/>
              <a:ahLst/>
              <a:cxnLst/>
              <a:rect l="l" t="t" r="r" b="b"/>
              <a:pathLst>
                <a:path w="7419" h="7511" extrusionOk="0">
                  <a:moveTo>
                    <a:pt x="3721" y="1"/>
                  </a:moveTo>
                  <a:cubicBezTo>
                    <a:pt x="1621" y="1"/>
                    <a:pt x="1" y="1713"/>
                    <a:pt x="1" y="3812"/>
                  </a:cubicBezTo>
                  <a:cubicBezTo>
                    <a:pt x="1" y="5798"/>
                    <a:pt x="1621" y="7510"/>
                    <a:pt x="3721" y="7510"/>
                  </a:cubicBezTo>
                  <a:cubicBezTo>
                    <a:pt x="5798" y="7510"/>
                    <a:pt x="7419" y="5798"/>
                    <a:pt x="7419" y="3812"/>
                  </a:cubicBezTo>
                  <a:cubicBezTo>
                    <a:pt x="7419" y="1713"/>
                    <a:pt x="5798" y="1"/>
                    <a:pt x="3721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2"/>
            <p:cNvSpPr/>
            <p:nvPr/>
          </p:nvSpPr>
          <p:spPr>
            <a:xfrm>
              <a:off x="2180550" y="3638975"/>
              <a:ext cx="292750" cy="271425"/>
            </a:xfrm>
            <a:custGeom>
              <a:avLst/>
              <a:gdLst/>
              <a:ahLst/>
              <a:cxnLst/>
              <a:rect l="l" t="t" r="r" b="b"/>
              <a:pathLst>
                <a:path w="11710" h="10857" extrusionOk="0">
                  <a:moveTo>
                    <a:pt x="4474" y="4086"/>
                  </a:moveTo>
                  <a:cubicBezTo>
                    <a:pt x="4468" y="4086"/>
                    <a:pt x="4462" y="4086"/>
                    <a:pt x="4457" y="4087"/>
                  </a:cubicBezTo>
                  <a:lnTo>
                    <a:pt x="4457" y="4087"/>
                  </a:lnTo>
                  <a:cubicBezTo>
                    <a:pt x="4432" y="4121"/>
                    <a:pt x="4407" y="4153"/>
                    <a:pt x="4383" y="4177"/>
                  </a:cubicBezTo>
                  <a:cubicBezTo>
                    <a:pt x="4332" y="4209"/>
                    <a:pt x="4303" y="4232"/>
                    <a:pt x="4290" y="4244"/>
                  </a:cubicBezTo>
                  <a:lnTo>
                    <a:pt x="4290" y="4244"/>
                  </a:lnTo>
                  <a:cubicBezTo>
                    <a:pt x="4290" y="4247"/>
                    <a:pt x="4290" y="4250"/>
                    <a:pt x="4289" y="4252"/>
                  </a:cubicBezTo>
                  <a:lnTo>
                    <a:pt x="4289" y="4252"/>
                  </a:lnTo>
                  <a:cubicBezTo>
                    <a:pt x="4310" y="4243"/>
                    <a:pt x="4380" y="4192"/>
                    <a:pt x="4474" y="4086"/>
                  </a:cubicBezTo>
                  <a:close/>
                  <a:moveTo>
                    <a:pt x="7989" y="5684"/>
                  </a:moveTo>
                  <a:cubicBezTo>
                    <a:pt x="7987" y="5693"/>
                    <a:pt x="7985" y="5704"/>
                    <a:pt x="7982" y="5714"/>
                  </a:cubicBezTo>
                  <a:lnTo>
                    <a:pt x="7982" y="5714"/>
                  </a:lnTo>
                  <a:cubicBezTo>
                    <a:pt x="7985" y="5711"/>
                    <a:pt x="7987" y="5709"/>
                    <a:pt x="7989" y="5707"/>
                  </a:cubicBezTo>
                  <a:lnTo>
                    <a:pt x="7989" y="5684"/>
                  </a:lnTo>
                  <a:close/>
                  <a:moveTo>
                    <a:pt x="3903" y="5707"/>
                  </a:moveTo>
                  <a:cubicBezTo>
                    <a:pt x="3917" y="5750"/>
                    <a:pt x="3926" y="5781"/>
                    <a:pt x="3933" y="5802"/>
                  </a:cubicBezTo>
                  <a:lnTo>
                    <a:pt x="3933" y="5802"/>
                  </a:lnTo>
                  <a:cubicBezTo>
                    <a:pt x="3924" y="5799"/>
                    <a:pt x="3915" y="5798"/>
                    <a:pt x="3903" y="5798"/>
                  </a:cubicBezTo>
                  <a:lnTo>
                    <a:pt x="3903" y="5707"/>
                  </a:lnTo>
                  <a:close/>
                  <a:moveTo>
                    <a:pt x="4082" y="6244"/>
                  </a:moveTo>
                  <a:lnTo>
                    <a:pt x="4082" y="6244"/>
                  </a:lnTo>
                  <a:cubicBezTo>
                    <a:pt x="4115" y="6317"/>
                    <a:pt x="4137" y="6387"/>
                    <a:pt x="4133" y="6387"/>
                  </a:cubicBezTo>
                  <a:cubicBezTo>
                    <a:pt x="4131" y="6387"/>
                    <a:pt x="4117" y="6357"/>
                    <a:pt x="4086" y="6277"/>
                  </a:cubicBezTo>
                  <a:cubicBezTo>
                    <a:pt x="4086" y="6266"/>
                    <a:pt x="4085" y="6255"/>
                    <a:pt x="4082" y="6244"/>
                  </a:cubicBezTo>
                  <a:close/>
                  <a:moveTo>
                    <a:pt x="4622" y="6925"/>
                  </a:moveTo>
                  <a:cubicBezTo>
                    <a:pt x="4621" y="6925"/>
                    <a:pt x="4619" y="6925"/>
                    <a:pt x="4618" y="6925"/>
                  </a:cubicBezTo>
                  <a:lnTo>
                    <a:pt x="4618" y="6925"/>
                  </a:lnTo>
                  <a:cubicBezTo>
                    <a:pt x="4673" y="6960"/>
                    <a:pt x="4727" y="6995"/>
                    <a:pt x="4771" y="7030"/>
                  </a:cubicBezTo>
                  <a:cubicBezTo>
                    <a:pt x="4723" y="6953"/>
                    <a:pt x="4662" y="6925"/>
                    <a:pt x="4622" y="6925"/>
                  </a:cubicBezTo>
                  <a:close/>
                  <a:moveTo>
                    <a:pt x="6770" y="7278"/>
                  </a:moveTo>
                  <a:lnTo>
                    <a:pt x="6770" y="7278"/>
                  </a:lnTo>
                  <a:cubicBezTo>
                    <a:pt x="6757" y="7302"/>
                    <a:pt x="6757" y="7327"/>
                    <a:pt x="6757" y="7327"/>
                  </a:cubicBezTo>
                  <a:cubicBezTo>
                    <a:pt x="6703" y="7354"/>
                    <a:pt x="6673" y="7365"/>
                    <a:pt x="6662" y="7365"/>
                  </a:cubicBezTo>
                  <a:cubicBezTo>
                    <a:pt x="6641" y="7365"/>
                    <a:pt x="6687" y="7326"/>
                    <a:pt x="6770" y="7278"/>
                  </a:cubicBezTo>
                  <a:close/>
                  <a:moveTo>
                    <a:pt x="6095" y="3424"/>
                  </a:moveTo>
                  <a:cubicBezTo>
                    <a:pt x="6186" y="3424"/>
                    <a:pt x="6483" y="3424"/>
                    <a:pt x="6574" y="3515"/>
                  </a:cubicBezTo>
                  <a:cubicBezTo>
                    <a:pt x="6665" y="3515"/>
                    <a:pt x="6757" y="3607"/>
                    <a:pt x="6848" y="3607"/>
                  </a:cubicBezTo>
                  <a:cubicBezTo>
                    <a:pt x="6848" y="3607"/>
                    <a:pt x="6614" y="3490"/>
                    <a:pt x="6661" y="3490"/>
                  </a:cubicBezTo>
                  <a:cubicBezTo>
                    <a:pt x="6673" y="3490"/>
                    <a:pt x="6702" y="3497"/>
                    <a:pt x="6757" y="3515"/>
                  </a:cubicBezTo>
                  <a:cubicBezTo>
                    <a:pt x="6904" y="3589"/>
                    <a:pt x="7006" y="3677"/>
                    <a:pt x="7136" y="3756"/>
                  </a:cubicBezTo>
                  <a:lnTo>
                    <a:pt x="7136" y="3756"/>
                  </a:lnTo>
                  <a:cubicBezTo>
                    <a:pt x="7130" y="3765"/>
                    <a:pt x="7131" y="3782"/>
                    <a:pt x="7145" y="3812"/>
                  </a:cubicBezTo>
                  <a:cubicBezTo>
                    <a:pt x="7236" y="3812"/>
                    <a:pt x="7327" y="3903"/>
                    <a:pt x="7327" y="3995"/>
                  </a:cubicBezTo>
                  <a:cubicBezTo>
                    <a:pt x="7419" y="3995"/>
                    <a:pt x="7419" y="4086"/>
                    <a:pt x="7510" y="4086"/>
                  </a:cubicBezTo>
                  <a:cubicBezTo>
                    <a:pt x="7562" y="4180"/>
                    <a:pt x="7590" y="4249"/>
                    <a:pt x="7586" y="4270"/>
                  </a:cubicBezTo>
                  <a:lnTo>
                    <a:pt x="7586" y="4270"/>
                  </a:lnTo>
                  <a:cubicBezTo>
                    <a:pt x="7528" y="4196"/>
                    <a:pt x="7470" y="4137"/>
                    <a:pt x="7419" y="4086"/>
                  </a:cubicBezTo>
                  <a:lnTo>
                    <a:pt x="7419" y="4086"/>
                  </a:lnTo>
                  <a:cubicBezTo>
                    <a:pt x="7512" y="4221"/>
                    <a:pt x="7563" y="4276"/>
                    <a:pt x="7580" y="4276"/>
                  </a:cubicBezTo>
                  <a:cubicBezTo>
                    <a:pt x="7583" y="4276"/>
                    <a:pt x="7585" y="4274"/>
                    <a:pt x="7586" y="4270"/>
                  </a:cubicBezTo>
                  <a:lnTo>
                    <a:pt x="7586" y="4270"/>
                  </a:lnTo>
                  <a:cubicBezTo>
                    <a:pt x="7631" y="4327"/>
                    <a:pt x="7675" y="4394"/>
                    <a:pt x="7715" y="4474"/>
                  </a:cubicBezTo>
                  <a:cubicBezTo>
                    <a:pt x="7769" y="4474"/>
                    <a:pt x="7791" y="4506"/>
                    <a:pt x="7800" y="4551"/>
                  </a:cubicBezTo>
                  <a:lnTo>
                    <a:pt x="7800" y="4551"/>
                  </a:lnTo>
                  <a:cubicBezTo>
                    <a:pt x="7797" y="4546"/>
                    <a:pt x="7794" y="4543"/>
                    <a:pt x="7791" y="4543"/>
                  </a:cubicBezTo>
                  <a:cubicBezTo>
                    <a:pt x="7784" y="4543"/>
                    <a:pt x="7786" y="4573"/>
                    <a:pt x="7807" y="4657"/>
                  </a:cubicBezTo>
                  <a:cubicBezTo>
                    <a:pt x="7807" y="4657"/>
                    <a:pt x="7807" y="4657"/>
                    <a:pt x="7807" y="4657"/>
                  </a:cubicBezTo>
                  <a:lnTo>
                    <a:pt x="7807" y="4657"/>
                  </a:lnTo>
                  <a:cubicBezTo>
                    <a:pt x="7826" y="4689"/>
                    <a:pt x="7841" y="4709"/>
                    <a:pt x="7851" y="4722"/>
                  </a:cubicBezTo>
                  <a:lnTo>
                    <a:pt x="7851" y="4722"/>
                  </a:lnTo>
                  <a:cubicBezTo>
                    <a:pt x="7893" y="4809"/>
                    <a:pt x="7910" y="4935"/>
                    <a:pt x="7956" y="5060"/>
                  </a:cubicBezTo>
                  <a:lnTo>
                    <a:pt x="7956" y="5060"/>
                  </a:lnTo>
                  <a:cubicBezTo>
                    <a:pt x="7943" y="5080"/>
                    <a:pt x="7949" y="5117"/>
                    <a:pt x="7959" y="5151"/>
                  </a:cubicBezTo>
                  <a:lnTo>
                    <a:pt x="7959" y="5151"/>
                  </a:lnTo>
                  <a:cubicBezTo>
                    <a:pt x="7963" y="5136"/>
                    <a:pt x="7967" y="5118"/>
                    <a:pt x="7972" y="5099"/>
                  </a:cubicBezTo>
                  <a:lnTo>
                    <a:pt x="7972" y="5099"/>
                  </a:lnTo>
                  <a:cubicBezTo>
                    <a:pt x="7978" y="5112"/>
                    <a:pt x="7983" y="5124"/>
                    <a:pt x="7989" y="5136"/>
                  </a:cubicBezTo>
                  <a:cubicBezTo>
                    <a:pt x="7989" y="5167"/>
                    <a:pt x="7987" y="5193"/>
                    <a:pt x="7983" y="5213"/>
                  </a:cubicBezTo>
                  <a:lnTo>
                    <a:pt x="7983" y="5213"/>
                  </a:lnTo>
                  <a:cubicBezTo>
                    <a:pt x="7976" y="5199"/>
                    <a:pt x="7967" y="5176"/>
                    <a:pt x="7959" y="5151"/>
                  </a:cubicBezTo>
                  <a:lnTo>
                    <a:pt x="7959" y="5151"/>
                  </a:lnTo>
                  <a:cubicBezTo>
                    <a:pt x="7942" y="5228"/>
                    <a:pt x="7948" y="5263"/>
                    <a:pt x="7959" y="5263"/>
                  </a:cubicBezTo>
                  <a:cubicBezTo>
                    <a:pt x="7966" y="5263"/>
                    <a:pt x="7976" y="5246"/>
                    <a:pt x="7983" y="5213"/>
                  </a:cubicBezTo>
                  <a:lnTo>
                    <a:pt x="7983" y="5213"/>
                  </a:lnTo>
                  <a:cubicBezTo>
                    <a:pt x="7987" y="5222"/>
                    <a:pt x="7989" y="5227"/>
                    <a:pt x="7989" y="5227"/>
                  </a:cubicBezTo>
                  <a:lnTo>
                    <a:pt x="7989" y="5684"/>
                  </a:lnTo>
                  <a:lnTo>
                    <a:pt x="7989" y="5684"/>
                  </a:lnTo>
                  <a:cubicBezTo>
                    <a:pt x="8002" y="5631"/>
                    <a:pt x="8014" y="5585"/>
                    <a:pt x="8015" y="5585"/>
                  </a:cubicBezTo>
                  <a:lnTo>
                    <a:pt x="8015" y="5585"/>
                  </a:lnTo>
                  <a:cubicBezTo>
                    <a:pt x="8017" y="5585"/>
                    <a:pt x="8010" y="5618"/>
                    <a:pt x="7989" y="5707"/>
                  </a:cubicBezTo>
                  <a:lnTo>
                    <a:pt x="7989" y="5798"/>
                  </a:lnTo>
                  <a:cubicBezTo>
                    <a:pt x="7977" y="5826"/>
                    <a:pt x="7969" y="5837"/>
                    <a:pt x="7966" y="5837"/>
                  </a:cubicBezTo>
                  <a:cubicBezTo>
                    <a:pt x="7957" y="5837"/>
                    <a:pt x="7968" y="5776"/>
                    <a:pt x="7982" y="5714"/>
                  </a:cubicBezTo>
                  <a:lnTo>
                    <a:pt x="7982" y="5714"/>
                  </a:lnTo>
                  <a:cubicBezTo>
                    <a:pt x="7898" y="5803"/>
                    <a:pt x="7898" y="5892"/>
                    <a:pt x="7898" y="6003"/>
                  </a:cubicBezTo>
                  <a:cubicBezTo>
                    <a:pt x="7898" y="6052"/>
                    <a:pt x="7871" y="6102"/>
                    <a:pt x="7847" y="6151"/>
                  </a:cubicBezTo>
                  <a:lnTo>
                    <a:pt x="7847" y="6151"/>
                  </a:lnTo>
                  <a:cubicBezTo>
                    <a:pt x="7862" y="6132"/>
                    <a:pt x="7879" y="6114"/>
                    <a:pt x="7898" y="6095"/>
                  </a:cubicBezTo>
                  <a:lnTo>
                    <a:pt x="7898" y="6095"/>
                  </a:lnTo>
                  <a:cubicBezTo>
                    <a:pt x="7873" y="6120"/>
                    <a:pt x="7848" y="6159"/>
                    <a:pt x="7823" y="6204"/>
                  </a:cubicBezTo>
                  <a:lnTo>
                    <a:pt x="7823" y="6204"/>
                  </a:lnTo>
                  <a:cubicBezTo>
                    <a:pt x="7830" y="6186"/>
                    <a:pt x="7838" y="6169"/>
                    <a:pt x="7847" y="6151"/>
                  </a:cubicBezTo>
                  <a:lnTo>
                    <a:pt x="7847" y="6151"/>
                  </a:lnTo>
                  <a:cubicBezTo>
                    <a:pt x="7766" y="6250"/>
                    <a:pt x="7738" y="6338"/>
                    <a:pt x="7749" y="6351"/>
                  </a:cubicBezTo>
                  <a:lnTo>
                    <a:pt x="7749" y="6351"/>
                  </a:lnTo>
                  <a:cubicBezTo>
                    <a:pt x="7773" y="6300"/>
                    <a:pt x="7798" y="6249"/>
                    <a:pt x="7823" y="6204"/>
                  </a:cubicBezTo>
                  <a:lnTo>
                    <a:pt x="7823" y="6204"/>
                  </a:lnTo>
                  <a:cubicBezTo>
                    <a:pt x="7813" y="6228"/>
                    <a:pt x="7807" y="6253"/>
                    <a:pt x="7807" y="6277"/>
                  </a:cubicBezTo>
                  <a:cubicBezTo>
                    <a:pt x="7780" y="6331"/>
                    <a:pt x="7761" y="6353"/>
                    <a:pt x="7752" y="6353"/>
                  </a:cubicBezTo>
                  <a:cubicBezTo>
                    <a:pt x="7751" y="6353"/>
                    <a:pt x="7750" y="6352"/>
                    <a:pt x="7749" y="6351"/>
                  </a:cubicBezTo>
                  <a:lnTo>
                    <a:pt x="7749" y="6351"/>
                  </a:lnTo>
                  <a:cubicBezTo>
                    <a:pt x="7707" y="6437"/>
                    <a:pt x="7666" y="6522"/>
                    <a:pt x="7624" y="6574"/>
                  </a:cubicBezTo>
                  <a:cubicBezTo>
                    <a:pt x="7624" y="6589"/>
                    <a:pt x="7621" y="6602"/>
                    <a:pt x="7615" y="6613"/>
                  </a:cubicBezTo>
                  <a:lnTo>
                    <a:pt x="7615" y="6613"/>
                  </a:lnTo>
                  <a:cubicBezTo>
                    <a:pt x="7614" y="6613"/>
                    <a:pt x="7613" y="6613"/>
                    <a:pt x="7611" y="6613"/>
                  </a:cubicBezTo>
                  <a:cubicBezTo>
                    <a:pt x="7596" y="6613"/>
                    <a:pt x="7564" y="6628"/>
                    <a:pt x="7510" y="6665"/>
                  </a:cubicBezTo>
                  <a:lnTo>
                    <a:pt x="7145" y="7030"/>
                  </a:lnTo>
                  <a:cubicBezTo>
                    <a:pt x="7197" y="6978"/>
                    <a:pt x="7281" y="6925"/>
                    <a:pt x="7306" y="6925"/>
                  </a:cubicBezTo>
                  <a:cubicBezTo>
                    <a:pt x="7325" y="6925"/>
                    <a:pt x="7313" y="6953"/>
                    <a:pt x="7236" y="7030"/>
                  </a:cubicBezTo>
                  <a:cubicBezTo>
                    <a:pt x="7145" y="7030"/>
                    <a:pt x="7053" y="7145"/>
                    <a:pt x="7053" y="7145"/>
                  </a:cubicBezTo>
                  <a:cubicBezTo>
                    <a:pt x="6939" y="7236"/>
                    <a:pt x="6848" y="7236"/>
                    <a:pt x="6848" y="7236"/>
                  </a:cubicBezTo>
                  <a:cubicBezTo>
                    <a:pt x="6757" y="7236"/>
                    <a:pt x="6574" y="7327"/>
                    <a:pt x="6369" y="7418"/>
                  </a:cubicBezTo>
                  <a:lnTo>
                    <a:pt x="5798" y="7418"/>
                  </a:lnTo>
                  <a:cubicBezTo>
                    <a:pt x="5646" y="7388"/>
                    <a:pt x="5575" y="7378"/>
                    <a:pt x="5551" y="7378"/>
                  </a:cubicBezTo>
                  <a:cubicBezTo>
                    <a:pt x="5504" y="7378"/>
                    <a:pt x="5646" y="7418"/>
                    <a:pt x="5707" y="7418"/>
                  </a:cubicBezTo>
                  <a:lnTo>
                    <a:pt x="5615" y="7418"/>
                  </a:lnTo>
                  <a:cubicBezTo>
                    <a:pt x="5433" y="7418"/>
                    <a:pt x="5227" y="7327"/>
                    <a:pt x="5136" y="7327"/>
                  </a:cubicBezTo>
                  <a:cubicBezTo>
                    <a:pt x="5045" y="7236"/>
                    <a:pt x="4953" y="7236"/>
                    <a:pt x="4862" y="7145"/>
                  </a:cubicBezTo>
                  <a:cubicBezTo>
                    <a:pt x="4862" y="7145"/>
                    <a:pt x="4771" y="7030"/>
                    <a:pt x="4657" y="7030"/>
                  </a:cubicBezTo>
                  <a:cubicBezTo>
                    <a:pt x="4554" y="6979"/>
                    <a:pt x="4567" y="6928"/>
                    <a:pt x="4618" y="6925"/>
                  </a:cubicBezTo>
                  <a:lnTo>
                    <a:pt x="4618" y="6925"/>
                  </a:lnTo>
                  <a:cubicBezTo>
                    <a:pt x="4530" y="6869"/>
                    <a:pt x="4439" y="6813"/>
                    <a:pt x="4383" y="6756"/>
                  </a:cubicBezTo>
                  <a:cubicBezTo>
                    <a:pt x="4383" y="6748"/>
                    <a:pt x="4381" y="6739"/>
                    <a:pt x="4379" y="6730"/>
                  </a:cubicBezTo>
                  <a:lnTo>
                    <a:pt x="4379" y="6730"/>
                  </a:lnTo>
                  <a:cubicBezTo>
                    <a:pt x="4401" y="6759"/>
                    <a:pt x="4417" y="6787"/>
                    <a:pt x="4420" y="6787"/>
                  </a:cubicBezTo>
                  <a:cubicBezTo>
                    <a:pt x="4423" y="6787"/>
                    <a:pt x="4413" y="6756"/>
                    <a:pt x="4383" y="6665"/>
                  </a:cubicBezTo>
                  <a:cubicBezTo>
                    <a:pt x="4326" y="6601"/>
                    <a:pt x="4304" y="6577"/>
                    <a:pt x="4302" y="6577"/>
                  </a:cubicBezTo>
                  <a:cubicBezTo>
                    <a:pt x="4297" y="6577"/>
                    <a:pt x="4362" y="6665"/>
                    <a:pt x="4379" y="6730"/>
                  </a:cubicBezTo>
                  <a:lnTo>
                    <a:pt x="4379" y="6730"/>
                  </a:lnTo>
                  <a:cubicBezTo>
                    <a:pt x="4355" y="6698"/>
                    <a:pt x="4323" y="6665"/>
                    <a:pt x="4292" y="6665"/>
                  </a:cubicBezTo>
                  <a:cubicBezTo>
                    <a:pt x="4205" y="6471"/>
                    <a:pt x="4200" y="6215"/>
                    <a:pt x="4026" y="6111"/>
                  </a:cubicBezTo>
                  <a:lnTo>
                    <a:pt x="4026" y="6111"/>
                  </a:lnTo>
                  <a:cubicBezTo>
                    <a:pt x="4009" y="6075"/>
                    <a:pt x="3995" y="6039"/>
                    <a:pt x="3995" y="6003"/>
                  </a:cubicBezTo>
                  <a:cubicBezTo>
                    <a:pt x="3995" y="5905"/>
                    <a:pt x="3995" y="5824"/>
                    <a:pt x="3937" y="5803"/>
                  </a:cubicBezTo>
                  <a:lnTo>
                    <a:pt x="3937" y="5803"/>
                  </a:lnTo>
                  <a:cubicBezTo>
                    <a:pt x="3925" y="5754"/>
                    <a:pt x="3903" y="5660"/>
                    <a:pt x="3903" y="5615"/>
                  </a:cubicBezTo>
                  <a:lnTo>
                    <a:pt x="3903" y="5318"/>
                  </a:lnTo>
                  <a:lnTo>
                    <a:pt x="3903" y="5136"/>
                  </a:lnTo>
                  <a:cubicBezTo>
                    <a:pt x="3973" y="4998"/>
                    <a:pt x="3989" y="4847"/>
                    <a:pt x="4033" y="4702"/>
                  </a:cubicBezTo>
                  <a:lnTo>
                    <a:pt x="4033" y="4702"/>
                  </a:lnTo>
                  <a:cubicBezTo>
                    <a:pt x="4042" y="4701"/>
                    <a:pt x="4058" y="4688"/>
                    <a:pt x="4086" y="4657"/>
                  </a:cubicBezTo>
                  <a:cubicBezTo>
                    <a:pt x="4086" y="4565"/>
                    <a:pt x="4200" y="4474"/>
                    <a:pt x="4200" y="4383"/>
                  </a:cubicBezTo>
                  <a:cubicBezTo>
                    <a:pt x="4265" y="4318"/>
                    <a:pt x="4284" y="4299"/>
                    <a:pt x="4289" y="4252"/>
                  </a:cubicBezTo>
                  <a:lnTo>
                    <a:pt x="4289" y="4252"/>
                  </a:lnTo>
                  <a:cubicBezTo>
                    <a:pt x="4287" y="4253"/>
                    <a:pt x="4286" y="4254"/>
                    <a:pt x="4284" y="4254"/>
                  </a:cubicBezTo>
                  <a:cubicBezTo>
                    <a:pt x="4282" y="4254"/>
                    <a:pt x="4283" y="4250"/>
                    <a:pt x="4290" y="4244"/>
                  </a:cubicBezTo>
                  <a:lnTo>
                    <a:pt x="4290" y="4244"/>
                  </a:lnTo>
                  <a:cubicBezTo>
                    <a:pt x="4292" y="4227"/>
                    <a:pt x="4292" y="4205"/>
                    <a:pt x="4292" y="4177"/>
                  </a:cubicBezTo>
                  <a:cubicBezTo>
                    <a:pt x="4377" y="4177"/>
                    <a:pt x="4382" y="4098"/>
                    <a:pt x="4457" y="4087"/>
                  </a:cubicBezTo>
                  <a:lnTo>
                    <a:pt x="4457" y="4087"/>
                  </a:lnTo>
                  <a:cubicBezTo>
                    <a:pt x="4523" y="3994"/>
                    <a:pt x="4590" y="3879"/>
                    <a:pt x="4657" y="3812"/>
                  </a:cubicBezTo>
                  <a:cubicBezTo>
                    <a:pt x="4771" y="3812"/>
                    <a:pt x="4862" y="3721"/>
                    <a:pt x="4862" y="3721"/>
                  </a:cubicBezTo>
                  <a:cubicBezTo>
                    <a:pt x="4922" y="3646"/>
                    <a:pt x="4981" y="3620"/>
                    <a:pt x="5041" y="3586"/>
                  </a:cubicBezTo>
                  <a:lnTo>
                    <a:pt x="5041" y="3586"/>
                  </a:lnTo>
                  <a:cubicBezTo>
                    <a:pt x="5034" y="3588"/>
                    <a:pt x="5029" y="3589"/>
                    <a:pt x="5026" y="3589"/>
                  </a:cubicBezTo>
                  <a:cubicBezTo>
                    <a:pt x="5014" y="3589"/>
                    <a:pt x="5038" y="3570"/>
                    <a:pt x="5136" y="3515"/>
                  </a:cubicBezTo>
                  <a:lnTo>
                    <a:pt x="5136" y="3515"/>
                  </a:lnTo>
                  <a:cubicBezTo>
                    <a:pt x="5104" y="3547"/>
                    <a:pt x="5073" y="3568"/>
                    <a:pt x="5041" y="3586"/>
                  </a:cubicBezTo>
                  <a:lnTo>
                    <a:pt x="5041" y="3586"/>
                  </a:lnTo>
                  <a:cubicBezTo>
                    <a:pt x="5079" y="3574"/>
                    <a:pt x="5165" y="3534"/>
                    <a:pt x="5200" y="3512"/>
                  </a:cubicBezTo>
                  <a:lnTo>
                    <a:pt x="5200" y="3512"/>
                  </a:lnTo>
                  <a:cubicBezTo>
                    <a:pt x="5179" y="3514"/>
                    <a:pt x="5158" y="3515"/>
                    <a:pt x="5136" y="3515"/>
                  </a:cubicBezTo>
                  <a:cubicBezTo>
                    <a:pt x="5178" y="3502"/>
                    <a:pt x="5200" y="3497"/>
                    <a:pt x="5210" y="3497"/>
                  </a:cubicBezTo>
                  <a:cubicBezTo>
                    <a:pt x="5220" y="3497"/>
                    <a:pt x="5214" y="3503"/>
                    <a:pt x="5200" y="3512"/>
                  </a:cubicBezTo>
                  <a:lnTo>
                    <a:pt x="5200" y="3512"/>
                  </a:lnTo>
                  <a:cubicBezTo>
                    <a:pt x="5380" y="3497"/>
                    <a:pt x="5543" y="3424"/>
                    <a:pt x="5707" y="3424"/>
                  </a:cubicBezTo>
                  <a:close/>
                  <a:moveTo>
                    <a:pt x="5912" y="0"/>
                  </a:moveTo>
                  <a:cubicBezTo>
                    <a:pt x="3630" y="0"/>
                    <a:pt x="1621" y="1438"/>
                    <a:pt x="776" y="3607"/>
                  </a:cubicBezTo>
                  <a:cubicBezTo>
                    <a:pt x="0" y="5615"/>
                    <a:pt x="662" y="8172"/>
                    <a:pt x="2374" y="9518"/>
                  </a:cubicBezTo>
                  <a:cubicBezTo>
                    <a:pt x="3430" y="10390"/>
                    <a:pt x="4701" y="10856"/>
                    <a:pt x="5990" y="10856"/>
                  </a:cubicBezTo>
                  <a:cubicBezTo>
                    <a:pt x="6930" y="10856"/>
                    <a:pt x="7880" y="10609"/>
                    <a:pt x="8765" y="10089"/>
                  </a:cubicBezTo>
                  <a:cubicBezTo>
                    <a:pt x="10751" y="8948"/>
                    <a:pt x="11710" y="6574"/>
                    <a:pt x="11322" y="4291"/>
                  </a:cubicBezTo>
                  <a:cubicBezTo>
                    <a:pt x="10842" y="1803"/>
                    <a:pt x="8469" y="0"/>
                    <a:pt x="59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2"/>
            <p:cNvSpPr/>
            <p:nvPr/>
          </p:nvSpPr>
          <p:spPr>
            <a:xfrm>
              <a:off x="2235325" y="3681775"/>
              <a:ext cx="187775" cy="185475"/>
            </a:xfrm>
            <a:custGeom>
              <a:avLst/>
              <a:gdLst/>
              <a:ahLst/>
              <a:cxnLst/>
              <a:rect l="l" t="t" r="r" b="b"/>
              <a:pathLst>
                <a:path w="7511" h="7419" extrusionOk="0">
                  <a:moveTo>
                    <a:pt x="3721" y="0"/>
                  </a:moveTo>
                  <a:cubicBezTo>
                    <a:pt x="1712" y="0"/>
                    <a:pt x="1" y="1621"/>
                    <a:pt x="1" y="3721"/>
                  </a:cubicBezTo>
                  <a:cubicBezTo>
                    <a:pt x="1" y="5798"/>
                    <a:pt x="1712" y="7418"/>
                    <a:pt x="3721" y="7418"/>
                  </a:cubicBezTo>
                  <a:cubicBezTo>
                    <a:pt x="5798" y="7418"/>
                    <a:pt x="7510" y="5798"/>
                    <a:pt x="7510" y="3721"/>
                  </a:cubicBezTo>
                  <a:cubicBezTo>
                    <a:pt x="7510" y="1621"/>
                    <a:pt x="5798" y="0"/>
                    <a:pt x="3721" y="0"/>
                  </a:cubicBezTo>
                  <a:close/>
                </a:path>
              </a:pathLst>
            </a:custGeom>
            <a:solidFill>
              <a:srgbClr val="7962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2"/>
            <p:cNvSpPr/>
            <p:nvPr/>
          </p:nvSpPr>
          <p:spPr>
            <a:xfrm>
              <a:off x="2447025" y="2765575"/>
              <a:ext cx="283075" cy="271625"/>
            </a:xfrm>
            <a:custGeom>
              <a:avLst/>
              <a:gdLst/>
              <a:ahLst/>
              <a:cxnLst/>
              <a:rect l="l" t="t" r="r" b="b"/>
              <a:pathLst>
                <a:path w="11323" h="10865" extrusionOk="0">
                  <a:moveTo>
                    <a:pt x="6736" y="3551"/>
                  </a:moveTo>
                  <a:cubicBezTo>
                    <a:pt x="6743" y="3551"/>
                    <a:pt x="6750" y="3551"/>
                    <a:pt x="6757" y="3551"/>
                  </a:cubicBezTo>
                  <a:cubicBezTo>
                    <a:pt x="6815" y="3571"/>
                    <a:pt x="6835" y="3578"/>
                    <a:pt x="6833" y="3578"/>
                  </a:cubicBezTo>
                  <a:cubicBezTo>
                    <a:pt x="6830" y="3578"/>
                    <a:pt x="6784" y="3564"/>
                    <a:pt x="6736" y="3551"/>
                  </a:cubicBezTo>
                  <a:close/>
                  <a:moveTo>
                    <a:pt x="4371" y="4069"/>
                  </a:moveTo>
                  <a:cubicBezTo>
                    <a:pt x="4389" y="4069"/>
                    <a:pt x="4373" y="4117"/>
                    <a:pt x="4291" y="4165"/>
                  </a:cubicBezTo>
                  <a:lnTo>
                    <a:pt x="4291" y="4165"/>
                  </a:lnTo>
                  <a:cubicBezTo>
                    <a:pt x="4327" y="4095"/>
                    <a:pt x="4358" y="4069"/>
                    <a:pt x="4371" y="4069"/>
                  </a:cubicBezTo>
                  <a:close/>
                  <a:moveTo>
                    <a:pt x="7748" y="4590"/>
                  </a:moveTo>
                  <a:cubicBezTo>
                    <a:pt x="7764" y="4597"/>
                    <a:pt x="7783" y="4601"/>
                    <a:pt x="7807" y="4601"/>
                  </a:cubicBezTo>
                  <a:cubicBezTo>
                    <a:pt x="7826" y="4657"/>
                    <a:pt x="7828" y="4678"/>
                    <a:pt x="7821" y="4678"/>
                  </a:cubicBezTo>
                  <a:cubicBezTo>
                    <a:pt x="7810" y="4678"/>
                    <a:pt x="7779" y="4633"/>
                    <a:pt x="7748" y="4590"/>
                  </a:cubicBezTo>
                  <a:close/>
                  <a:moveTo>
                    <a:pt x="7884" y="5040"/>
                  </a:moveTo>
                  <a:cubicBezTo>
                    <a:pt x="7859" y="5149"/>
                    <a:pt x="7878" y="5222"/>
                    <a:pt x="7898" y="5252"/>
                  </a:cubicBezTo>
                  <a:lnTo>
                    <a:pt x="7898" y="5252"/>
                  </a:lnTo>
                  <a:lnTo>
                    <a:pt x="7898" y="5172"/>
                  </a:lnTo>
                  <a:cubicBezTo>
                    <a:pt x="7898" y="5129"/>
                    <a:pt x="7893" y="5085"/>
                    <a:pt x="7884" y="5040"/>
                  </a:cubicBezTo>
                  <a:close/>
                  <a:moveTo>
                    <a:pt x="3959" y="6117"/>
                  </a:moveTo>
                  <a:cubicBezTo>
                    <a:pt x="3965" y="6117"/>
                    <a:pt x="3995" y="6169"/>
                    <a:pt x="4033" y="6259"/>
                  </a:cubicBezTo>
                  <a:lnTo>
                    <a:pt x="4033" y="6259"/>
                  </a:lnTo>
                  <a:lnTo>
                    <a:pt x="3995" y="6222"/>
                  </a:lnTo>
                  <a:cubicBezTo>
                    <a:pt x="3963" y="6150"/>
                    <a:pt x="3954" y="6117"/>
                    <a:pt x="3959" y="6117"/>
                  </a:cubicBezTo>
                  <a:close/>
                  <a:moveTo>
                    <a:pt x="4209" y="6606"/>
                  </a:moveTo>
                  <a:cubicBezTo>
                    <a:pt x="4327" y="6683"/>
                    <a:pt x="4362" y="6779"/>
                    <a:pt x="4339" y="6779"/>
                  </a:cubicBezTo>
                  <a:cubicBezTo>
                    <a:pt x="4328" y="6779"/>
                    <a:pt x="4304" y="6757"/>
                    <a:pt x="4269" y="6701"/>
                  </a:cubicBezTo>
                  <a:cubicBezTo>
                    <a:pt x="4269" y="6701"/>
                    <a:pt x="4236" y="6659"/>
                    <a:pt x="4209" y="6606"/>
                  </a:cubicBezTo>
                  <a:close/>
                  <a:moveTo>
                    <a:pt x="5890" y="3369"/>
                  </a:moveTo>
                  <a:cubicBezTo>
                    <a:pt x="5981" y="3369"/>
                    <a:pt x="6095" y="3460"/>
                    <a:pt x="6186" y="3460"/>
                  </a:cubicBezTo>
                  <a:cubicBezTo>
                    <a:pt x="6336" y="3460"/>
                    <a:pt x="6486" y="3522"/>
                    <a:pt x="6649" y="3544"/>
                  </a:cubicBezTo>
                  <a:lnTo>
                    <a:pt x="6649" y="3544"/>
                  </a:lnTo>
                  <a:cubicBezTo>
                    <a:pt x="6654" y="3546"/>
                    <a:pt x="6659" y="3549"/>
                    <a:pt x="6666" y="3551"/>
                  </a:cubicBezTo>
                  <a:cubicBezTo>
                    <a:pt x="6757" y="3551"/>
                    <a:pt x="6848" y="3643"/>
                    <a:pt x="6940" y="3734"/>
                  </a:cubicBezTo>
                  <a:cubicBezTo>
                    <a:pt x="7031" y="3734"/>
                    <a:pt x="7031" y="3734"/>
                    <a:pt x="7122" y="3848"/>
                  </a:cubicBezTo>
                  <a:cubicBezTo>
                    <a:pt x="7148" y="3869"/>
                    <a:pt x="7177" y="3889"/>
                    <a:pt x="7207" y="3911"/>
                  </a:cubicBezTo>
                  <a:lnTo>
                    <a:pt x="7207" y="3911"/>
                  </a:lnTo>
                  <a:cubicBezTo>
                    <a:pt x="7184" y="3888"/>
                    <a:pt x="7165" y="3868"/>
                    <a:pt x="7148" y="3851"/>
                  </a:cubicBezTo>
                  <a:lnTo>
                    <a:pt x="7148" y="3851"/>
                  </a:lnTo>
                  <a:cubicBezTo>
                    <a:pt x="7180" y="3856"/>
                    <a:pt x="7231" y="3874"/>
                    <a:pt x="7236" y="3931"/>
                  </a:cubicBezTo>
                  <a:lnTo>
                    <a:pt x="7236" y="3931"/>
                  </a:lnTo>
                  <a:cubicBezTo>
                    <a:pt x="7226" y="3924"/>
                    <a:pt x="7217" y="3917"/>
                    <a:pt x="7207" y="3911"/>
                  </a:cubicBezTo>
                  <a:lnTo>
                    <a:pt x="7207" y="3911"/>
                  </a:lnTo>
                  <a:cubicBezTo>
                    <a:pt x="7217" y="3920"/>
                    <a:pt x="7226" y="3929"/>
                    <a:pt x="7236" y="3939"/>
                  </a:cubicBezTo>
                  <a:cubicBezTo>
                    <a:pt x="7236" y="3936"/>
                    <a:pt x="7236" y="3933"/>
                    <a:pt x="7236" y="3931"/>
                  </a:cubicBezTo>
                  <a:lnTo>
                    <a:pt x="7236" y="3931"/>
                  </a:lnTo>
                  <a:cubicBezTo>
                    <a:pt x="7321" y="3991"/>
                    <a:pt x="7414" y="4061"/>
                    <a:pt x="7480" y="4161"/>
                  </a:cubicBezTo>
                  <a:lnTo>
                    <a:pt x="7480" y="4161"/>
                  </a:lnTo>
                  <a:cubicBezTo>
                    <a:pt x="7434" y="4105"/>
                    <a:pt x="7384" y="4046"/>
                    <a:pt x="7376" y="4046"/>
                  </a:cubicBezTo>
                  <a:cubicBezTo>
                    <a:pt x="7371" y="4046"/>
                    <a:pt x="7382" y="4067"/>
                    <a:pt x="7419" y="4122"/>
                  </a:cubicBezTo>
                  <a:cubicBezTo>
                    <a:pt x="7510" y="4213"/>
                    <a:pt x="7602" y="4305"/>
                    <a:pt x="7602" y="4419"/>
                  </a:cubicBezTo>
                  <a:cubicBezTo>
                    <a:pt x="7636" y="4453"/>
                    <a:pt x="7657" y="4487"/>
                    <a:pt x="7676" y="4516"/>
                  </a:cubicBezTo>
                  <a:lnTo>
                    <a:pt x="7676" y="4516"/>
                  </a:lnTo>
                  <a:cubicBezTo>
                    <a:pt x="7673" y="4525"/>
                    <a:pt x="7677" y="4550"/>
                    <a:pt x="7693" y="4601"/>
                  </a:cubicBezTo>
                  <a:cubicBezTo>
                    <a:pt x="7780" y="4741"/>
                    <a:pt x="7854" y="4894"/>
                    <a:pt x="7884" y="5040"/>
                  </a:cubicBezTo>
                  <a:lnTo>
                    <a:pt x="7884" y="5040"/>
                  </a:lnTo>
                  <a:cubicBezTo>
                    <a:pt x="7888" y="5024"/>
                    <a:pt x="7892" y="5007"/>
                    <a:pt x="7898" y="4989"/>
                  </a:cubicBezTo>
                  <a:lnTo>
                    <a:pt x="7898" y="4989"/>
                  </a:lnTo>
                  <a:lnTo>
                    <a:pt x="7898" y="5172"/>
                  </a:lnTo>
                  <a:cubicBezTo>
                    <a:pt x="7905" y="5186"/>
                    <a:pt x="7911" y="5198"/>
                    <a:pt x="7915" y="5209"/>
                  </a:cubicBezTo>
                  <a:lnTo>
                    <a:pt x="7915" y="5209"/>
                  </a:lnTo>
                  <a:cubicBezTo>
                    <a:pt x="7912" y="5227"/>
                    <a:pt x="7910" y="5245"/>
                    <a:pt x="7908" y="5263"/>
                  </a:cubicBezTo>
                  <a:lnTo>
                    <a:pt x="7908" y="5263"/>
                  </a:lnTo>
                  <a:cubicBezTo>
                    <a:pt x="7905" y="5261"/>
                    <a:pt x="7902" y="5257"/>
                    <a:pt x="7898" y="5252"/>
                  </a:cubicBezTo>
                  <a:lnTo>
                    <a:pt x="7898" y="5252"/>
                  </a:lnTo>
                  <a:lnTo>
                    <a:pt x="7898" y="5446"/>
                  </a:lnTo>
                  <a:lnTo>
                    <a:pt x="7898" y="5560"/>
                  </a:lnTo>
                  <a:cubicBezTo>
                    <a:pt x="7898" y="5743"/>
                    <a:pt x="7898" y="5925"/>
                    <a:pt x="7807" y="6131"/>
                  </a:cubicBezTo>
                  <a:cubicBezTo>
                    <a:pt x="7807" y="6131"/>
                    <a:pt x="7693" y="6313"/>
                    <a:pt x="7693" y="6405"/>
                  </a:cubicBezTo>
                  <a:cubicBezTo>
                    <a:pt x="7693" y="6336"/>
                    <a:pt x="7809" y="6151"/>
                    <a:pt x="7828" y="6151"/>
                  </a:cubicBezTo>
                  <a:cubicBezTo>
                    <a:pt x="7834" y="6151"/>
                    <a:pt x="7830" y="6171"/>
                    <a:pt x="7807" y="6222"/>
                  </a:cubicBezTo>
                  <a:cubicBezTo>
                    <a:pt x="7693" y="6405"/>
                    <a:pt x="7602" y="6587"/>
                    <a:pt x="7419" y="6701"/>
                  </a:cubicBezTo>
                  <a:cubicBezTo>
                    <a:pt x="7410" y="6728"/>
                    <a:pt x="7406" y="6747"/>
                    <a:pt x="7404" y="6761"/>
                  </a:cubicBezTo>
                  <a:lnTo>
                    <a:pt x="7404" y="6761"/>
                  </a:lnTo>
                  <a:cubicBezTo>
                    <a:pt x="7386" y="6778"/>
                    <a:pt x="7364" y="6793"/>
                    <a:pt x="7328" y="6793"/>
                  </a:cubicBezTo>
                  <a:cubicBezTo>
                    <a:pt x="7328" y="6884"/>
                    <a:pt x="7236" y="6884"/>
                    <a:pt x="7236" y="6975"/>
                  </a:cubicBezTo>
                  <a:cubicBezTo>
                    <a:pt x="7210" y="6975"/>
                    <a:pt x="7186" y="6985"/>
                    <a:pt x="7161" y="6999"/>
                  </a:cubicBezTo>
                  <a:lnTo>
                    <a:pt x="7161" y="6999"/>
                  </a:lnTo>
                  <a:cubicBezTo>
                    <a:pt x="7183" y="6992"/>
                    <a:pt x="7208" y="6984"/>
                    <a:pt x="7236" y="6975"/>
                  </a:cubicBezTo>
                  <a:lnTo>
                    <a:pt x="7236" y="6975"/>
                  </a:lnTo>
                  <a:cubicBezTo>
                    <a:pt x="7197" y="6993"/>
                    <a:pt x="7161" y="7007"/>
                    <a:pt x="7132" y="7018"/>
                  </a:cubicBezTo>
                  <a:lnTo>
                    <a:pt x="7132" y="7018"/>
                  </a:lnTo>
                  <a:cubicBezTo>
                    <a:pt x="7142" y="7011"/>
                    <a:pt x="7151" y="7005"/>
                    <a:pt x="7161" y="6999"/>
                  </a:cubicBezTo>
                  <a:lnTo>
                    <a:pt x="7161" y="6999"/>
                  </a:lnTo>
                  <a:cubicBezTo>
                    <a:pt x="7070" y="7029"/>
                    <a:pt x="7039" y="7044"/>
                    <a:pt x="7048" y="7044"/>
                  </a:cubicBezTo>
                  <a:cubicBezTo>
                    <a:pt x="7055" y="7044"/>
                    <a:pt x="7086" y="7035"/>
                    <a:pt x="7132" y="7018"/>
                  </a:cubicBezTo>
                  <a:lnTo>
                    <a:pt x="7132" y="7018"/>
                  </a:lnTo>
                  <a:cubicBezTo>
                    <a:pt x="7056" y="7072"/>
                    <a:pt x="6974" y="7158"/>
                    <a:pt x="6848" y="7158"/>
                  </a:cubicBezTo>
                  <a:cubicBezTo>
                    <a:pt x="6813" y="7201"/>
                    <a:pt x="6792" y="7228"/>
                    <a:pt x="6774" y="7245"/>
                  </a:cubicBezTo>
                  <a:lnTo>
                    <a:pt x="6774" y="7245"/>
                  </a:lnTo>
                  <a:cubicBezTo>
                    <a:pt x="6773" y="7245"/>
                    <a:pt x="6773" y="7245"/>
                    <a:pt x="6773" y="7245"/>
                  </a:cubicBezTo>
                  <a:cubicBezTo>
                    <a:pt x="6760" y="7245"/>
                    <a:pt x="6728" y="7253"/>
                    <a:pt x="6666" y="7272"/>
                  </a:cubicBezTo>
                  <a:cubicBezTo>
                    <a:pt x="6666" y="7272"/>
                    <a:pt x="6666" y="7272"/>
                    <a:pt x="6666" y="7272"/>
                  </a:cubicBezTo>
                  <a:lnTo>
                    <a:pt x="6666" y="7272"/>
                  </a:lnTo>
                  <a:cubicBezTo>
                    <a:pt x="6618" y="7301"/>
                    <a:pt x="6595" y="7318"/>
                    <a:pt x="6589" y="7327"/>
                  </a:cubicBezTo>
                  <a:lnTo>
                    <a:pt x="6589" y="7327"/>
                  </a:lnTo>
                  <a:cubicBezTo>
                    <a:pt x="6497" y="7384"/>
                    <a:pt x="6381" y="7434"/>
                    <a:pt x="6261" y="7450"/>
                  </a:cubicBezTo>
                  <a:lnTo>
                    <a:pt x="6261" y="7450"/>
                  </a:lnTo>
                  <a:cubicBezTo>
                    <a:pt x="6172" y="7423"/>
                    <a:pt x="6111" y="7414"/>
                    <a:pt x="6077" y="7414"/>
                  </a:cubicBezTo>
                  <a:cubicBezTo>
                    <a:pt x="6004" y="7414"/>
                    <a:pt x="6049" y="7455"/>
                    <a:pt x="6186" y="7455"/>
                  </a:cubicBezTo>
                  <a:lnTo>
                    <a:pt x="5616" y="7455"/>
                  </a:lnTo>
                  <a:cubicBezTo>
                    <a:pt x="5524" y="7455"/>
                    <a:pt x="5410" y="7455"/>
                    <a:pt x="5319" y="7363"/>
                  </a:cubicBezTo>
                  <a:cubicBezTo>
                    <a:pt x="5287" y="7363"/>
                    <a:pt x="5256" y="7363"/>
                    <a:pt x="5224" y="7360"/>
                  </a:cubicBezTo>
                  <a:lnTo>
                    <a:pt x="5224" y="7360"/>
                  </a:lnTo>
                  <a:cubicBezTo>
                    <a:pt x="5225" y="7361"/>
                    <a:pt x="5227" y="7362"/>
                    <a:pt x="5228" y="7363"/>
                  </a:cubicBezTo>
                  <a:cubicBezTo>
                    <a:pt x="5225" y="7362"/>
                    <a:pt x="5222" y="7360"/>
                    <a:pt x="5219" y="7359"/>
                  </a:cubicBezTo>
                  <a:lnTo>
                    <a:pt x="5219" y="7359"/>
                  </a:lnTo>
                  <a:cubicBezTo>
                    <a:pt x="5221" y="7359"/>
                    <a:pt x="5223" y="7359"/>
                    <a:pt x="5224" y="7360"/>
                  </a:cubicBezTo>
                  <a:lnTo>
                    <a:pt x="5224" y="7360"/>
                  </a:lnTo>
                  <a:cubicBezTo>
                    <a:pt x="5139" y="7265"/>
                    <a:pt x="5049" y="7240"/>
                    <a:pt x="4999" y="7240"/>
                  </a:cubicBezTo>
                  <a:cubicBezTo>
                    <a:pt x="4998" y="7240"/>
                    <a:pt x="4998" y="7240"/>
                    <a:pt x="4997" y="7240"/>
                  </a:cubicBezTo>
                  <a:lnTo>
                    <a:pt x="4997" y="7240"/>
                  </a:lnTo>
                  <a:cubicBezTo>
                    <a:pt x="5068" y="7281"/>
                    <a:pt x="5145" y="7322"/>
                    <a:pt x="5219" y="7359"/>
                  </a:cubicBezTo>
                  <a:lnTo>
                    <a:pt x="5219" y="7359"/>
                  </a:lnTo>
                  <a:cubicBezTo>
                    <a:pt x="5161" y="7351"/>
                    <a:pt x="5103" y="7330"/>
                    <a:pt x="5045" y="7272"/>
                  </a:cubicBezTo>
                  <a:cubicBezTo>
                    <a:pt x="4938" y="7272"/>
                    <a:pt x="4943" y="7241"/>
                    <a:pt x="4997" y="7240"/>
                  </a:cubicBezTo>
                  <a:lnTo>
                    <a:pt x="4997" y="7240"/>
                  </a:lnTo>
                  <a:cubicBezTo>
                    <a:pt x="4894" y="7181"/>
                    <a:pt x="4802" y="7120"/>
                    <a:pt x="4748" y="7067"/>
                  </a:cubicBezTo>
                  <a:cubicBezTo>
                    <a:pt x="4675" y="7067"/>
                    <a:pt x="4661" y="7007"/>
                    <a:pt x="4610" y="6984"/>
                  </a:cubicBezTo>
                  <a:lnTo>
                    <a:pt x="4610" y="6984"/>
                  </a:lnTo>
                  <a:cubicBezTo>
                    <a:pt x="4516" y="6840"/>
                    <a:pt x="4371" y="6701"/>
                    <a:pt x="4209" y="6605"/>
                  </a:cubicBezTo>
                  <a:lnTo>
                    <a:pt x="4209" y="6605"/>
                  </a:lnTo>
                  <a:cubicBezTo>
                    <a:pt x="4192" y="6571"/>
                    <a:pt x="4178" y="6531"/>
                    <a:pt x="4178" y="6496"/>
                  </a:cubicBezTo>
                  <a:cubicBezTo>
                    <a:pt x="4086" y="6405"/>
                    <a:pt x="4086" y="6405"/>
                    <a:pt x="4086" y="6313"/>
                  </a:cubicBezTo>
                  <a:lnTo>
                    <a:pt x="4078" y="6305"/>
                  </a:lnTo>
                  <a:lnTo>
                    <a:pt x="4078" y="6305"/>
                  </a:lnTo>
                  <a:cubicBezTo>
                    <a:pt x="4054" y="6152"/>
                    <a:pt x="3979" y="6000"/>
                    <a:pt x="3904" y="5925"/>
                  </a:cubicBezTo>
                  <a:lnTo>
                    <a:pt x="3904" y="5651"/>
                  </a:lnTo>
                  <a:lnTo>
                    <a:pt x="3904" y="5263"/>
                  </a:lnTo>
                  <a:cubicBezTo>
                    <a:pt x="3904" y="5154"/>
                    <a:pt x="3937" y="5004"/>
                    <a:pt x="3924" y="5004"/>
                  </a:cubicBezTo>
                  <a:cubicBezTo>
                    <a:pt x="3921" y="5004"/>
                    <a:pt x="3915" y="5012"/>
                    <a:pt x="3906" y="5032"/>
                  </a:cubicBezTo>
                  <a:lnTo>
                    <a:pt x="3906" y="5032"/>
                  </a:lnTo>
                  <a:cubicBezTo>
                    <a:pt x="3918" y="4859"/>
                    <a:pt x="3995" y="4769"/>
                    <a:pt x="3995" y="4601"/>
                  </a:cubicBezTo>
                  <a:cubicBezTo>
                    <a:pt x="4086" y="4601"/>
                    <a:pt x="4086" y="4510"/>
                    <a:pt x="4178" y="4419"/>
                  </a:cubicBezTo>
                  <a:cubicBezTo>
                    <a:pt x="4178" y="4305"/>
                    <a:pt x="4269" y="4213"/>
                    <a:pt x="4269" y="4213"/>
                  </a:cubicBezTo>
                  <a:cubicBezTo>
                    <a:pt x="4271" y="4208"/>
                    <a:pt x="4273" y="4203"/>
                    <a:pt x="4276" y="4198"/>
                  </a:cubicBezTo>
                  <a:lnTo>
                    <a:pt x="4276" y="4198"/>
                  </a:lnTo>
                  <a:cubicBezTo>
                    <a:pt x="4415" y="4152"/>
                    <a:pt x="4490" y="4015"/>
                    <a:pt x="4566" y="3939"/>
                  </a:cubicBezTo>
                  <a:cubicBezTo>
                    <a:pt x="4566" y="3927"/>
                    <a:pt x="4571" y="3912"/>
                    <a:pt x="4579" y="3897"/>
                  </a:cubicBezTo>
                  <a:lnTo>
                    <a:pt x="4579" y="3897"/>
                  </a:lnTo>
                  <a:cubicBezTo>
                    <a:pt x="4618" y="3874"/>
                    <a:pt x="4657" y="3848"/>
                    <a:pt x="4657" y="3848"/>
                  </a:cubicBezTo>
                  <a:cubicBezTo>
                    <a:pt x="4840" y="3734"/>
                    <a:pt x="5045" y="3643"/>
                    <a:pt x="5228" y="3551"/>
                  </a:cubicBezTo>
                  <a:cubicBezTo>
                    <a:pt x="5167" y="3551"/>
                    <a:pt x="4974" y="3592"/>
                    <a:pt x="4940" y="3592"/>
                  </a:cubicBezTo>
                  <a:cubicBezTo>
                    <a:pt x="4923" y="3592"/>
                    <a:pt x="4946" y="3582"/>
                    <a:pt x="5045" y="3551"/>
                  </a:cubicBezTo>
                  <a:cubicBezTo>
                    <a:pt x="5136" y="3551"/>
                    <a:pt x="5228" y="3551"/>
                    <a:pt x="5319" y="3460"/>
                  </a:cubicBezTo>
                  <a:lnTo>
                    <a:pt x="5524" y="3460"/>
                  </a:lnTo>
                  <a:cubicBezTo>
                    <a:pt x="5585" y="3460"/>
                    <a:pt x="5727" y="3420"/>
                    <a:pt x="5734" y="3420"/>
                  </a:cubicBezTo>
                  <a:cubicBezTo>
                    <a:pt x="5738" y="3420"/>
                    <a:pt x="5707" y="3430"/>
                    <a:pt x="5616" y="3460"/>
                  </a:cubicBezTo>
                  <a:lnTo>
                    <a:pt x="5707" y="3460"/>
                  </a:lnTo>
                  <a:cubicBezTo>
                    <a:pt x="5798" y="3369"/>
                    <a:pt x="5890" y="3369"/>
                    <a:pt x="5890" y="3369"/>
                  </a:cubicBezTo>
                  <a:close/>
                  <a:moveTo>
                    <a:pt x="6261" y="7450"/>
                  </a:moveTo>
                  <a:cubicBezTo>
                    <a:pt x="6267" y="7451"/>
                    <a:pt x="6272" y="7453"/>
                    <a:pt x="6278" y="7455"/>
                  </a:cubicBezTo>
                  <a:lnTo>
                    <a:pt x="6186" y="7455"/>
                  </a:lnTo>
                  <a:cubicBezTo>
                    <a:pt x="6211" y="7455"/>
                    <a:pt x="6237" y="7453"/>
                    <a:pt x="6261" y="7450"/>
                  </a:cubicBezTo>
                  <a:close/>
                  <a:moveTo>
                    <a:pt x="5935" y="0"/>
                  </a:moveTo>
                  <a:cubicBezTo>
                    <a:pt x="4367" y="0"/>
                    <a:pt x="2759" y="671"/>
                    <a:pt x="1804" y="1840"/>
                  </a:cubicBezTo>
                  <a:cubicBezTo>
                    <a:pt x="275" y="3643"/>
                    <a:pt x="1" y="6222"/>
                    <a:pt x="1233" y="8208"/>
                  </a:cubicBezTo>
                  <a:cubicBezTo>
                    <a:pt x="2212" y="9931"/>
                    <a:pt x="4099" y="10865"/>
                    <a:pt x="6056" y="10865"/>
                  </a:cubicBezTo>
                  <a:cubicBezTo>
                    <a:pt x="6380" y="10865"/>
                    <a:pt x="6707" y="10839"/>
                    <a:pt x="7031" y="10787"/>
                  </a:cubicBezTo>
                  <a:cubicBezTo>
                    <a:pt x="9519" y="10308"/>
                    <a:pt x="11322" y="7934"/>
                    <a:pt x="11322" y="5446"/>
                  </a:cubicBezTo>
                  <a:cubicBezTo>
                    <a:pt x="11322" y="3072"/>
                    <a:pt x="9884" y="1086"/>
                    <a:pt x="7693" y="310"/>
                  </a:cubicBezTo>
                  <a:cubicBezTo>
                    <a:pt x="7140" y="100"/>
                    <a:pt x="6540" y="0"/>
                    <a:pt x="593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2"/>
            <p:cNvSpPr/>
            <p:nvPr/>
          </p:nvSpPr>
          <p:spPr>
            <a:xfrm>
              <a:off x="2501800" y="2806975"/>
              <a:ext cx="185500" cy="187775"/>
            </a:xfrm>
            <a:custGeom>
              <a:avLst/>
              <a:gdLst/>
              <a:ahLst/>
              <a:cxnLst/>
              <a:rect l="l" t="t" r="r" b="b"/>
              <a:pathLst>
                <a:path w="7420" h="7511" extrusionOk="0">
                  <a:moveTo>
                    <a:pt x="3699" y="1"/>
                  </a:moveTo>
                  <a:cubicBezTo>
                    <a:pt x="1622" y="1"/>
                    <a:pt x="1" y="1713"/>
                    <a:pt x="1" y="3790"/>
                  </a:cubicBezTo>
                  <a:cubicBezTo>
                    <a:pt x="1" y="5799"/>
                    <a:pt x="1622" y="7510"/>
                    <a:pt x="3699" y="7510"/>
                  </a:cubicBezTo>
                  <a:cubicBezTo>
                    <a:pt x="5799" y="7510"/>
                    <a:pt x="7419" y="5799"/>
                    <a:pt x="7419" y="3790"/>
                  </a:cubicBezTo>
                  <a:cubicBezTo>
                    <a:pt x="7419" y="1713"/>
                    <a:pt x="5799" y="1"/>
                    <a:pt x="3699" y="1"/>
                  </a:cubicBez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" name="Google Shape;913;p32"/>
          <p:cNvGrpSpPr/>
          <p:nvPr/>
        </p:nvGrpSpPr>
        <p:grpSpPr>
          <a:xfrm>
            <a:off x="2959405" y="3623970"/>
            <a:ext cx="4086355" cy="421453"/>
            <a:chOff x="2803675" y="3779525"/>
            <a:chExt cx="4244345" cy="985548"/>
          </a:xfrm>
        </p:grpSpPr>
        <p:sp>
          <p:nvSpPr>
            <p:cNvPr id="48" name="Google Shape;914;p32"/>
            <p:cNvSpPr/>
            <p:nvPr/>
          </p:nvSpPr>
          <p:spPr>
            <a:xfrm>
              <a:off x="3281300" y="3926125"/>
              <a:ext cx="3766720" cy="838948"/>
            </a:xfrm>
            <a:custGeom>
              <a:avLst/>
              <a:gdLst/>
              <a:ahLst/>
              <a:cxnLst/>
              <a:rect l="l" t="t" r="r" b="b"/>
              <a:pathLst>
                <a:path w="140764" h="25976" extrusionOk="0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15;p32"/>
            <p:cNvSpPr/>
            <p:nvPr/>
          </p:nvSpPr>
          <p:spPr>
            <a:xfrm>
              <a:off x="2803675" y="3779525"/>
              <a:ext cx="984375" cy="945025"/>
            </a:xfrm>
            <a:custGeom>
              <a:avLst/>
              <a:gdLst/>
              <a:ahLst/>
              <a:cxnLst/>
              <a:rect l="l" t="t" r="r" b="b"/>
              <a:pathLst>
                <a:path w="39375" h="37801" extrusionOk="0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16;p32"/>
            <p:cNvSpPr/>
            <p:nvPr/>
          </p:nvSpPr>
          <p:spPr>
            <a:xfrm>
              <a:off x="2846475" y="3823700"/>
              <a:ext cx="872525" cy="853425"/>
            </a:xfrm>
            <a:custGeom>
              <a:avLst/>
              <a:gdLst/>
              <a:ahLst/>
              <a:cxnLst/>
              <a:rect l="l" t="t" r="r" b="b"/>
              <a:pathLst>
                <a:path w="34901" h="34137" extrusionOk="0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07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1" name="Google Shape;917;p32"/>
            <p:cNvSpPr/>
            <p:nvPr/>
          </p:nvSpPr>
          <p:spPr>
            <a:xfrm>
              <a:off x="3462253" y="3985625"/>
              <a:ext cx="3443392" cy="691502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r>
                <a:rPr lang="fr-FR" sz="1200" dirty="0"/>
                <a:t>Ajout au panier et consultation de la fiche produit</a:t>
              </a:r>
            </a:p>
          </p:txBody>
        </p:sp>
      </p:grpSp>
      <p:grpSp>
        <p:nvGrpSpPr>
          <p:cNvPr id="58" name="Google Shape;913;p32"/>
          <p:cNvGrpSpPr/>
          <p:nvPr/>
        </p:nvGrpSpPr>
        <p:grpSpPr>
          <a:xfrm>
            <a:off x="2974365" y="4201260"/>
            <a:ext cx="4051279" cy="404124"/>
            <a:chOff x="2803675" y="3779525"/>
            <a:chExt cx="4207912" cy="945025"/>
          </a:xfrm>
        </p:grpSpPr>
        <p:sp>
          <p:nvSpPr>
            <p:cNvPr id="59" name="Google Shape;914;p32"/>
            <p:cNvSpPr/>
            <p:nvPr/>
          </p:nvSpPr>
          <p:spPr>
            <a:xfrm>
              <a:off x="3281299" y="3934670"/>
              <a:ext cx="3730288" cy="742457"/>
            </a:xfrm>
            <a:custGeom>
              <a:avLst/>
              <a:gdLst/>
              <a:ahLst/>
              <a:cxnLst/>
              <a:rect l="l" t="t" r="r" b="b"/>
              <a:pathLst>
                <a:path w="140764" h="25976" extrusionOk="0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15;p32"/>
            <p:cNvSpPr/>
            <p:nvPr/>
          </p:nvSpPr>
          <p:spPr>
            <a:xfrm>
              <a:off x="2803675" y="3779525"/>
              <a:ext cx="984375" cy="945025"/>
            </a:xfrm>
            <a:custGeom>
              <a:avLst/>
              <a:gdLst/>
              <a:ahLst/>
              <a:cxnLst/>
              <a:rect l="l" t="t" r="r" b="b"/>
              <a:pathLst>
                <a:path w="39375" h="37801" extrusionOk="0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916;p32"/>
            <p:cNvSpPr/>
            <p:nvPr/>
          </p:nvSpPr>
          <p:spPr>
            <a:xfrm>
              <a:off x="2846475" y="3823700"/>
              <a:ext cx="872525" cy="853425"/>
            </a:xfrm>
            <a:custGeom>
              <a:avLst/>
              <a:gdLst/>
              <a:ahLst/>
              <a:cxnLst/>
              <a:rect l="l" t="t" r="r" b="b"/>
              <a:pathLst>
                <a:path w="34901" h="34137" extrusionOk="0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08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2" name="Google Shape;917;p32"/>
            <p:cNvSpPr/>
            <p:nvPr/>
          </p:nvSpPr>
          <p:spPr>
            <a:xfrm>
              <a:off x="3462252" y="3985625"/>
              <a:ext cx="3511823" cy="691502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r>
                <a:rPr lang="fr-FR" sz="1200" dirty="0"/>
                <a:t>Gestion de commande </a:t>
              </a:r>
            </a:p>
          </p:txBody>
        </p:sp>
      </p:grpSp>
      <p:grpSp>
        <p:nvGrpSpPr>
          <p:cNvPr id="63" name="Google Shape;913;p32"/>
          <p:cNvGrpSpPr/>
          <p:nvPr/>
        </p:nvGrpSpPr>
        <p:grpSpPr>
          <a:xfrm>
            <a:off x="2929003" y="4716002"/>
            <a:ext cx="4060524" cy="404124"/>
            <a:chOff x="2803675" y="3779525"/>
            <a:chExt cx="4217515" cy="945025"/>
          </a:xfrm>
        </p:grpSpPr>
        <p:sp>
          <p:nvSpPr>
            <p:cNvPr id="64" name="Google Shape;914;p32"/>
            <p:cNvSpPr/>
            <p:nvPr/>
          </p:nvSpPr>
          <p:spPr>
            <a:xfrm>
              <a:off x="3281300" y="3867472"/>
              <a:ext cx="3739890" cy="708053"/>
            </a:xfrm>
            <a:custGeom>
              <a:avLst/>
              <a:gdLst/>
              <a:ahLst/>
              <a:cxnLst/>
              <a:rect l="l" t="t" r="r" b="b"/>
              <a:pathLst>
                <a:path w="140764" h="25976" extrusionOk="0">
                  <a:moveTo>
                    <a:pt x="0" y="0"/>
                  </a:moveTo>
                  <a:lnTo>
                    <a:pt x="0" y="25975"/>
                  </a:lnTo>
                  <a:lnTo>
                    <a:pt x="129077" y="25975"/>
                  </a:lnTo>
                  <a:cubicBezTo>
                    <a:pt x="135537" y="25975"/>
                    <a:pt x="140764" y="20748"/>
                    <a:pt x="140764" y="14266"/>
                  </a:cubicBezTo>
                  <a:lnTo>
                    <a:pt x="140764" y="11709"/>
                  </a:lnTo>
                  <a:cubicBezTo>
                    <a:pt x="140764" y="5227"/>
                    <a:pt x="135537" y="0"/>
                    <a:pt x="1290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15;p32"/>
            <p:cNvSpPr/>
            <p:nvPr/>
          </p:nvSpPr>
          <p:spPr>
            <a:xfrm>
              <a:off x="2803675" y="3779525"/>
              <a:ext cx="984375" cy="945025"/>
            </a:xfrm>
            <a:custGeom>
              <a:avLst/>
              <a:gdLst/>
              <a:ahLst/>
              <a:cxnLst/>
              <a:rect l="l" t="t" r="r" b="b"/>
              <a:pathLst>
                <a:path w="39375" h="37801" extrusionOk="0">
                  <a:moveTo>
                    <a:pt x="19105" y="3691"/>
                  </a:moveTo>
                  <a:cubicBezTo>
                    <a:pt x="20452" y="3691"/>
                    <a:pt x="21114" y="4558"/>
                    <a:pt x="21959" y="5403"/>
                  </a:cubicBezTo>
                  <a:cubicBezTo>
                    <a:pt x="23008" y="6453"/>
                    <a:pt x="24058" y="7411"/>
                    <a:pt x="25108" y="8461"/>
                  </a:cubicBezTo>
                  <a:cubicBezTo>
                    <a:pt x="27482" y="10927"/>
                    <a:pt x="29947" y="13392"/>
                    <a:pt x="32435" y="15880"/>
                  </a:cubicBezTo>
                  <a:cubicBezTo>
                    <a:pt x="33006" y="16450"/>
                    <a:pt x="33851" y="17112"/>
                    <a:pt x="34147" y="17865"/>
                  </a:cubicBezTo>
                  <a:cubicBezTo>
                    <a:pt x="34718" y="19303"/>
                    <a:pt x="33851" y="20445"/>
                    <a:pt x="32915" y="21380"/>
                  </a:cubicBezTo>
                  <a:lnTo>
                    <a:pt x="25108" y="29187"/>
                  </a:lnTo>
                  <a:cubicBezTo>
                    <a:pt x="23665" y="30630"/>
                    <a:pt x="21299" y="33976"/>
                    <a:pt x="18996" y="33976"/>
                  </a:cubicBezTo>
                  <a:cubicBezTo>
                    <a:pt x="18423" y="33976"/>
                    <a:pt x="17853" y="33769"/>
                    <a:pt x="17302" y="33272"/>
                  </a:cubicBezTo>
                  <a:lnTo>
                    <a:pt x="17302" y="33272"/>
                  </a:lnTo>
                  <a:cubicBezTo>
                    <a:pt x="17302" y="33272"/>
                    <a:pt x="17302" y="33272"/>
                    <a:pt x="17302" y="33272"/>
                  </a:cubicBezTo>
                  <a:lnTo>
                    <a:pt x="5319" y="21289"/>
                  </a:lnTo>
                  <a:cubicBezTo>
                    <a:pt x="4383" y="20353"/>
                    <a:pt x="3607" y="19303"/>
                    <a:pt x="4178" y="17865"/>
                  </a:cubicBezTo>
                  <a:cubicBezTo>
                    <a:pt x="4474" y="17021"/>
                    <a:pt x="5410" y="16359"/>
                    <a:pt x="5981" y="15788"/>
                  </a:cubicBezTo>
                  <a:cubicBezTo>
                    <a:pt x="8469" y="13300"/>
                    <a:pt x="10934" y="10835"/>
                    <a:pt x="13399" y="8370"/>
                  </a:cubicBezTo>
                  <a:cubicBezTo>
                    <a:pt x="14746" y="7023"/>
                    <a:pt x="17028" y="3691"/>
                    <a:pt x="19105" y="3691"/>
                  </a:cubicBezTo>
                  <a:close/>
                  <a:moveTo>
                    <a:pt x="19338" y="0"/>
                  </a:moveTo>
                  <a:cubicBezTo>
                    <a:pt x="17352" y="0"/>
                    <a:pt x="15389" y="997"/>
                    <a:pt x="13787" y="2664"/>
                  </a:cubicBezTo>
                  <a:lnTo>
                    <a:pt x="5524" y="10927"/>
                  </a:lnTo>
                  <a:cubicBezTo>
                    <a:pt x="3128" y="13300"/>
                    <a:pt x="1" y="15583"/>
                    <a:pt x="274" y="19395"/>
                  </a:cubicBezTo>
                  <a:cubicBezTo>
                    <a:pt x="480" y="23001"/>
                    <a:pt x="4566" y="25946"/>
                    <a:pt x="7031" y="28342"/>
                  </a:cubicBezTo>
                  <a:cubicBezTo>
                    <a:pt x="9444" y="30822"/>
                    <a:pt x="11922" y="33216"/>
                    <a:pt x="14318" y="35711"/>
                  </a:cubicBezTo>
                  <a:lnTo>
                    <a:pt x="14318" y="35711"/>
                  </a:lnTo>
                  <a:cubicBezTo>
                    <a:pt x="14383" y="35791"/>
                    <a:pt x="14457" y="35868"/>
                    <a:pt x="14540" y="35943"/>
                  </a:cubicBezTo>
                  <a:cubicBezTo>
                    <a:pt x="14540" y="35943"/>
                    <a:pt x="14540" y="35943"/>
                    <a:pt x="14540" y="35943"/>
                  </a:cubicBezTo>
                  <a:lnTo>
                    <a:pt x="14540" y="35943"/>
                  </a:lnTo>
                  <a:cubicBezTo>
                    <a:pt x="14598" y="35997"/>
                    <a:pt x="14657" y="36048"/>
                    <a:pt x="14717" y="36093"/>
                  </a:cubicBezTo>
                  <a:lnTo>
                    <a:pt x="14717" y="36093"/>
                  </a:lnTo>
                  <a:cubicBezTo>
                    <a:pt x="16049" y="37194"/>
                    <a:pt x="17673" y="37801"/>
                    <a:pt x="19281" y="37801"/>
                  </a:cubicBezTo>
                  <a:cubicBezTo>
                    <a:pt x="20553" y="37801"/>
                    <a:pt x="21816" y="37421"/>
                    <a:pt x="22917" y="36605"/>
                  </a:cubicBezTo>
                  <a:cubicBezTo>
                    <a:pt x="23785" y="35943"/>
                    <a:pt x="24446" y="35190"/>
                    <a:pt x="25200" y="34414"/>
                  </a:cubicBezTo>
                  <a:cubicBezTo>
                    <a:pt x="28053" y="31561"/>
                    <a:pt x="30997" y="28707"/>
                    <a:pt x="33851" y="25763"/>
                  </a:cubicBezTo>
                  <a:cubicBezTo>
                    <a:pt x="36521" y="23207"/>
                    <a:pt x="39374" y="20353"/>
                    <a:pt x="37480" y="16153"/>
                  </a:cubicBezTo>
                  <a:cubicBezTo>
                    <a:pt x="36338" y="13506"/>
                    <a:pt x="33189" y="11315"/>
                    <a:pt x="31203" y="9215"/>
                  </a:cubicBezTo>
                  <a:cubicBezTo>
                    <a:pt x="28715" y="6841"/>
                    <a:pt x="26341" y="4262"/>
                    <a:pt x="23876" y="1979"/>
                  </a:cubicBezTo>
                  <a:cubicBezTo>
                    <a:pt x="22455" y="608"/>
                    <a:pt x="20889" y="0"/>
                    <a:pt x="193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16;p32"/>
            <p:cNvSpPr/>
            <p:nvPr/>
          </p:nvSpPr>
          <p:spPr>
            <a:xfrm>
              <a:off x="2846475" y="3823700"/>
              <a:ext cx="872525" cy="853425"/>
            </a:xfrm>
            <a:custGeom>
              <a:avLst/>
              <a:gdLst/>
              <a:ahLst/>
              <a:cxnLst/>
              <a:rect l="l" t="t" r="r" b="b"/>
              <a:pathLst>
                <a:path w="34901" h="34137" extrusionOk="0">
                  <a:moveTo>
                    <a:pt x="17450" y="1"/>
                  </a:moveTo>
                  <a:cubicBezTo>
                    <a:pt x="16286" y="1"/>
                    <a:pt x="15122" y="452"/>
                    <a:pt x="14266" y="1353"/>
                  </a:cubicBezTo>
                  <a:lnTo>
                    <a:pt x="1712" y="13816"/>
                  </a:lnTo>
                  <a:cubicBezTo>
                    <a:pt x="0" y="15619"/>
                    <a:pt x="0" y="18586"/>
                    <a:pt x="1712" y="20298"/>
                  </a:cubicBezTo>
                  <a:lnTo>
                    <a:pt x="14266" y="32852"/>
                  </a:lnTo>
                  <a:cubicBezTo>
                    <a:pt x="15122" y="33708"/>
                    <a:pt x="16286" y="34136"/>
                    <a:pt x="17450" y="34136"/>
                  </a:cubicBezTo>
                  <a:cubicBezTo>
                    <a:pt x="18615" y="34136"/>
                    <a:pt x="19779" y="33708"/>
                    <a:pt x="20635" y="32852"/>
                  </a:cubicBezTo>
                  <a:lnTo>
                    <a:pt x="33188" y="20298"/>
                  </a:lnTo>
                  <a:cubicBezTo>
                    <a:pt x="34900" y="18586"/>
                    <a:pt x="34900" y="15619"/>
                    <a:pt x="33188" y="13816"/>
                  </a:cubicBezTo>
                  <a:lnTo>
                    <a:pt x="20635" y="1353"/>
                  </a:lnTo>
                  <a:cubicBezTo>
                    <a:pt x="19779" y="452"/>
                    <a:pt x="18615" y="1"/>
                    <a:pt x="17450" y="1"/>
                  </a:cubicBezTo>
                  <a:close/>
                </a:path>
              </a:pathLst>
            </a:custGeom>
            <a:solidFill>
              <a:srgbClr val="9E50A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09</a:t>
              </a:r>
              <a:endParaRPr sz="2200" b="1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67" name="Google Shape;917;p32"/>
            <p:cNvSpPr/>
            <p:nvPr/>
          </p:nvSpPr>
          <p:spPr>
            <a:xfrm>
              <a:off x="3462252" y="3985625"/>
              <a:ext cx="3511823" cy="691502"/>
            </a:xfrm>
            <a:custGeom>
              <a:avLst/>
              <a:gdLst/>
              <a:ahLst/>
              <a:cxnLst/>
              <a:rect l="l" t="t" r="r" b="b"/>
              <a:pathLst>
                <a:path w="80333" h="27766" extrusionOk="0">
                  <a:moveTo>
                    <a:pt x="1" y="0"/>
                  </a:moveTo>
                  <a:lnTo>
                    <a:pt x="1" y="27766"/>
                  </a:lnTo>
                  <a:lnTo>
                    <a:pt x="80332" y="27766"/>
                  </a:lnTo>
                  <a:lnTo>
                    <a:pt x="80332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spcFirstLastPara="1" wrap="square" lIns="457200" tIns="91425" rIns="457200" bIns="91425" anchor="ctr" anchorCtr="0">
              <a:noAutofit/>
            </a:bodyPr>
            <a:lstStyle/>
            <a:p>
              <a:r>
                <a:rPr lang="fr-FR" sz="1200" dirty="0"/>
                <a:t>Fonctionnalité de connexion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40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/>
              <a:t>Description Détaillée de Trois User Stories</a:t>
            </a:r>
            <a:endParaRPr dirty="0"/>
          </a:p>
        </p:txBody>
      </p:sp>
      <p:sp>
        <p:nvSpPr>
          <p:cNvPr id="1360" name="Google Shape;1360;p40"/>
          <p:cNvSpPr/>
          <p:nvPr/>
        </p:nvSpPr>
        <p:spPr>
          <a:xfrm>
            <a:off x="10042700" y="4162838"/>
            <a:ext cx="51350" cy="54075"/>
          </a:xfrm>
          <a:custGeom>
            <a:avLst/>
            <a:gdLst/>
            <a:ahLst/>
            <a:cxnLst/>
            <a:rect l="l" t="t" r="r" b="b"/>
            <a:pathLst>
              <a:path w="2054" h="2163" extrusionOk="0">
                <a:moveTo>
                  <a:pt x="1013" y="1"/>
                </a:moveTo>
                <a:cubicBezTo>
                  <a:pt x="439" y="1"/>
                  <a:pt x="1" y="548"/>
                  <a:pt x="1" y="1123"/>
                </a:cubicBezTo>
                <a:cubicBezTo>
                  <a:pt x="1" y="1698"/>
                  <a:pt x="439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0"/>
          <p:cNvSpPr/>
          <p:nvPr/>
        </p:nvSpPr>
        <p:spPr>
          <a:xfrm>
            <a:off x="11522100" y="4162838"/>
            <a:ext cx="51325" cy="54075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615" y="2163"/>
                  <a:pt x="2053" y="1698"/>
                  <a:pt x="2053" y="1123"/>
                </a:cubicBezTo>
                <a:cubicBezTo>
                  <a:pt x="2053" y="548"/>
                  <a:pt x="1615" y="1"/>
                  <a:pt x="1040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0"/>
          <p:cNvSpPr/>
          <p:nvPr/>
        </p:nvSpPr>
        <p:spPr>
          <a:xfrm>
            <a:off x="12066775" y="1756288"/>
            <a:ext cx="60225" cy="68450"/>
          </a:xfrm>
          <a:custGeom>
            <a:avLst/>
            <a:gdLst/>
            <a:ahLst/>
            <a:cxnLst/>
            <a:rect l="l" t="t" r="r" b="b"/>
            <a:pathLst>
              <a:path w="2409" h="2738" extrusionOk="0">
                <a:moveTo>
                  <a:pt x="0" y="1"/>
                </a:moveTo>
                <a:lnTo>
                  <a:pt x="0" y="2738"/>
                </a:lnTo>
                <a:lnTo>
                  <a:pt x="2409" y="1369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0"/>
          <p:cNvSpPr/>
          <p:nvPr/>
        </p:nvSpPr>
        <p:spPr>
          <a:xfrm>
            <a:off x="12919375" y="4162838"/>
            <a:ext cx="51325" cy="54075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13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13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13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64" name="Google Shape;1364;p40"/>
          <p:cNvGrpSpPr/>
          <p:nvPr/>
        </p:nvGrpSpPr>
        <p:grpSpPr>
          <a:xfrm>
            <a:off x="742421" y="1383545"/>
            <a:ext cx="2097140" cy="3637130"/>
            <a:chOff x="670222" y="1381438"/>
            <a:chExt cx="1955250" cy="2995438"/>
          </a:xfrm>
        </p:grpSpPr>
        <p:sp>
          <p:nvSpPr>
            <p:cNvPr id="1365" name="Google Shape;1365;p40"/>
            <p:cNvSpPr/>
            <p:nvPr/>
          </p:nvSpPr>
          <p:spPr>
            <a:xfrm>
              <a:off x="687172" y="1988950"/>
              <a:ext cx="1938300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66" name="Google Shape;1366;p40"/>
            <p:cNvGrpSpPr/>
            <p:nvPr/>
          </p:nvGrpSpPr>
          <p:grpSpPr>
            <a:xfrm>
              <a:off x="670222" y="1658619"/>
              <a:ext cx="756625" cy="2548731"/>
              <a:chOff x="1152525" y="1734819"/>
              <a:chExt cx="756625" cy="2548731"/>
            </a:xfrm>
          </p:grpSpPr>
          <p:sp>
            <p:nvSpPr>
              <p:cNvPr id="1367" name="Google Shape;1367;p4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96016" fill="none" extrusionOk="0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w="22575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4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163" extrusionOk="0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4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738" extrusionOk="0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70" name="Google Shape;1370;p40"/>
            <p:cNvSpPr/>
            <p:nvPr/>
          </p:nvSpPr>
          <p:spPr>
            <a:xfrm>
              <a:off x="826897" y="3929325"/>
              <a:ext cx="171100" cy="179300"/>
            </a:xfrm>
            <a:custGeom>
              <a:avLst/>
              <a:gdLst/>
              <a:ahLst/>
              <a:cxnLst/>
              <a:rect l="l" t="t" r="r" b="b"/>
              <a:pathLst>
                <a:path w="6844" h="7172" extrusionOk="0">
                  <a:moveTo>
                    <a:pt x="3422" y="1"/>
                  </a:moveTo>
                  <a:cubicBezTo>
                    <a:pt x="1479" y="1"/>
                    <a:pt x="1" y="1588"/>
                    <a:pt x="1" y="3641"/>
                  </a:cubicBezTo>
                  <a:cubicBezTo>
                    <a:pt x="1" y="5584"/>
                    <a:pt x="1479" y="7172"/>
                    <a:pt x="3422" y="7172"/>
                  </a:cubicBezTo>
                  <a:cubicBezTo>
                    <a:pt x="5366" y="7172"/>
                    <a:pt x="6844" y="5584"/>
                    <a:pt x="6844" y="3641"/>
                  </a:cubicBezTo>
                  <a:cubicBezTo>
                    <a:pt x="6844" y="1588"/>
                    <a:pt x="5366" y="1"/>
                    <a:pt x="3422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40"/>
            <p:cNvSpPr/>
            <p:nvPr/>
          </p:nvSpPr>
          <p:spPr>
            <a:xfrm>
              <a:off x="801597" y="4103125"/>
              <a:ext cx="222400" cy="273750"/>
            </a:xfrm>
            <a:custGeom>
              <a:avLst/>
              <a:gdLst/>
              <a:ahLst/>
              <a:cxnLst/>
              <a:rect l="l" t="t" r="r" b="b"/>
              <a:pathLst>
                <a:path w="8896" h="10950" extrusionOk="0">
                  <a:moveTo>
                    <a:pt x="4434" y="1"/>
                  </a:moveTo>
                  <a:cubicBezTo>
                    <a:pt x="2053" y="1"/>
                    <a:pt x="0" y="1944"/>
                    <a:pt x="0" y="4435"/>
                  </a:cubicBezTo>
                  <a:lnTo>
                    <a:pt x="0" y="10949"/>
                  </a:lnTo>
                  <a:lnTo>
                    <a:pt x="8896" y="10949"/>
                  </a:lnTo>
                  <a:lnTo>
                    <a:pt x="8896" y="4435"/>
                  </a:lnTo>
                  <a:cubicBezTo>
                    <a:pt x="8896" y="1944"/>
                    <a:pt x="6952" y="1"/>
                    <a:pt x="4434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40"/>
            <p:cNvSpPr/>
            <p:nvPr/>
          </p:nvSpPr>
          <p:spPr>
            <a:xfrm>
              <a:off x="1052022" y="3929325"/>
              <a:ext cx="174525" cy="179300"/>
            </a:xfrm>
            <a:custGeom>
              <a:avLst/>
              <a:gdLst/>
              <a:ahLst/>
              <a:cxnLst/>
              <a:rect l="l" t="t" r="r" b="b"/>
              <a:pathLst>
                <a:path w="6981" h="7172" extrusionOk="0">
                  <a:moveTo>
                    <a:pt x="3559" y="1"/>
                  </a:moveTo>
                  <a:cubicBezTo>
                    <a:pt x="1616" y="1"/>
                    <a:pt x="1" y="1588"/>
                    <a:pt x="1" y="3641"/>
                  </a:cubicBezTo>
                  <a:cubicBezTo>
                    <a:pt x="1" y="5584"/>
                    <a:pt x="1616" y="7172"/>
                    <a:pt x="3559" y="7172"/>
                  </a:cubicBezTo>
                  <a:cubicBezTo>
                    <a:pt x="5366" y="7172"/>
                    <a:pt x="6980" y="5584"/>
                    <a:pt x="6980" y="3641"/>
                  </a:cubicBezTo>
                  <a:cubicBezTo>
                    <a:pt x="6980" y="1588"/>
                    <a:pt x="5366" y="1"/>
                    <a:pt x="3559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40"/>
            <p:cNvSpPr/>
            <p:nvPr/>
          </p:nvSpPr>
          <p:spPr>
            <a:xfrm>
              <a:off x="1029447" y="4103125"/>
              <a:ext cx="219675" cy="273750"/>
            </a:xfrm>
            <a:custGeom>
              <a:avLst/>
              <a:gdLst/>
              <a:ahLst/>
              <a:cxnLst/>
              <a:rect l="l" t="t" r="r" b="b"/>
              <a:pathLst>
                <a:path w="8787" h="10950" extrusionOk="0">
                  <a:moveTo>
                    <a:pt x="4462" y="1"/>
                  </a:moveTo>
                  <a:cubicBezTo>
                    <a:pt x="1944" y="1"/>
                    <a:pt x="1" y="1944"/>
                    <a:pt x="1" y="4435"/>
                  </a:cubicBezTo>
                  <a:lnTo>
                    <a:pt x="1" y="10949"/>
                  </a:lnTo>
                  <a:lnTo>
                    <a:pt x="8787" y="10949"/>
                  </a:lnTo>
                  <a:lnTo>
                    <a:pt x="8787" y="4435"/>
                  </a:lnTo>
                  <a:cubicBezTo>
                    <a:pt x="8787" y="1944"/>
                    <a:pt x="6843" y="1"/>
                    <a:pt x="4462" y="1"/>
                  </a:cubicBezTo>
                  <a:close/>
                </a:path>
              </a:pathLst>
            </a:custGeom>
            <a:solidFill>
              <a:srgbClr val="03C2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0"/>
            <p:cNvSpPr/>
            <p:nvPr/>
          </p:nvSpPr>
          <p:spPr>
            <a:xfrm>
              <a:off x="1140997" y="4213975"/>
              <a:ext cx="108125" cy="2775"/>
            </a:xfrm>
            <a:custGeom>
              <a:avLst/>
              <a:gdLst/>
              <a:ahLst/>
              <a:cxnLst/>
              <a:rect l="l" t="t" r="r" b="b"/>
              <a:pathLst>
                <a:path w="4325" h="111" extrusionOk="0">
                  <a:moveTo>
                    <a:pt x="0" y="1"/>
                  </a:moveTo>
                  <a:lnTo>
                    <a:pt x="0" y="110"/>
                  </a:lnTo>
                  <a:lnTo>
                    <a:pt x="4325" y="110"/>
                  </a:lnTo>
                  <a:lnTo>
                    <a:pt x="4325" y="1"/>
                  </a:lnTo>
                  <a:close/>
                </a:path>
              </a:pathLst>
            </a:custGeom>
            <a:solidFill>
              <a:srgbClr val="2F3145"/>
            </a:solidFill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40"/>
            <p:cNvSpPr txBox="1"/>
            <p:nvPr/>
          </p:nvSpPr>
          <p:spPr>
            <a:xfrm>
              <a:off x="17872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03C2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3000" b="1">
                <a:solidFill>
                  <a:srgbClr val="03C2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76" name="Google Shape;1376;p40"/>
            <p:cNvSpPr txBox="1"/>
            <p:nvPr/>
          </p:nvSpPr>
          <p:spPr>
            <a:xfrm>
              <a:off x="926872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/>
                <a:t>L’utilisateur peut consulter la fiche d'un produit pour obtenir des informations détaillées avant de l'ajouter au panier.</a:t>
              </a:r>
            </a:p>
          </p:txBody>
        </p:sp>
      </p:grpSp>
      <p:sp>
        <p:nvSpPr>
          <p:cNvPr id="1377" name="Google Shape;1377;p40"/>
          <p:cNvSpPr/>
          <p:nvPr/>
        </p:nvSpPr>
        <p:spPr>
          <a:xfrm>
            <a:off x="2613322" y="4153275"/>
            <a:ext cx="51325" cy="54075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8" name="Google Shape;1378;p40"/>
          <p:cNvGrpSpPr/>
          <p:nvPr/>
        </p:nvGrpSpPr>
        <p:grpSpPr>
          <a:xfrm>
            <a:off x="3347718" y="1413295"/>
            <a:ext cx="1939608" cy="3637128"/>
            <a:chOff x="2625525" y="1381438"/>
            <a:chExt cx="1962054" cy="2985250"/>
          </a:xfrm>
        </p:grpSpPr>
        <p:sp>
          <p:nvSpPr>
            <p:cNvPr id="1379" name="Google Shape;1379;p40"/>
            <p:cNvSpPr/>
            <p:nvPr/>
          </p:nvSpPr>
          <p:spPr>
            <a:xfrm>
              <a:off x="2625525" y="1988950"/>
              <a:ext cx="1962054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2B85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0" name="Google Shape;1380;p40"/>
            <p:cNvSpPr/>
            <p:nvPr/>
          </p:nvSpPr>
          <p:spPr>
            <a:xfrm>
              <a:off x="2634559" y="1690850"/>
              <a:ext cx="709575" cy="2490415"/>
            </a:xfrm>
            <a:custGeom>
              <a:avLst/>
              <a:gdLst/>
              <a:ahLst/>
              <a:cxnLst/>
              <a:rect l="l" t="t" r="r" b="b"/>
              <a:pathLst>
                <a:path w="21213" h="96016" fill="none" extrusionOk="0">
                  <a:moveTo>
                    <a:pt x="0" y="96016"/>
                  </a:moveTo>
                  <a:lnTo>
                    <a:pt x="0" y="0"/>
                  </a:lnTo>
                  <a:lnTo>
                    <a:pt x="21212" y="0"/>
                  </a:lnTo>
                </a:path>
              </a:pathLst>
            </a:custGeom>
            <a:solidFill>
              <a:schemeClr val="lt2"/>
            </a:solidFill>
            <a:ln w="22575" cap="rnd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40"/>
            <p:cNvSpPr/>
            <p:nvPr/>
          </p:nvSpPr>
          <p:spPr>
            <a:xfrm>
              <a:off x="3305634" y="1658619"/>
              <a:ext cx="59550" cy="68450"/>
            </a:xfrm>
            <a:custGeom>
              <a:avLst/>
              <a:gdLst/>
              <a:ahLst/>
              <a:cxnLst/>
              <a:rect l="l" t="t" r="r" b="b"/>
              <a:pathLst>
                <a:path w="2382" h="2738" extrusionOk="0">
                  <a:moveTo>
                    <a:pt x="0" y="1"/>
                  </a:moveTo>
                  <a:lnTo>
                    <a:pt x="0" y="2738"/>
                  </a:lnTo>
                  <a:lnTo>
                    <a:pt x="2381" y="136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0"/>
            <p:cNvSpPr txBox="1"/>
            <p:nvPr/>
          </p:nvSpPr>
          <p:spPr>
            <a:xfrm>
              <a:off x="3744624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2B8597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3000" b="1">
                <a:solidFill>
                  <a:srgbClr val="2B8597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83" name="Google Shape;1383;p40"/>
            <p:cNvSpPr txBox="1"/>
            <p:nvPr/>
          </p:nvSpPr>
          <p:spPr>
            <a:xfrm>
              <a:off x="2877101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/>
                <a:t>L’administrateur peut mettre à jour le catalogue de produits facilement via le back-office.</a:t>
              </a:r>
            </a:p>
          </p:txBody>
        </p:sp>
        <p:sp>
          <p:nvSpPr>
            <p:cNvPr id="1384" name="Google Shape;1384;p40"/>
            <p:cNvSpPr/>
            <p:nvPr/>
          </p:nvSpPr>
          <p:spPr>
            <a:xfrm>
              <a:off x="2739934" y="3987913"/>
              <a:ext cx="416075" cy="378775"/>
            </a:xfrm>
            <a:custGeom>
              <a:avLst/>
              <a:gdLst/>
              <a:ahLst/>
              <a:cxnLst/>
              <a:rect l="l" t="t" r="r" b="b"/>
              <a:pathLst>
                <a:path w="16643" h="15151" extrusionOk="0">
                  <a:moveTo>
                    <a:pt x="5678" y="1"/>
                  </a:moveTo>
                  <a:cubicBezTo>
                    <a:pt x="4652" y="1"/>
                    <a:pt x="3674" y="828"/>
                    <a:pt x="3751" y="2108"/>
                  </a:cubicBezTo>
                  <a:cubicBezTo>
                    <a:pt x="3860" y="3012"/>
                    <a:pt x="3176" y="3915"/>
                    <a:pt x="2163" y="4024"/>
                  </a:cubicBezTo>
                  <a:cubicBezTo>
                    <a:pt x="439" y="4271"/>
                    <a:pt x="1" y="6542"/>
                    <a:pt x="1369" y="7583"/>
                  </a:cubicBezTo>
                  <a:cubicBezTo>
                    <a:pt x="2163" y="8020"/>
                    <a:pt x="2382" y="9170"/>
                    <a:pt x="1944" y="10073"/>
                  </a:cubicBezTo>
                  <a:cubicBezTo>
                    <a:pt x="1216" y="11384"/>
                    <a:pt x="2209" y="12888"/>
                    <a:pt x="3569" y="12888"/>
                  </a:cubicBezTo>
                  <a:cubicBezTo>
                    <a:pt x="3743" y="12888"/>
                    <a:pt x="3923" y="12863"/>
                    <a:pt x="4106" y="12810"/>
                  </a:cubicBezTo>
                  <a:cubicBezTo>
                    <a:pt x="4303" y="12747"/>
                    <a:pt x="4500" y="12717"/>
                    <a:pt x="4693" y="12717"/>
                  </a:cubicBezTo>
                  <a:cubicBezTo>
                    <a:pt x="5496" y="12717"/>
                    <a:pt x="6223" y="13232"/>
                    <a:pt x="6488" y="13960"/>
                  </a:cubicBezTo>
                  <a:cubicBezTo>
                    <a:pt x="6775" y="14754"/>
                    <a:pt x="7487" y="15150"/>
                    <a:pt x="8212" y="15150"/>
                  </a:cubicBezTo>
                  <a:cubicBezTo>
                    <a:pt x="8937" y="15150"/>
                    <a:pt x="9676" y="14754"/>
                    <a:pt x="10019" y="13960"/>
                  </a:cubicBezTo>
                  <a:cubicBezTo>
                    <a:pt x="10316" y="13206"/>
                    <a:pt x="11071" y="12757"/>
                    <a:pt x="11854" y="12757"/>
                  </a:cubicBezTo>
                  <a:cubicBezTo>
                    <a:pt x="12009" y="12757"/>
                    <a:pt x="12164" y="12774"/>
                    <a:pt x="12318" y="12810"/>
                  </a:cubicBezTo>
                  <a:cubicBezTo>
                    <a:pt x="12536" y="12884"/>
                    <a:pt x="12750" y="12918"/>
                    <a:pt x="12953" y="12918"/>
                  </a:cubicBezTo>
                  <a:cubicBezTo>
                    <a:pt x="14331" y="12918"/>
                    <a:pt x="15281" y="11361"/>
                    <a:pt x="14589" y="10073"/>
                  </a:cubicBezTo>
                  <a:cubicBezTo>
                    <a:pt x="14124" y="9170"/>
                    <a:pt x="14371" y="8130"/>
                    <a:pt x="15164" y="7583"/>
                  </a:cubicBezTo>
                  <a:cubicBezTo>
                    <a:pt x="16642" y="6542"/>
                    <a:pt x="16067" y="4380"/>
                    <a:pt x="14371" y="4161"/>
                  </a:cubicBezTo>
                  <a:cubicBezTo>
                    <a:pt x="13440" y="3915"/>
                    <a:pt x="12646" y="3012"/>
                    <a:pt x="12756" y="2108"/>
                  </a:cubicBezTo>
                  <a:cubicBezTo>
                    <a:pt x="12853" y="886"/>
                    <a:pt x="11849" y="21"/>
                    <a:pt x="10808" y="21"/>
                  </a:cubicBezTo>
                  <a:cubicBezTo>
                    <a:pt x="10381" y="21"/>
                    <a:pt x="9947" y="167"/>
                    <a:pt x="9581" y="494"/>
                  </a:cubicBezTo>
                  <a:cubicBezTo>
                    <a:pt x="9238" y="836"/>
                    <a:pt x="8780" y="1007"/>
                    <a:pt x="8308" y="1007"/>
                  </a:cubicBezTo>
                  <a:cubicBezTo>
                    <a:pt x="7836" y="1007"/>
                    <a:pt x="7350" y="836"/>
                    <a:pt x="6953" y="494"/>
                  </a:cubicBezTo>
                  <a:cubicBezTo>
                    <a:pt x="6573" y="155"/>
                    <a:pt x="6121" y="1"/>
                    <a:pt x="5678" y="1"/>
                  </a:cubicBezTo>
                  <a:close/>
                </a:path>
              </a:pathLst>
            </a:custGeom>
            <a:solidFill>
              <a:srgbClr val="2B8597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40"/>
            <p:cNvSpPr/>
            <p:nvPr/>
          </p:nvSpPr>
          <p:spPr>
            <a:xfrm>
              <a:off x="2891159" y="4119988"/>
              <a:ext cx="113625" cy="114300"/>
            </a:xfrm>
            <a:custGeom>
              <a:avLst/>
              <a:gdLst/>
              <a:ahLst/>
              <a:cxnLst/>
              <a:rect l="l" t="t" r="r" b="b"/>
              <a:pathLst>
                <a:path w="4545" h="4572" fill="none" extrusionOk="0">
                  <a:moveTo>
                    <a:pt x="1" y="2300"/>
                  </a:moveTo>
                  <a:cubicBezTo>
                    <a:pt x="1" y="1041"/>
                    <a:pt x="1014" y="0"/>
                    <a:pt x="2273" y="0"/>
                  </a:cubicBezTo>
                  <a:cubicBezTo>
                    <a:pt x="3532" y="0"/>
                    <a:pt x="4544" y="1041"/>
                    <a:pt x="4544" y="2300"/>
                  </a:cubicBezTo>
                  <a:cubicBezTo>
                    <a:pt x="4544" y="3531"/>
                    <a:pt x="3532" y="4571"/>
                    <a:pt x="2273" y="4571"/>
                  </a:cubicBezTo>
                  <a:cubicBezTo>
                    <a:pt x="1014" y="4571"/>
                    <a:pt x="1" y="3531"/>
                    <a:pt x="1" y="2300"/>
                  </a:cubicBezTo>
                  <a:close/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6" name="Google Shape;1386;p40"/>
          <p:cNvGrpSpPr/>
          <p:nvPr/>
        </p:nvGrpSpPr>
        <p:grpSpPr>
          <a:xfrm>
            <a:off x="5622314" y="1413295"/>
            <a:ext cx="2166046" cy="3637128"/>
            <a:chOff x="4556422" y="1381438"/>
            <a:chExt cx="1955250" cy="2999350"/>
          </a:xfrm>
        </p:grpSpPr>
        <p:sp>
          <p:nvSpPr>
            <p:cNvPr id="1387" name="Google Shape;1387;p40"/>
            <p:cNvSpPr/>
            <p:nvPr/>
          </p:nvSpPr>
          <p:spPr>
            <a:xfrm>
              <a:off x="4696047" y="4178213"/>
              <a:ext cx="190925" cy="202575"/>
            </a:xfrm>
            <a:custGeom>
              <a:avLst/>
              <a:gdLst/>
              <a:ahLst/>
              <a:cxnLst/>
              <a:rect l="l" t="t" r="r" b="b"/>
              <a:pathLst>
                <a:path w="7637" h="8103" extrusionOk="0">
                  <a:moveTo>
                    <a:pt x="5119" y="1"/>
                  </a:moveTo>
                  <a:lnTo>
                    <a:pt x="0" y="6050"/>
                  </a:lnTo>
                  <a:lnTo>
                    <a:pt x="2382" y="8103"/>
                  </a:lnTo>
                  <a:lnTo>
                    <a:pt x="7637" y="2191"/>
                  </a:lnTo>
                  <a:lnTo>
                    <a:pt x="5119" y="1"/>
                  </a:lnTo>
                  <a:close/>
                </a:path>
              </a:pathLst>
            </a:custGeom>
            <a:solidFill>
              <a:srgbClr val="4F67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40"/>
            <p:cNvSpPr/>
            <p:nvPr/>
          </p:nvSpPr>
          <p:spPr>
            <a:xfrm>
              <a:off x="4744622" y="3950713"/>
              <a:ext cx="376375" cy="337300"/>
            </a:xfrm>
            <a:custGeom>
              <a:avLst/>
              <a:gdLst/>
              <a:ahLst/>
              <a:cxnLst/>
              <a:rect l="l" t="t" r="r" b="b"/>
              <a:pathLst>
                <a:path w="15055" h="13492" extrusionOk="0">
                  <a:moveTo>
                    <a:pt x="7461" y="0"/>
                  </a:moveTo>
                  <a:cubicBezTo>
                    <a:pt x="5607" y="0"/>
                    <a:pt x="3746" y="776"/>
                    <a:pt x="2382" y="2258"/>
                  </a:cubicBezTo>
                  <a:cubicBezTo>
                    <a:pt x="1" y="5132"/>
                    <a:pt x="220" y="9347"/>
                    <a:pt x="3066" y="11838"/>
                  </a:cubicBezTo>
                  <a:cubicBezTo>
                    <a:pt x="4318" y="12939"/>
                    <a:pt x="5907" y="13491"/>
                    <a:pt x="7491" y="13491"/>
                  </a:cubicBezTo>
                  <a:cubicBezTo>
                    <a:pt x="9371" y="13491"/>
                    <a:pt x="11244" y="12714"/>
                    <a:pt x="12536" y="11154"/>
                  </a:cubicBezTo>
                  <a:cubicBezTo>
                    <a:pt x="15055" y="8417"/>
                    <a:pt x="14699" y="4092"/>
                    <a:pt x="11852" y="1711"/>
                  </a:cubicBezTo>
                  <a:cubicBezTo>
                    <a:pt x="10597" y="556"/>
                    <a:pt x="9032" y="0"/>
                    <a:pt x="7461" y="0"/>
                  </a:cubicBezTo>
                  <a:close/>
                </a:path>
              </a:pathLst>
            </a:custGeom>
            <a:solidFill>
              <a:srgbClr val="4F67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40"/>
            <p:cNvSpPr/>
            <p:nvPr/>
          </p:nvSpPr>
          <p:spPr>
            <a:xfrm>
              <a:off x="4784322" y="3988563"/>
              <a:ext cx="293575" cy="261375"/>
            </a:xfrm>
            <a:custGeom>
              <a:avLst/>
              <a:gdLst/>
              <a:ahLst/>
              <a:cxnLst/>
              <a:rect l="l" t="t" r="r" b="b"/>
              <a:pathLst>
                <a:path w="11743" h="10455" extrusionOk="0">
                  <a:moveTo>
                    <a:pt x="5918" y="1"/>
                  </a:moveTo>
                  <a:cubicBezTo>
                    <a:pt x="4459" y="1"/>
                    <a:pt x="2999" y="610"/>
                    <a:pt x="1943" y="1784"/>
                  </a:cubicBezTo>
                  <a:cubicBezTo>
                    <a:pt x="0" y="3947"/>
                    <a:pt x="219" y="7258"/>
                    <a:pt x="2409" y="9202"/>
                  </a:cubicBezTo>
                  <a:cubicBezTo>
                    <a:pt x="3449" y="10029"/>
                    <a:pt x="4685" y="10454"/>
                    <a:pt x="5902" y="10454"/>
                  </a:cubicBezTo>
                  <a:cubicBezTo>
                    <a:pt x="7344" y="10454"/>
                    <a:pt x="8760" y="9858"/>
                    <a:pt x="9799" y="8627"/>
                  </a:cubicBezTo>
                  <a:cubicBezTo>
                    <a:pt x="11742" y="6465"/>
                    <a:pt x="11523" y="3153"/>
                    <a:pt x="9361" y="1319"/>
                  </a:cubicBezTo>
                  <a:cubicBezTo>
                    <a:pt x="8373" y="431"/>
                    <a:pt x="7146" y="1"/>
                    <a:pt x="5918" y="1"/>
                  </a:cubicBezTo>
                  <a:close/>
                </a:path>
              </a:pathLst>
            </a:custGeom>
            <a:solidFill>
              <a:srgbClr val="4F67A2"/>
            </a:solidFill>
            <a:ln w="22575" cap="flat" cmpd="sng">
              <a:solidFill>
                <a:srgbClr val="FFFFFF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40"/>
            <p:cNvSpPr/>
            <p:nvPr/>
          </p:nvSpPr>
          <p:spPr>
            <a:xfrm>
              <a:off x="5018322" y="4072838"/>
              <a:ext cx="14400" cy="71200"/>
            </a:xfrm>
            <a:custGeom>
              <a:avLst/>
              <a:gdLst/>
              <a:ahLst/>
              <a:cxnLst/>
              <a:rect l="l" t="t" r="r" b="b"/>
              <a:pathLst>
                <a:path w="576" h="2848" fill="none" extrusionOk="0">
                  <a:moveTo>
                    <a:pt x="1" y="1"/>
                  </a:moveTo>
                  <a:cubicBezTo>
                    <a:pt x="439" y="931"/>
                    <a:pt x="576" y="1944"/>
                    <a:pt x="329" y="2847"/>
                  </a:cubicBezTo>
                </a:path>
              </a:pathLst>
            </a:custGeom>
            <a:noFill/>
            <a:ln w="22575" cap="flat" cmpd="sng">
              <a:solidFill>
                <a:schemeClr val="lt1"/>
              </a:solidFill>
              <a:prstDash val="solid"/>
              <a:miter lim="2737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40"/>
            <p:cNvSpPr/>
            <p:nvPr/>
          </p:nvSpPr>
          <p:spPr>
            <a:xfrm>
              <a:off x="4573372" y="1988950"/>
              <a:ext cx="1938300" cy="467065"/>
            </a:xfrm>
            <a:custGeom>
              <a:avLst/>
              <a:gdLst/>
              <a:ahLst/>
              <a:cxnLst/>
              <a:rect l="l" t="t" r="r" b="b"/>
              <a:pathLst>
                <a:path w="55891" h="13221" extrusionOk="0">
                  <a:moveTo>
                    <a:pt x="0" y="1"/>
                  </a:moveTo>
                  <a:lnTo>
                    <a:pt x="0" y="13221"/>
                  </a:lnTo>
                  <a:lnTo>
                    <a:pt x="55891" y="13221"/>
                  </a:lnTo>
                  <a:lnTo>
                    <a:pt x="55891" y="1"/>
                  </a:lnTo>
                  <a:close/>
                </a:path>
              </a:pathLst>
            </a:custGeom>
            <a:solidFill>
              <a:srgbClr val="4F6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grpSp>
          <p:nvGrpSpPr>
            <p:cNvPr id="1392" name="Google Shape;1392;p40"/>
            <p:cNvGrpSpPr/>
            <p:nvPr/>
          </p:nvGrpSpPr>
          <p:grpSpPr>
            <a:xfrm>
              <a:off x="4556422" y="1658619"/>
              <a:ext cx="756625" cy="2548731"/>
              <a:chOff x="1152525" y="1734819"/>
              <a:chExt cx="756625" cy="2548731"/>
            </a:xfrm>
          </p:grpSpPr>
          <p:sp>
            <p:nvSpPr>
              <p:cNvPr id="1393" name="Google Shape;1393;p40"/>
              <p:cNvSpPr/>
              <p:nvPr/>
            </p:nvSpPr>
            <p:spPr>
              <a:xfrm>
                <a:off x="1178525" y="1767050"/>
                <a:ext cx="709575" cy="2490415"/>
              </a:xfrm>
              <a:custGeom>
                <a:avLst/>
                <a:gdLst/>
                <a:ahLst/>
                <a:cxnLst/>
                <a:rect l="l" t="t" r="r" b="b"/>
                <a:pathLst>
                  <a:path w="21213" h="96016" fill="none" extrusionOk="0">
                    <a:moveTo>
                      <a:pt x="0" y="96016"/>
                    </a:moveTo>
                    <a:lnTo>
                      <a:pt x="0" y="0"/>
                    </a:lnTo>
                    <a:lnTo>
                      <a:pt x="21212" y="0"/>
                    </a:lnTo>
                  </a:path>
                </a:pathLst>
              </a:custGeom>
              <a:solidFill>
                <a:schemeClr val="lt2"/>
              </a:solidFill>
              <a:ln w="22575" cap="rnd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40"/>
              <p:cNvSpPr/>
              <p:nvPr/>
            </p:nvSpPr>
            <p:spPr>
              <a:xfrm>
                <a:off x="1152525" y="4229475"/>
                <a:ext cx="51325" cy="54075"/>
              </a:xfrm>
              <a:custGeom>
                <a:avLst/>
                <a:gdLst/>
                <a:ahLst/>
                <a:cxnLst/>
                <a:rect l="l" t="t" r="r" b="b"/>
                <a:pathLst>
                  <a:path w="2053" h="2163" extrusionOk="0">
                    <a:moveTo>
                      <a:pt x="1040" y="1"/>
                    </a:moveTo>
                    <a:cubicBezTo>
                      <a:pt x="465" y="1"/>
                      <a:pt x="0" y="548"/>
                      <a:pt x="0" y="1123"/>
                    </a:cubicBezTo>
                    <a:cubicBezTo>
                      <a:pt x="0" y="1698"/>
                      <a:pt x="465" y="2163"/>
                      <a:pt x="1040" y="2163"/>
                    </a:cubicBezTo>
                    <a:cubicBezTo>
                      <a:pt x="1588" y="2163"/>
                      <a:pt x="2053" y="1698"/>
                      <a:pt x="2053" y="1123"/>
                    </a:cubicBezTo>
                    <a:cubicBezTo>
                      <a:pt x="2053" y="548"/>
                      <a:pt x="1588" y="1"/>
                      <a:pt x="1040" y="1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0"/>
              <p:cNvSpPr/>
              <p:nvPr/>
            </p:nvSpPr>
            <p:spPr>
              <a:xfrm>
                <a:off x="1849600" y="1734819"/>
                <a:ext cx="59550" cy="68450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2738" extrusionOk="0">
                    <a:moveTo>
                      <a:pt x="0" y="1"/>
                    </a:moveTo>
                    <a:lnTo>
                      <a:pt x="0" y="2738"/>
                    </a:lnTo>
                    <a:lnTo>
                      <a:pt x="2381" y="13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D9D9D9"/>
              </a:solidFill>
              <a:ln w="9525" cap="flat" cmpd="sng">
                <a:solidFill>
                  <a:srgbClr val="D9D9D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0"/>
            <p:cNvSpPr txBox="1"/>
            <p:nvPr/>
          </p:nvSpPr>
          <p:spPr>
            <a:xfrm>
              <a:off x="5673437" y="1381438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4F67A2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3000" b="1">
                <a:solidFill>
                  <a:srgbClr val="4F67A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397" name="Google Shape;1397;p40"/>
            <p:cNvSpPr txBox="1"/>
            <p:nvPr/>
          </p:nvSpPr>
          <p:spPr>
            <a:xfrm>
              <a:off x="4813072" y="288731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/>
                <a:t>L’utilisateur peut choisir entre différents modes de paiement (carte, livraison, transfert) lors du processus de commande.</a:t>
              </a:r>
            </a:p>
          </p:txBody>
        </p:sp>
      </p:grpSp>
      <p:sp>
        <p:nvSpPr>
          <p:cNvPr id="1398" name="Google Shape;1398;p40"/>
          <p:cNvSpPr/>
          <p:nvPr/>
        </p:nvSpPr>
        <p:spPr>
          <a:xfrm>
            <a:off x="6499522" y="4153275"/>
            <a:ext cx="51325" cy="54075"/>
          </a:xfrm>
          <a:custGeom>
            <a:avLst/>
            <a:gdLst/>
            <a:ahLst/>
            <a:cxnLst/>
            <a:rect l="l" t="t" r="r" b="b"/>
            <a:pathLst>
              <a:path w="2053" h="2163" extrusionOk="0">
                <a:moveTo>
                  <a:pt x="1040" y="1"/>
                </a:moveTo>
                <a:cubicBezTo>
                  <a:pt x="465" y="1"/>
                  <a:pt x="0" y="548"/>
                  <a:pt x="0" y="1123"/>
                </a:cubicBezTo>
                <a:cubicBezTo>
                  <a:pt x="0" y="1698"/>
                  <a:pt x="465" y="2163"/>
                  <a:pt x="1040" y="2163"/>
                </a:cubicBezTo>
                <a:cubicBezTo>
                  <a:pt x="1588" y="2163"/>
                  <a:pt x="2053" y="1698"/>
                  <a:pt x="2053" y="1123"/>
                </a:cubicBezTo>
                <a:cubicBezTo>
                  <a:pt x="2053" y="548"/>
                  <a:pt x="1588" y="1"/>
                  <a:pt x="104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5" name="Google Shape;1465;p42"/>
          <p:cNvSpPr txBox="1">
            <a:spLocks noGrp="1"/>
          </p:cNvSpPr>
          <p:nvPr>
            <p:ph type="title"/>
          </p:nvPr>
        </p:nvSpPr>
        <p:spPr>
          <a:xfrm>
            <a:off x="483675" y="301125"/>
            <a:ext cx="82032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</a:t>
            </a:r>
            <a:r>
              <a:rPr lang="en" dirty="0"/>
              <a:t>ontenu sprint </a:t>
            </a:r>
            <a:endParaRPr dirty="0"/>
          </a:p>
        </p:txBody>
      </p:sp>
      <p:grpSp>
        <p:nvGrpSpPr>
          <p:cNvPr id="1466" name="Google Shape;1466;p42"/>
          <p:cNvGrpSpPr/>
          <p:nvPr/>
        </p:nvGrpSpPr>
        <p:grpSpPr>
          <a:xfrm>
            <a:off x="74593" y="1143035"/>
            <a:ext cx="1240549" cy="3603626"/>
            <a:chOff x="685812" y="1070876"/>
            <a:chExt cx="1445796" cy="3612860"/>
          </a:xfrm>
        </p:grpSpPr>
        <p:sp>
          <p:nvSpPr>
            <p:cNvPr id="1467" name="Google Shape;1467;p42"/>
            <p:cNvSpPr/>
            <p:nvPr/>
          </p:nvSpPr>
          <p:spPr>
            <a:xfrm>
              <a:off x="729624" y="1372007"/>
              <a:ext cx="1353579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68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69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0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1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2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3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4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5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6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7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8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79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80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81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82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83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85" name="Google Shape;1485;p42"/>
            <p:cNvSpPr txBox="1"/>
            <p:nvPr/>
          </p:nvSpPr>
          <p:spPr>
            <a:xfrm>
              <a:off x="729403" y="36281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/>
                <a:t>Maquette et choix technologique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86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 1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27" name="Google Shape;1466;p42"/>
          <p:cNvGrpSpPr/>
          <p:nvPr/>
        </p:nvGrpSpPr>
        <p:grpSpPr>
          <a:xfrm>
            <a:off x="2567537" y="1122885"/>
            <a:ext cx="1296250" cy="3623776"/>
            <a:chOff x="685812" y="1070876"/>
            <a:chExt cx="1445796" cy="3794713"/>
          </a:xfrm>
        </p:grpSpPr>
        <p:sp>
          <p:nvSpPr>
            <p:cNvPr id="128" name="Google Shape;1467;p42"/>
            <p:cNvSpPr/>
            <p:nvPr/>
          </p:nvSpPr>
          <p:spPr>
            <a:xfrm>
              <a:off x="693455" y="1553860"/>
              <a:ext cx="1353580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29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0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1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2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3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4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5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6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7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8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39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0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1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2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3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4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46" name="Google Shape;1485;p42"/>
            <p:cNvSpPr txBox="1"/>
            <p:nvPr/>
          </p:nvSpPr>
          <p:spPr>
            <a:xfrm>
              <a:off x="743701" y="3795974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/>
                <a:t>Tests et ajustements du premier MVP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47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 3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148" name="Google Shape;1466;p42"/>
          <p:cNvGrpSpPr/>
          <p:nvPr/>
        </p:nvGrpSpPr>
        <p:grpSpPr>
          <a:xfrm>
            <a:off x="3818855" y="1134121"/>
            <a:ext cx="1255728" cy="3612540"/>
            <a:chOff x="685812" y="1070876"/>
            <a:chExt cx="1463486" cy="3577031"/>
          </a:xfrm>
        </p:grpSpPr>
        <p:sp>
          <p:nvSpPr>
            <p:cNvPr id="149" name="Google Shape;1467;p42"/>
            <p:cNvSpPr/>
            <p:nvPr/>
          </p:nvSpPr>
          <p:spPr>
            <a:xfrm>
              <a:off x="694061" y="1336178"/>
              <a:ext cx="1353579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0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1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2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3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4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5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6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7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8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59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0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1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2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3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4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5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167" name="Google Shape;1485;p42"/>
            <p:cNvSpPr txBox="1"/>
            <p:nvPr/>
          </p:nvSpPr>
          <p:spPr>
            <a:xfrm>
              <a:off x="685812" y="3584237"/>
              <a:ext cx="1463486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/>
                <a:t>Développement du deuxième MVP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8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 4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11" name="Google Shape;1466;p42"/>
          <p:cNvGrpSpPr/>
          <p:nvPr/>
        </p:nvGrpSpPr>
        <p:grpSpPr>
          <a:xfrm>
            <a:off x="6366680" y="1122885"/>
            <a:ext cx="1240549" cy="3612898"/>
            <a:chOff x="685812" y="1070876"/>
            <a:chExt cx="1445796" cy="3581779"/>
          </a:xfrm>
        </p:grpSpPr>
        <p:sp>
          <p:nvSpPr>
            <p:cNvPr id="212" name="Google Shape;1467;p42"/>
            <p:cNvSpPr/>
            <p:nvPr/>
          </p:nvSpPr>
          <p:spPr>
            <a:xfrm>
              <a:off x="729145" y="1340926"/>
              <a:ext cx="1353579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3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4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5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6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7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8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19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0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1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2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3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4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5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6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7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28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0" name="Google Shape;1485;p42"/>
            <p:cNvSpPr txBox="1"/>
            <p:nvPr/>
          </p:nvSpPr>
          <p:spPr>
            <a:xfrm>
              <a:off x="729403" y="36281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/>
                <a:t>Intégration des fonctionnalités d'affichage et de recherche des produits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 6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32" name="Google Shape;1466;p42"/>
          <p:cNvGrpSpPr/>
          <p:nvPr/>
        </p:nvGrpSpPr>
        <p:grpSpPr>
          <a:xfrm>
            <a:off x="7682569" y="1134121"/>
            <a:ext cx="1299285" cy="3612540"/>
            <a:chOff x="685812" y="1070876"/>
            <a:chExt cx="1445796" cy="3623978"/>
          </a:xfrm>
        </p:grpSpPr>
        <p:sp>
          <p:nvSpPr>
            <p:cNvPr id="233" name="Google Shape;1467;p42"/>
            <p:cNvSpPr/>
            <p:nvPr/>
          </p:nvSpPr>
          <p:spPr>
            <a:xfrm>
              <a:off x="729475" y="1383125"/>
              <a:ext cx="1353579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4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5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6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7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8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39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0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1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2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3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4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5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6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7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8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49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1" name="Google Shape;1485;p42"/>
            <p:cNvSpPr txBox="1"/>
            <p:nvPr/>
          </p:nvSpPr>
          <p:spPr>
            <a:xfrm>
              <a:off x="752329" y="3398544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fr-FR" sz="1200" dirty="0"/>
                <a:t>Intégration des fonctionnalités d'ajout au panier et de consultation de la fiche produit</a:t>
              </a:r>
              <a:endParaRPr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2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 7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53" name="Google Shape;1466;p42"/>
          <p:cNvGrpSpPr/>
          <p:nvPr/>
        </p:nvGrpSpPr>
        <p:grpSpPr>
          <a:xfrm>
            <a:off x="5058475" y="1091197"/>
            <a:ext cx="1240549" cy="3655464"/>
            <a:chOff x="685812" y="1070876"/>
            <a:chExt cx="1445796" cy="3623978"/>
          </a:xfrm>
        </p:grpSpPr>
        <p:sp>
          <p:nvSpPr>
            <p:cNvPr id="254" name="Google Shape;1467;p42"/>
            <p:cNvSpPr/>
            <p:nvPr/>
          </p:nvSpPr>
          <p:spPr>
            <a:xfrm>
              <a:off x="729475" y="1383125"/>
              <a:ext cx="1353579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5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6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7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8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59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0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1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1485;p42"/>
            <p:cNvSpPr txBox="1"/>
            <p:nvPr/>
          </p:nvSpPr>
          <p:spPr>
            <a:xfrm>
              <a:off x="729403" y="36281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fr-FR" sz="1200" dirty="0"/>
                <a:t>Tests et ajustements du deuxième MVP</a:t>
              </a:r>
            </a:p>
          </p:txBody>
        </p:sp>
        <p:sp>
          <p:nvSpPr>
            <p:cNvPr id="273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 6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276" name="Google Shape;1466;p42"/>
          <p:cNvGrpSpPr/>
          <p:nvPr/>
        </p:nvGrpSpPr>
        <p:grpSpPr>
          <a:xfrm>
            <a:off x="1314441" y="1134121"/>
            <a:ext cx="1240549" cy="3612540"/>
            <a:chOff x="685812" y="1070876"/>
            <a:chExt cx="1445796" cy="3591301"/>
          </a:xfrm>
        </p:grpSpPr>
        <p:sp>
          <p:nvSpPr>
            <p:cNvPr id="277" name="Google Shape;1467;p42"/>
            <p:cNvSpPr/>
            <p:nvPr/>
          </p:nvSpPr>
          <p:spPr>
            <a:xfrm>
              <a:off x="741778" y="1350448"/>
              <a:ext cx="1353579" cy="3311729"/>
            </a:xfrm>
            <a:custGeom>
              <a:avLst/>
              <a:gdLst/>
              <a:ahLst/>
              <a:cxnLst/>
              <a:rect l="l" t="t" r="r" b="b"/>
              <a:pathLst>
                <a:path w="52730" h="140521" extrusionOk="0">
                  <a:moveTo>
                    <a:pt x="26418" y="1"/>
                  </a:moveTo>
                  <a:cubicBezTo>
                    <a:pt x="11804" y="1"/>
                    <a:pt x="1" y="11831"/>
                    <a:pt x="1" y="26418"/>
                  </a:cubicBezTo>
                  <a:lnTo>
                    <a:pt x="1" y="140520"/>
                  </a:lnTo>
                  <a:lnTo>
                    <a:pt x="52729" y="140520"/>
                  </a:lnTo>
                  <a:lnTo>
                    <a:pt x="52729" y="26418"/>
                  </a:lnTo>
                  <a:cubicBezTo>
                    <a:pt x="52729" y="11831"/>
                    <a:pt x="40925" y="1"/>
                    <a:pt x="264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8" name="Google Shape;1468;p42"/>
            <p:cNvSpPr/>
            <p:nvPr/>
          </p:nvSpPr>
          <p:spPr>
            <a:xfrm>
              <a:off x="1059239" y="1133330"/>
              <a:ext cx="609361" cy="346961"/>
            </a:xfrm>
            <a:custGeom>
              <a:avLst/>
              <a:gdLst/>
              <a:ahLst/>
              <a:cxnLst/>
              <a:rect l="l" t="t" r="r" b="b"/>
              <a:pathLst>
                <a:path w="25856" h="14722" extrusionOk="0">
                  <a:moveTo>
                    <a:pt x="13142" y="1"/>
                  </a:moveTo>
                  <a:cubicBezTo>
                    <a:pt x="9930" y="1"/>
                    <a:pt x="6692" y="1232"/>
                    <a:pt x="4229" y="3694"/>
                  </a:cubicBezTo>
                  <a:cubicBezTo>
                    <a:pt x="1231" y="6692"/>
                    <a:pt x="0" y="10814"/>
                    <a:pt x="669" y="14722"/>
                  </a:cubicBezTo>
                  <a:cubicBezTo>
                    <a:pt x="4791" y="12045"/>
                    <a:pt x="9689" y="10600"/>
                    <a:pt x="14935" y="10600"/>
                  </a:cubicBezTo>
                  <a:cubicBezTo>
                    <a:pt x="18843" y="10600"/>
                    <a:pt x="22510" y="11376"/>
                    <a:pt x="25856" y="12928"/>
                  </a:cubicBezTo>
                  <a:cubicBezTo>
                    <a:pt x="25856" y="9583"/>
                    <a:pt x="24651" y="6237"/>
                    <a:pt x="22189" y="3694"/>
                  </a:cubicBezTo>
                  <a:cubicBezTo>
                    <a:pt x="19619" y="1232"/>
                    <a:pt x="16381" y="1"/>
                    <a:pt x="13142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9" name="Google Shape;1469;p42"/>
            <p:cNvSpPr/>
            <p:nvPr/>
          </p:nvSpPr>
          <p:spPr>
            <a:xfrm>
              <a:off x="1075005" y="1383122"/>
              <a:ext cx="593595" cy="346961"/>
            </a:xfrm>
            <a:custGeom>
              <a:avLst/>
              <a:gdLst/>
              <a:ahLst/>
              <a:cxnLst/>
              <a:rect l="l" t="t" r="r" b="b"/>
              <a:pathLst>
                <a:path w="25187" h="14722" extrusionOk="0">
                  <a:moveTo>
                    <a:pt x="14266" y="1"/>
                  </a:moveTo>
                  <a:cubicBezTo>
                    <a:pt x="9020" y="1"/>
                    <a:pt x="4122" y="1446"/>
                    <a:pt x="0" y="4123"/>
                  </a:cubicBezTo>
                  <a:cubicBezTo>
                    <a:pt x="429" y="6692"/>
                    <a:pt x="1660" y="9021"/>
                    <a:pt x="3560" y="11028"/>
                  </a:cubicBezTo>
                  <a:cubicBezTo>
                    <a:pt x="6023" y="13491"/>
                    <a:pt x="9261" y="14722"/>
                    <a:pt x="12473" y="14722"/>
                  </a:cubicBezTo>
                  <a:cubicBezTo>
                    <a:pt x="15712" y="14722"/>
                    <a:pt x="18950" y="13491"/>
                    <a:pt x="21520" y="11028"/>
                  </a:cubicBezTo>
                  <a:cubicBezTo>
                    <a:pt x="23849" y="8593"/>
                    <a:pt x="25080" y="5461"/>
                    <a:pt x="25187" y="2329"/>
                  </a:cubicBezTo>
                  <a:cubicBezTo>
                    <a:pt x="21841" y="777"/>
                    <a:pt x="18174" y="1"/>
                    <a:pt x="142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0" name="Google Shape;1470;p42"/>
            <p:cNvSpPr/>
            <p:nvPr/>
          </p:nvSpPr>
          <p:spPr>
            <a:xfrm>
              <a:off x="685812" y="1427924"/>
              <a:ext cx="349482" cy="982788"/>
            </a:xfrm>
            <a:custGeom>
              <a:avLst/>
              <a:gdLst/>
              <a:ahLst/>
              <a:cxnLst/>
              <a:rect l="l" t="t" r="r" b="b"/>
              <a:pathLst>
                <a:path w="14829" h="41701" extrusionOk="0">
                  <a:moveTo>
                    <a:pt x="14507" y="0"/>
                  </a:moveTo>
                  <a:cubicBezTo>
                    <a:pt x="12500" y="1231"/>
                    <a:pt x="10706" y="2677"/>
                    <a:pt x="9047" y="4336"/>
                  </a:cubicBezTo>
                  <a:cubicBezTo>
                    <a:pt x="3239" y="10144"/>
                    <a:pt x="0" y="17826"/>
                    <a:pt x="0" y="25990"/>
                  </a:cubicBezTo>
                  <a:cubicBezTo>
                    <a:pt x="0" y="31664"/>
                    <a:pt x="1552" y="37017"/>
                    <a:pt x="4363" y="41701"/>
                  </a:cubicBezTo>
                  <a:lnTo>
                    <a:pt x="4363" y="24517"/>
                  </a:lnTo>
                  <a:cubicBezTo>
                    <a:pt x="4363" y="15819"/>
                    <a:pt x="8485" y="8244"/>
                    <a:pt x="14828" y="3346"/>
                  </a:cubicBezTo>
                  <a:cubicBezTo>
                    <a:pt x="14614" y="2222"/>
                    <a:pt x="14507" y="1098"/>
                    <a:pt x="14507" y="0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1" name="Google Shape;1471;p42"/>
            <p:cNvSpPr/>
            <p:nvPr/>
          </p:nvSpPr>
          <p:spPr>
            <a:xfrm>
              <a:off x="788613" y="1506757"/>
              <a:ext cx="832687" cy="1642631"/>
            </a:xfrm>
            <a:custGeom>
              <a:avLst/>
              <a:gdLst/>
              <a:ahLst/>
              <a:cxnLst/>
              <a:rect l="l" t="t" r="r" b="b"/>
              <a:pathLst>
                <a:path w="35332" h="69699" extrusionOk="0">
                  <a:moveTo>
                    <a:pt x="10466" y="1"/>
                  </a:moveTo>
                  <a:cubicBezTo>
                    <a:pt x="4123" y="4899"/>
                    <a:pt x="1" y="12474"/>
                    <a:pt x="1" y="21172"/>
                  </a:cubicBezTo>
                  <a:lnTo>
                    <a:pt x="1" y="38356"/>
                  </a:lnTo>
                  <a:cubicBezTo>
                    <a:pt x="1205" y="40470"/>
                    <a:pt x="2784" y="42478"/>
                    <a:pt x="4685" y="44378"/>
                  </a:cubicBezTo>
                  <a:cubicBezTo>
                    <a:pt x="9476" y="49062"/>
                    <a:pt x="15498" y="52087"/>
                    <a:pt x="21949" y="53077"/>
                  </a:cubicBezTo>
                  <a:lnTo>
                    <a:pt x="21949" y="58216"/>
                  </a:lnTo>
                  <a:lnTo>
                    <a:pt x="17398" y="58216"/>
                  </a:lnTo>
                  <a:lnTo>
                    <a:pt x="26311" y="69698"/>
                  </a:lnTo>
                  <a:lnTo>
                    <a:pt x="35331" y="58216"/>
                  </a:lnTo>
                  <a:lnTo>
                    <a:pt x="30647" y="58216"/>
                  </a:lnTo>
                  <a:lnTo>
                    <a:pt x="30647" y="44592"/>
                  </a:lnTo>
                  <a:lnTo>
                    <a:pt x="26311" y="44592"/>
                  </a:lnTo>
                  <a:cubicBezTo>
                    <a:pt x="20503" y="44592"/>
                    <a:pt x="14936" y="42371"/>
                    <a:pt x="10814" y="38249"/>
                  </a:cubicBezTo>
                  <a:cubicBezTo>
                    <a:pt x="6692" y="34020"/>
                    <a:pt x="4444" y="28533"/>
                    <a:pt x="4444" y="22645"/>
                  </a:cubicBezTo>
                  <a:cubicBezTo>
                    <a:pt x="4444" y="16836"/>
                    <a:pt x="6692" y="11269"/>
                    <a:pt x="10814" y="7121"/>
                  </a:cubicBezTo>
                  <a:cubicBezTo>
                    <a:pt x="11483" y="6451"/>
                    <a:pt x="12152" y="5916"/>
                    <a:pt x="12929" y="5354"/>
                  </a:cubicBezTo>
                  <a:cubicBezTo>
                    <a:pt x="11697" y="3668"/>
                    <a:pt x="10921" y="1901"/>
                    <a:pt x="10466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2" name="Google Shape;1472;p42"/>
            <p:cNvSpPr/>
            <p:nvPr/>
          </p:nvSpPr>
          <p:spPr>
            <a:xfrm>
              <a:off x="1708335" y="1383122"/>
              <a:ext cx="423272" cy="1025068"/>
            </a:xfrm>
            <a:custGeom>
              <a:avLst/>
              <a:gdLst/>
              <a:ahLst/>
              <a:cxnLst/>
              <a:rect l="l" t="t" r="r" b="b"/>
              <a:pathLst>
                <a:path w="17960" h="43495" extrusionOk="0">
                  <a:moveTo>
                    <a:pt x="0" y="1"/>
                  </a:moveTo>
                  <a:cubicBezTo>
                    <a:pt x="214" y="1125"/>
                    <a:pt x="214" y="2222"/>
                    <a:pt x="107" y="3240"/>
                  </a:cubicBezTo>
                  <a:cubicBezTo>
                    <a:pt x="8244" y="7816"/>
                    <a:pt x="13704" y="16381"/>
                    <a:pt x="13704" y="26418"/>
                  </a:cubicBezTo>
                  <a:lnTo>
                    <a:pt x="13704" y="43495"/>
                  </a:lnTo>
                  <a:cubicBezTo>
                    <a:pt x="16515" y="38811"/>
                    <a:pt x="17960" y="33458"/>
                    <a:pt x="17960" y="27891"/>
                  </a:cubicBezTo>
                  <a:cubicBezTo>
                    <a:pt x="17960" y="19727"/>
                    <a:pt x="14828" y="12045"/>
                    <a:pt x="9020" y="6237"/>
                  </a:cubicBezTo>
                  <a:cubicBezTo>
                    <a:pt x="6344" y="3561"/>
                    <a:pt x="3346" y="1553"/>
                    <a:pt x="0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3" name="Google Shape;1473;p42"/>
            <p:cNvSpPr/>
            <p:nvPr/>
          </p:nvSpPr>
          <p:spPr>
            <a:xfrm>
              <a:off x="1671735" y="1459457"/>
              <a:ext cx="359593" cy="1093202"/>
            </a:xfrm>
            <a:custGeom>
              <a:avLst/>
              <a:gdLst/>
              <a:ahLst/>
              <a:cxnLst/>
              <a:rect l="l" t="t" r="r" b="b"/>
              <a:pathLst>
                <a:path w="15258" h="46386" extrusionOk="0">
                  <a:moveTo>
                    <a:pt x="1660" y="1"/>
                  </a:moveTo>
                  <a:cubicBezTo>
                    <a:pt x="1446" y="2008"/>
                    <a:pt x="884" y="3908"/>
                    <a:pt x="1" y="5782"/>
                  </a:cubicBezTo>
                  <a:cubicBezTo>
                    <a:pt x="1553" y="6692"/>
                    <a:pt x="2998" y="7789"/>
                    <a:pt x="4337" y="9128"/>
                  </a:cubicBezTo>
                  <a:cubicBezTo>
                    <a:pt x="8566" y="13276"/>
                    <a:pt x="10814" y="18843"/>
                    <a:pt x="10814" y="24652"/>
                  </a:cubicBezTo>
                  <a:cubicBezTo>
                    <a:pt x="10814" y="30540"/>
                    <a:pt x="8566" y="36027"/>
                    <a:pt x="4337" y="40256"/>
                  </a:cubicBezTo>
                  <a:lnTo>
                    <a:pt x="10573" y="46385"/>
                  </a:lnTo>
                  <a:cubicBezTo>
                    <a:pt x="12366" y="44485"/>
                    <a:pt x="14053" y="42477"/>
                    <a:pt x="15257" y="40256"/>
                  </a:cubicBezTo>
                  <a:lnTo>
                    <a:pt x="15257" y="23179"/>
                  </a:lnTo>
                  <a:cubicBezTo>
                    <a:pt x="15257" y="13142"/>
                    <a:pt x="9797" y="4577"/>
                    <a:pt x="1660" y="1"/>
                  </a:cubicBezTo>
                  <a:close/>
                </a:path>
              </a:pathLst>
            </a:custGeom>
            <a:solidFill>
              <a:srgbClr val="D1D1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4" name="Google Shape;1474;p42"/>
            <p:cNvSpPr/>
            <p:nvPr/>
          </p:nvSpPr>
          <p:spPr>
            <a:xfrm>
              <a:off x="685812" y="1372399"/>
              <a:ext cx="935488" cy="1718966"/>
            </a:xfrm>
            <a:custGeom>
              <a:avLst/>
              <a:gdLst/>
              <a:ahLst/>
              <a:cxnLst/>
              <a:rect l="l" t="t" r="r" b="b"/>
              <a:pathLst>
                <a:path w="39694" h="72938" extrusionOk="0">
                  <a:moveTo>
                    <a:pt x="14507" y="1"/>
                  </a:moveTo>
                  <a:cubicBezTo>
                    <a:pt x="12500" y="1232"/>
                    <a:pt x="10706" y="2677"/>
                    <a:pt x="9047" y="4364"/>
                  </a:cubicBezTo>
                  <a:cubicBezTo>
                    <a:pt x="3239" y="10145"/>
                    <a:pt x="0" y="17853"/>
                    <a:pt x="0" y="25990"/>
                  </a:cubicBezTo>
                  <a:cubicBezTo>
                    <a:pt x="0" y="34127"/>
                    <a:pt x="3239" y="41835"/>
                    <a:pt x="9047" y="47617"/>
                  </a:cubicBezTo>
                  <a:cubicBezTo>
                    <a:pt x="13838" y="52435"/>
                    <a:pt x="19860" y="55432"/>
                    <a:pt x="26311" y="56316"/>
                  </a:cubicBezTo>
                  <a:lnTo>
                    <a:pt x="26311" y="61562"/>
                  </a:lnTo>
                  <a:lnTo>
                    <a:pt x="21760" y="61562"/>
                  </a:lnTo>
                  <a:lnTo>
                    <a:pt x="30673" y="72937"/>
                  </a:lnTo>
                  <a:lnTo>
                    <a:pt x="39693" y="61562"/>
                  </a:lnTo>
                  <a:lnTo>
                    <a:pt x="35009" y="61562"/>
                  </a:lnTo>
                  <a:lnTo>
                    <a:pt x="35009" y="47965"/>
                  </a:lnTo>
                  <a:lnTo>
                    <a:pt x="30673" y="47965"/>
                  </a:lnTo>
                  <a:cubicBezTo>
                    <a:pt x="24865" y="47965"/>
                    <a:pt x="19298" y="45609"/>
                    <a:pt x="15176" y="41487"/>
                  </a:cubicBezTo>
                  <a:cubicBezTo>
                    <a:pt x="11054" y="37366"/>
                    <a:pt x="8806" y="31905"/>
                    <a:pt x="8806" y="25990"/>
                  </a:cubicBezTo>
                  <a:cubicBezTo>
                    <a:pt x="8806" y="20075"/>
                    <a:pt x="11054" y="14615"/>
                    <a:pt x="15176" y="10493"/>
                  </a:cubicBezTo>
                  <a:cubicBezTo>
                    <a:pt x="15845" y="9824"/>
                    <a:pt x="16514" y="9155"/>
                    <a:pt x="17291" y="8593"/>
                  </a:cubicBezTo>
                  <a:cubicBezTo>
                    <a:pt x="15390" y="6023"/>
                    <a:pt x="14507" y="3025"/>
                    <a:pt x="14507" y="1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5" name="Google Shape;1475;p42"/>
            <p:cNvSpPr/>
            <p:nvPr/>
          </p:nvSpPr>
          <p:spPr>
            <a:xfrm>
              <a:off x="1671735" y="1327620"/>
              <a:ext cx="459873" cy="1166992"/>
            </a:xfrm>
            <a:custGeom>
              <a:avLst/>
              <a:gdLst/>
              <a:ahLst/>
              <a:cxnLst/>
              <a:rect l="l" t="t" r="r" b="b"/>
              <a:pathLst>
                <a:path w="19513" h="49517" extrusionOk="0">
                  <a:moveTo>
                    <a:pt x="1553" y="0"/>
                  </a:moveTo>
                  <a:lnTo>
                    <a:pt x="1553" y="0"/>
                  </a:lnTo>
                  <a:cubicBezTo>
                    <a:pt x="2008" y="3025"/>
                    <a:pt x="1446" y="6157"/>
                    <a:pt x="1" y="8940"/>
                  </a:cubicBezTo>
                  <a:cubicBezTo>
                    <a:pt x="1553" y="9823"/>
                    <a:pt x="2998" y="11055"/>
                    <a:pt x="4337" y="12393"/>
                  </a:cubicBezTo>
                  <a:cubicBezTo>
                    <a:pt x="8566" y="16515"/>
                    <a:pt x="10814" y="21975"/>
                    <a:pt x="10814" y="27890"/>
                  </a:cubicBezTo>
                  <a:cubicBezTo>
                    <a:pt x="10814" y="33805"/>
                    <a:pt x="8566" y="39266"/>
                    <a:pt x="4337" y="43387"/>
                  </a:cubicBezTo>
                  <a:lnTo>
                    <a:pt x="10573" y="49517"/>
                  </a:lnTo>
                  <a:cubicBezTo>
                    <a:pt x="16381" y="43735"/>
                    <a:pt x="19513" y="36027"/>
                    <a:pt x="19513" y="27890"/>
                  </a:cubicBezTo>
                  <a:cubicBezTo>
                    <a:pt x="19513" y="19753"/>
                    <a:pt x="16381" y="12045"/>
                    <a:pt x="10573" y="6264"/>
                  </a:cubicBezTo>
                  <a:cubicBezTo>
                    <a:pt x="7897" y="3587"/>
                    <a:pt x="4899" y="1473"/>
                    <a:pt x="1553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6" name="Google Shape;1476;p42"/>
            <p:cNvSpPr/>
            <p:nvPr/>
          </p:nvSpPr>
          <p:spPr>
            <a:xfrm>
              <a:off x="1043472" y="1075943"/>
              <a:ext cx="654163" cy="596281"/>
            </a:xfrm>
            <a:custGeom>
              <a:avLst/>
              <a:gdLst/>
              <a:ahLst/>
              <a:cxnLst/>
              <a:rect l="l" t="t" r="r" b="b"/>
              <a:pathLst>
                <a:path w="27757" h="25301" extrusionOk="0">
                  <a:moveTo>
                    <a:pt x="13828" y="0"/>
                  </a:moveTo>
                  <a:cubicBezTo>
                    <a:pt x="10579" y="0"/>
                    <a:pt x="7347" y="1258"/>
                    <a:pt x="4898" y="3774"/>
                  </a:cubicBezTo>
                  <a:cubicBezTo>
                    <a:pt x="0" y="8672"/>
                    <a:pt x="0" y="16702"/>
                    <a:pt x="4898" y="21627"/>
                  </a:cubicBezTo>
                  <a:cubicBezTo>
                    <a:pt x="7347" y="24076"/>
                    <a:pt x="10579" y="25300"/>
                    <a:pt x="13828" y="25300"/>
                  </a:cubicBezTo>
                  <a:cubicBezTo>
                    <a:pt x="17077" y="25300"/>
                    <a:pt x="20342" y="24076"/>
                    <a:pt x="22858" y="21627"/>
                  </a:cubicBezTo>
                  <a:cubicBezTo>
                    <a:pt x="27756" y="16702"/>
                    <a:pt x="27756" y="8672"/>
                    <a:pt x="22858" y="3774"/>
                  </a:cubicBezTo>
                  <a:cubicBezTo>
                    <a:pt x="20342" y="1258"/>
                    <a:pt x="17077" y="0"/>
                    <a:pt x="1382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7" name="Google Shape;1477;p42"/>
            <p:cNvSpPr/>
            <p:nvPr/>
          </p:nvSpPr>
          <p:spPr>
            <a:xfrm>
              <a:off x="1066804" y="1070876"/>
              <a:ext cx="607476" cy="606863"/>
            </a:xfrm>
            <a:custGeom>
              <a:avLst/>
              <a:gdLst/>
              <a:ahLst/>
              <a:cxnLst/>
              <a:rect l="l" t="t" r="r" b="b"/>
              <a:pathLst>
                <a:path w="25776" h="25750" extrusionOk="0">
                  <a:moveTo>
                    <a:pt x="12821" y="429"/>
                  </a:moveTo>
                  <a:cubicBezTo>
                    <a:pt x="16060" y="429"/>
                    <a:pt x="19191" y="1660"/>
                    <a:pt x="21654" y="4096"/>
                  </a:cubicBezTo>
                  <a:cubicBezTo>
                    <a:pt x="23982" y="6451"/>
                    <a:pt x="25321" y="9556"/>
                    <a:pt x="25321" y="12902"/>
                  </a:cubicBezTo>
                  <a:cubicBezTo>
                    <a:pt x="25321" y="16248"/>
                    <a:pt x="23982" y="19379"/>
                    <a:pt x="21654" y="21735"/>
                  </a:cubicBezTo>
                  <a:cubicBezTo>
                    <a:pt x="19245" y="24130"/>
                    <a:pt x="16067" y="25328"/>
                    <a:pt x="12875" y="25328"/>
                  </a:cubicBezTo>
                  <a:cubicBezTo>
                    <a:pt x="9683" y="25328"/>
                    <a:pt x="6478" y="24130"/>
                    <a:pt x="4015" y="21735"/>
                  </a:cubicBezTo>
                  <a:cubicBezTo>
                    <a:pt x="1687" y="19379"/>
                    <a:pt x="455" y="16248"/>
                    <a:pt x="455" y="12902"/>
                  </a:cubicBezTo>
                  <a:cubicBezTo>
                    <a:pt x="455" y="9556"/>
                    <a:pt x="1687" y="6451"/>
                    <a:pt x="4015" y="4096"/>
                  </a:cubicBezTo>
                  <a:cubicBezTo>
                    <a:pt x="6478" y="1660"/>
                    <a:pt x="9716" y="429"/>
                    <a:pt x="12821" y="429"/>
                  </a:cubicBezTo>
                  <a:close/>
                  <a:moveTo>
                    <a:pt x="12888" y="1"/>
                  </a:moveTo>
                  <a:cubicBezTo>
                    <a:pt x="9596" y="1"/>
                    <a:pt x="6304" y="1259"/>
                    <a:pt x="3801" y="3775"/>
                  </a:cubicBezTo>
                  <a:cubicBezTo>
                    <a:pt x="1339" y="6211"/>
                    <a:pt x="0" y="9449"/>
                    <a:pt x="0" y="12902"/>
                  </a:cubicBezTo>
                  <a:cubicBezTo>
                    <a:pt x="0" y="16381"/>
                    <a:pt x="1339" y="19593"/>
                    <a:pt x="3801" y="22056"/>
                  </a:cubicBezTo>
                  <a:cubicBezTo>
                    <a:pt x="6264" y="24518"/>
                    <a:pt x="9609" y="25749"/>
                    <a:pt x="12821" y="25749"/>
                  </a:cubicBezTo>
                  <a:cubicBezTo>
                    <a:pt x="16167" y="25749"/>
                    <a:pt x="19406" y="24518"/>
                    <a:pt x="21975" y="22056"/>
                  </a:cubicBezTo>
                  <a:cubicBezTo>
                    <a:pt x="24437" y="19593"/>
                    <a:pt x="25776" y="16381"/>
                    <a:pt x="25776" y="12902"/>
                  </a:cubicBezTo>
                  <a:cubicBezTo>
                    <a:pt x="25776" y="9449"/>
                    <a:pt x="24437" y="6211"/>
                    <a:pt x="21975" y="3775"/>
                  </a:cubicBezTo>
                  <a:cubicBezTo>
                    <a:pt x="19472" y="1259"/>
                    <a:pt x="16180" y="1"/>
                    <a:pt x="1288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8" name="Google Shape;1478;p42"/>
            <p:cNvSpPr/>
            <p:nvPr/>
          </p:nvSpPr>
          <p:spPr>
            <a:xfrm>
              <a:off x="1174672" y="1182963"/>
              <a:ext cx="391739" cy="384433"/>
            </a:xfrm>
            <a:custGeom>
              <a:avLst/>
              <a:gdLst/>
              <a:ahLst/>
              <a:cxnLst/>
              <a:rect l="l" t="t" r="r" b="b"/>
              <a:pathLst>
                <a:path w="16622" h="16312" extrusionOk="0">
                  <a:moveTo>
                    <a:pt x="8306" y="0"/>
                  </a:moveTo>
                  <a:cubicBezTo>
                    <a:pt x="8179" y="0"/>
                    <a:pt x="8051" y="3"/>
                    <a:pt x="7923" y="9"/>
                  </a:cubicBezTo>
                  <a:cubicBezTo>
                    <a:pt x="3453" y="250"/>
                    <a:pt x="0" y="4024"/>
                    <a:pt x="107" y="8494"/>
                  </a:cubicBezTo>
                  <a:cubicBezTo>
                    <a:pt x="345" y="12896"/>
                    <a:pt x="4009" y="16312"/>
                    <a:pt x="8390" y="16312"/>
                  </a:cubicBezTo>
                  <a:cubicBezTo>
                    <a:pt x="8457" y="16312"/>
                    <a:pt x="8525" y="16311"/>
                    <a:pt x="8592" y="16309"/>
                  </a:cubicBezTo>
                  <a:cubicBezTo>
                    <a:pt x="13062" y="16069"/>
                    <a:pt x="16622" y="12295"/>
                    <a:pt x="16408" y="7825"/>
                  </a:cubicBezTo>
                  <a:cubicBezTo>
                    <a:pt x="16174" y="3483"/>
                    <a:pt x="12606" y="0"/>
                    <a:pt x="8306" y="0"/>
                  </a:cubicBezTo>
                  <a:close/>
                </a:path>
              </a:pathLst>
            </a:custGeom>
            <a:solidFill>
              <a:srgbClr val="03C2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89" name="Google Shape;1479;p42"/>
            <p:cNvSpPr/>
            <p:nvPr/>
          </p:nvSpPr>
          <p:spPr>
            <a:xfrm>
              <a:off x="1182874" y="1238677"/>
              <a:ext cx="375336" cy="273171"/>
            </a:xfrm>
            <a:custGeom>
              <a:avLst/>
              <a:gdLst/>
              <a:ahLst/>
              <a:cxnLst/>
              <a:rect l="l" t="t" r="r" b="b"/>
              <a:pathLst>
                <a:path w="15926" h="11591" extrusionOk="0">
                  <a:moveTo>
                    <a:pt x="4500" y="4343"/>
                  </a:moveTo>
                  <a:cubicBezTo>
                    <a:pt x="5059" y="4343"/>
                    <a:pt x="5621" y="4564"/>
                    <a:pt x="6023" y="5006"/>
                  </a:cubicBezTo>
                  <a:cubicBezTo>
                    <a:pt x="6906" y="5782"/>
                    <a:pt x="6906" y="7254"/>
                    <a:pt x="6023" y="8030"/>
                  </a:cubicBezTo>
                  <a:cubicBezTo>
                    <a:pt x="5568" y="8472"/>
                    <a:pt x="5006" y="8693"/>
                    <a:pt x="4460" y="8693"/>
                  </a:cubicBezTo>
                  <a:cubicBezTo>
                    <a:pt x="3915" y="8693"/>
                    <a:pt x="3386" y="8472"/>
                    <a:pt x="2998" y="8030"/>
                  </a:cubicBezTo>
                  <a:cubicBezTo>
                    <a:pt x="2115" y="7254"/>
                    <a:pt x="2115" y="5916"/>
                    <a:pt x="2998" y="5006"/>
                  </a:cubicBezTo>
                  <a:cubicBezTo>
                    <a:pt x="3386" y="4564"/>
                    <a:pt x="3942" y="4343"/>
                    <a:pt x="4500" y="4343"/>
                  </a:cubicBezTo>
                  <a:close/>
                  <a:moveTo>
                    <a:pt x="3105" y="670"/>
                  </a:moveTo>
                  <a:lnTo>
                    <a:pt x="8913" y="1339"/>
                  </a:lnTo>
                  <a:lnTo>
                    <a:pt x="8913" y="10921"/>
                  </a:lnTo>
                  <a:lnTo>
                    <a:pt x="3105" y="10252"/>
                  </a:lnTo>
                  <a:lnTo>
                    <a:pt x="3105" y="8806"/>
                  </a:lnTo>
                  <a:cubicBezTo>
                    <a:pt x="3544" y="9121"/>
                    <a:pt x="4040" y="9269"/>
                    <a:pt x="4532" y="9269"/>
                  </a:cubicBezTo>
                  <a:cubicBezTo>
                    <a:pt x="5422" y="9269"/>
                    <a:pt x="6299" y="8785"/>
                    <a:pt x="6799" y="7923"/>
                  </a:cubicBezTo>
                  <a:cubicBezTo>
                    <a:pt x="7682" y="6692"/>
                    <a:pt x="7227" y="5006"/>
                    <a:pt x="5889" y="4122"/>
                  </a:cubicBezTo>
                  <a:cubicBezTo>
                    <a:pt x="5447" y="3895"/>
                    <a:pt x="4945" y="3781"/>
                    <a:pt x="4457" y="3781"/>
                  </a:cubicBezTo>
                  <a:cubicBezTo>
                    <a:pt x="3968" y="3781"/>
                    <a:pt x="3493" y="3895"/>
                    <a:pt x="3105" y="4122"/>
                  </a:cubicBezTo>
                  <a:lnTo>
                    <a:pt x="3105" y="670"/>
                  </a:lnTo>
                  <a:close/>
                  <a:moveTo>
                    <a:pt x="15257" y="670"/>
                  </a:moveTo>
                  <a:lnTo>
                    <a:pt x="15257" y="10252"/>
                  </a:lnTo>
                  <a:lnTo>
                    <a:pt x="9475" y="10921"/>
                  </a:lnTo>
                  <a:lnTo>
                    <a:pt x="9475" y="1339"/>
                  </a:lnTo>
                  <a:lnTo>
                    <a:pt x="15257" y="670"/>
                  </a:lnTo>
                  <a:close/>
                  <a:moveTo>
                    <a:pt x="2784" y="1"/>
                  </a:moveTo>
                  <a:cubicBezTo>
                    <a:pt x="2677" y="1"/>
                    <a:pt x="2436" y="108"/>
                    <a:pt x="2436" y="215"/>
                  </a:cubicBezTo>
                  <a:lnTo>
                    <a:pt x="2436" y="322"/>
                  </a:lnTo>
                  <a:lnTo>
                    <a:pt x="2436" y="4685"/>
                  </a:lnTo>
                  <a:cubicBezTo>
                    <a:pt x="1553" y="5675"/>
                    <a:pt x="1553" y="7254"/>
                    <a:pt x="2329" y="8244"/>
                  </a:cubicBezTo>
                  <a:lnTo>
                    <a:pt x="107" y="10466"/>
                  </a:lnTo>
                  <a:cubicBezTo>
                    <a:pt x="0" y="10600"/>
                    <a:pt x="0" y="10814"/>
                    <a:pt x="107" y="10921"/>
                  </a:cubicBezTo>
                  <a:cubicBezTo>
                    <a:pt x="183" y="10997"/>
                    <a:pt x="259" y="11072"/>
                    <a:pt x="335" y="11072"/>
                  </a:cubicBezTo>
                  <a:cubicBezTo>
                    <a:pt x="366" y="11072"/>
                    <a:pt x="397" y="11059"/>
                    <a:pt x="429" y="11028"/>
                  </a:cubicBezTo>
                  <a:lnTo>
                    <a:pt x="536" y="10921"/>
                  </a:lnTo>
                  <a:lnTo>
                    <a:pt x="2436" y="9021"/>
                  </a:lnTo>
                  <a:lnTo>
                    <a:pt x="2436" y="10466"/>
                  </a:lnTo>
                  <a:cubicBezTo>
                    <a:pt x="2436" y="10600"/>
                    <a:pt x="2543" y="10814"/>
                    <a:pt x="2784" y="10814"/>
                  </a:cubicBezTo>
                  <a:lnTo>
                    <a:pt x="9127" y="11590"/>
                  </a:lnTo>
                  <a:lnTo>
                    <a:pt x="9234" y="11590"/>
                  </a:lnTo>
                  <a:lnTo>
                    <a:pt x="15605" y="10814"/>
                  </a:lnTo>
                  <a:cubicBezTo>
                    <a:pt x="15819" y="10814"/>
                    <a:pt x="15926" y="10600"/>
                    <a:pt x="15926" y="10466"/>
                  </a:cubicBezTo>
                  <a:lnTo>
                    <a:pt x="15926" y="322"/>
                  </a:lnTo>
                  <a:cubicBezTo>
                    <a:pt x="15926" y="108"/>
                    <a:pt x="15712" y="1"/>
                    <a:pt x="15605" y="1"/>
                  </a:cubicBezTo>
                  <a:lnTo>
                    <a:pt x="9127" y="777"/>
                  </a:lnTo>
                  <a:lnTo>
                    <a:pt x="278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0" name="Google Shape;1480;p42"/>
            <p:cNvSpPr/>
            <p:nvPr/>
          </p:nvSpPr>
          <p:spPr>
            <a:xfrm>
              <a:off x="1264252" y="1296087"/>
              <a:ext cx="112935" cy="26513"/>
            </a:xfrm>
            <a:custGeom>
              <a:avLst/>
              <a:gdLst/>
              <a:ahLst/>
              <a:cxnLst/>
              <a:rect l="l" t="t" r="r" b="b"/>
              <a:pathLst>
                <a:path w="4792" h="1125" extrusionOk="0">
                  <a:moveTo>
                    <a:pt x="321" y="0"/>
                  </a:moveTo>
                  <a:cubicBezTo>
                    <a:pt x="214" y="0"/>
                    <a:pt x="0" y="134"/>
                    <a:pt x="0" y="241"/>
                  </a:cubicBezTo>
                  <a:cubicBezTo>
                    <a:pt x="0" y="455"/>
                    <a:pt x="107" y="562"/>
                    <a:pt x="214" y="562"/>
                  </a:cubicBezTo>
                  <a:lnTo>
                    <a:pt x="4443" y="1124"/>
                  </a:lnTo>
                  <a:cubicBezTo>
                    <a:pt x="4684" y="1124"/>
                    <a:pt x="4791" y="1017"/>
                    <a:pt x="4791" y="803"/>
                  </a:cubicBezTo>
                  <a:cubicBezTo>
                    <a:pt x="4791" y="669"/>
                    <a:pt x="4684" y="455"/>
                    <a:pt x="4577" y="455"/>
                  </a:cubicBezTo>
                  <a:lnTo>
                    <a:pt x="32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1" name="Google Shape;1481;p42"/>
            <p:cNvSpPr/>
            <p:nvPr/>
          </p:nvSpPr>
          <p:spPr>
            <a:xfrm>
              <a:off x="1416263" y="1296087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455"/>
                  </a:lnTo>
                  <a:cubicBezTo>
                    <a:pt x="134" y="455"/>
                    <a:pt x="1" y="669"/>
                    <a:pt x="1" y="803"/>
                  </a:cubicBezTo>
                  <a:cubicBezTo>
                    <a:pt x="134" y="1017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41"/>
                  </a:cubicBezTo>
                  <a:cubicBezTo>
                    <a:pt x="4818" y="134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2" name="Google Shape;1482;p42"/>
            <p:cNvSpPr/>
            <p:nvPr/>
          </p:nvSpPr>
          <p:spPr>
            <a:xfrm>
              <a:off x="1416263" y="1354110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1"/>
                  </a:moveTo>
                  <a:lnTo>
                    <a:pt x="349" y="563"/>
                  </a:lnTo>
                  <a:cubicBezTo>
                    <a:pt x="134" y="563"/>
                    <a:pt x="1" y="670"/>
                    <a:pt x="1" y="884"/>
                  </a:cubicBezTo>
                  <a:cubicBezTo>
                    <a:pt x="134" y="1018"/>
                    <a:pt x="242" y="1125"/>
                    <a:pt x="349" y="1125"/>
                  </a:cubicBezTo>
                  <a:lnTo>
                    <a:pt x="456" y="1125"/>
                  </a:lnTo>
                  <a:lnTo>
                    <a:pt x="4578" y="670"/>
                  </a:lnTo>
                  <a:cubicBezTo>
                    <a:pt x="4818" y="670"/>
                    <a:pt x="4925" y="456"/>
                    <a:pt x="4925" y="349"/>
                  </a:cubicBezTo>
                  <a:cubicBezTo>
                    <a:pt x="4818" y="108"/>
                    <a:pt x="4685" y="1"/>
                    <a:pt x="4578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3" name="Google Shape;1483;p42"/>
            <p:cNvSpPr/>
            <p:nvPr/>
          </p:nvSpPr>
          <p:spPr>
            <a:xfrm>
              <a:off x="1416263" y="1414679"/>
              <a:ext cx="116094" cy="26513"/>
            </a:xfrm>
            <a:custGeom>
              <a:avLst/>
              <a:gdLst/>
              <a:ahLst/>
              <a:cxnLst/>
              <a:rect l="l" t="t" r="r" b="b"/>
              <a:pathLst>
                <a:path w="4926" h="1125" extrusionOk="0">
                  <a:moveTo>
                    <a:pt x="4578" y="0"/>
                  </a:moveTo>
                  <a:lnTo>
                    <a:pt x="349" y="562"/>
                  </a:lnTo>
                  <a:cubicBezTo>
                    <a:pt x="134" y="562"/>
                    <a:pt x="1" y="669"/>
                    <a:pt x="1" y="776"/>
                  </a:cubicBezTo>
                  <a:cubicBezTo>
                    <a:pt x="134" y="990"/>
                    <a:pt x="242" y="1124"/>
                    <a:pt x="349" y="1124"/>
                  </a:cubicBezTo>
                  <a:lnTo>
                    <a:pt x="456" y="1124"/>
                  </a:lnTo>
                  <a:lnTo>
                    <a:pt x="4578" y="562"/>
                  </a:lnTo>
                  <a:cubicBezTo>
                    <a:pt x="4818" y="562"/>
                    <a:pt x="4925" y="455"/>
                    <a:pt x="4925" y="214"/>
                  </a:cubicBezTo>
                  <a:cubicBezTo>
                    <a:pt x="4818" y="107"/>
                    <a:pt x="4685" y="0"/>
                    <a:pt x="4578" y="0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95" name="Google Shape;1485;p42"/>
            <p:cNvSpPr txBox="1"/>
            <p:nvPr/>
          </p:nvSpPr>
          <p:spPr>
            <a:xfrm>
              <a:off x="764610" y="3557652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fr-FR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rPr>
                <a:t>Finalisation des fonctionnalités de gestion de commande et de livraison</a:t>
              </a:r>
            </a:p>
            <a:p>
              <a:pPr lvl="0" algn="ctr"/>
              <a:endParaRPr lang="fr-FR" sz="120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6" name="Google Shape;1486;p42"/>
            <p:cNvSpPr txBox="1"/>
            <p:nvPr/>
          </p:nvSpPr>
          <p:spPr>
            <a:xfrm>
              <a:off x="989865" y="1677863"/>
              <a:ext cx="832800" cy="60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</a:t>
              </a: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print</a:t>
              </a:r>
            </a:p>
            <a:p>
              <a:pPr marL="0" lvl="0" indent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12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SCRUM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3C2A2"/>
      </a:accent1>
      <a:accent2>
        <a:srgbClr val="2B8597"/>
      </a:accent2>
      <a:accent3>
        <a:srgbClr val="4F67A2"/>
      </a:accent3>
      <a:accent4>
        <a:srgbClr val="796295"/>
      </a:accent4>
      <a:accent5>
        <a:srgbClr val="000000"/>
      </a:accent5>
      <a:accent6>
        <a:srgbClr val="FFFFFF"/>
      </a:accent6>
      <a:hlink>
        <a:srgbClr val="4D489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286</Words>
  <Application>Microsoft Office PowerPoint</Application>
  <PresentationFormat>Affichage à l'écran (16:9)</PresentationFormat>
  <Paragraphs>63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Fira Sans Extra Condensed</vt:lpstr>
      <vt:lpstr>Fira Sans Extra Condensed Medium</vt:lpstr>
      <vt:lpstr>Roboto</vt:lpstr>
      <vt:lpstr>SCRUM Infographics by Slidesgo</vt:lpstr>
      <vt:lpstr>Methodologie agile </vt:lpstr>
      <vt:lpstr>Fiche du projet </vt:lpstr>
      <vt:lpstr>Construction du product backlog </vt:lpstr>
      <vt:lpstr>Description Détaillée de Trois User Stories</vt:lpstr>
      <vt:lpstr>Contenu sprint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SCRUM Infographics</dc:title>
  <dc:creator>user</dc:creator>
  <cp:lastModifiedBy>Fatima ezzahra  SAFA</cp:lastModifiedBy>
  <cp:revision>12</cp:revision>
  <dcterms:modified xsi:type="dcterms:W3CDTF">2024-01-13T08:22:13Z</dcterms:modified>
</cp:coreProperties>
</file>