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sldIdLst>
    <p:sldId id="258" r:id="rId2"/>
  </p:sldIdLst>
  <p:sldSz cx="32918400" cy="43891200"/>
  <p:notesSz cx="6858000" cy="9144000"/>
  <p:embeddedFontLst>
    <p:embeddedFont>
      <p:font typeface="Bree Serif" panose="020B0604020202020204" charset="0"/>
      <p:regular r:id="rId4"/>
    </p:embeddedFont>
    <p:embeddedFont>
      <p:font typeface="Calibri" panose="020F0502020204030204" pitchFamily="34" charset="0"/>
      <p:regular r:id="rId5"/>
      <p:bold r:id="rId6"/>
      <p:italic r:id="rId7"/>
      <p:boldItalic r:id="rId8"/>
    </p:embeddedFont>
  </p:embeddedFontLst>
  <p:custDataLst>
    <p:tags r:id="rId9"/>
  </p:custDataLst>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1"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userDrawn="1">
          <p15:clr>
            <a:srgbClr val="A4A3A4"/>
          </p15:clr>
        </p15:guide>
        <p15:guide id="2" pos="1036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Delre" initials="JD" lastIdx="0" clrIdx="0">
    <p:extLst>
      <p:ext uri="{19B8F6BF-5375-455C-9EA6-DF929625EA0E}">
        <p15:presenceInfo xmlns:p15="http://schemas.microsoft.com/office/powerpoint/2012/main" userId="Justin Delr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1C1C"/>
    <a:srgbClr val="8B1717"/>
    <a:srgbClr val="B51F1F"/>
    <a:srgbClr val="EF5757"/>
    <a:srgbClr val="F27676"/>
    <a:srgbClr val="2D3C50"/>
    <a:srgbClr val="B41E1E"/>
    <a:srgbClr val="F59696"/>
    <a:srgbClr val="0033A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71" autoAdjust="0"/>
    <p:restoredTop sz="94660"/>
  </p:normalViewPr>
  <p:slideViewPr>
    <p:cSldViewPr>
      <p:cViewPr>
        <p:scale>
          <a:sx n="25" d="100"/>
          <a:sy n="25" d="100"/>
        </p:scale>
        <p:origin x="2670" y="-1188"/>
      </p:cViewPr>
      <p:guideLst>
        <p:guide orient="horz" pos="13824"/>
        <p:guide pos="10368"/>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presProps" Target="presProps.xml"/><Relationship Id="rId5" Type="http://schemas.openxmlformats.org/officeDocument/2006/relationships/font" Target="fonts/font2.fntdata"/><Relationship Id="rId10" Type="http://schemas.openxmlformats.org/officeDocument/2006/relationships/commentAuthors" Target="commentAuthors.xml"/><Relationship Id="rId4" Type="http://schemas.openxmlformats.org/officeDocument/2006/relationships/font" Target="fonts/font1.fntdata"/><Relationship Id="rId9" Type="http://schemas.openxmlformats.org/officeDocument/2006/relationships/tags" Target="tags/tag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DDD499-6ACD-4965-A0D1-F1A02B42279E}" type="datetimeFigureOut">
              <a:rPr lang="fr-FR" smtClean="0"/>
              <a:t>04/12/2018</a:t>
            </a:fld>
            <a:endParaRPr lang="fr-FR"/>
          </a:p>
        </p:txBody>
      </p:sp>
      <p:sp>
        <p:nvSpPr>
          <p:cNvPr id="4" name="Espace réservé de l'image des diapositives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CE20F7-D804-4BDA-8368-AF8B6F117D2E}" type="slidenum">
              <a:rPr lang="fr-FR" smtClean="0"/>
              <a:t>‹N°›</a:t>
            </a:fld>
            <a:endParaRPr lang="fr-FR"/>
          </a:p>
        </p:txBody>
      </p:sp>
    </p:spTree>
    <p:extLst>
      <p:ext uri="{BB962C8B-B14F-4D97-AF65-F5344CB8AC3E}">
        <p14:creationId xmlns:p14="http://schemas.microsoft.com/office/powerpoint/2010/main" val="214079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ACE20F7-D804-4BDA-8368-AF8B6F117D2E}" type="slidenum">
              <a:rPr lang="fr-FR" smtClean="0"/>
              <a:t>1</a:t>
            </a:fld>
            <a:endParaRPr lang="fr-FR"/>
          </a:p>
        </p:txBody>
      </p:sp>
    </p:spTree>
    <p:extLst>
      <p:ext uri="{BB962C8B-B14F-4D97-AF65-F5344CB8AC3E}">
        <p14:creationId xmlns:p14="http://schemas.microsoft.com/office/powerpoint/2010/main" val="1180410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3"/>
            <a:ext cx="27980639" cy="9408160"/>
          </a:xfrm>
        </p:spPr>
        <p:txBody>
          <a:bodyPr/>
          <a:lstStyle/>
          <a:p>
            <a:r>
              <a:rPr lang="en-US"/>
              <a:t>Click to edit Master title style</a:t>
            </a:r>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1645920" indent="0" algn="ctr">
              <a:buNone/>
              <a:defRPr>
                <a:solidFill>
                  <a:schemeClr val="tx1">
                    <a:tint val="75000"/>
                  </a:schemeClr>
                </a:solidFill>
              </a:defRPr>
            </a:lvl2pPr>
            <a:lvl3pPr marL="3291840" indent="0" algn="ctr">
              <a:buNone/>
              <a:defRPr>
                <a:solidFill>
                  <a:schemeClr val="tx1">
                    <a:tint val="75000"/>
                  </a:schemeClr>
                </a:solidFill>
              </a:defRPr>
            </a:lvl3pPr>
            <a:lvl4pPr marL="4937760" indent="0" algn="ctr">
              <a:buNone/>
              <a:defRPr>
                <a:solidFill>
                  <a:schemeClr val="tx1">
                    <a:tint val="75000"/>
                  </a:schemeClr>
                </a:solidFill>
              </a:defRPr>
            </a:lvl4pPr>
            <a:lvl5pPr marL="6583680" indent="0" algn="ctr">
              <a:buNone/>
              <a:defRPr>
                <a:solidFill>
                  <a:schemeClr val="tx1">
                    <a:tint val="75000"/>
                  </a:schemeClr>
                </a:solidFill>
              </a:defRPr>
            </a:lvl5pPr>
            <a:lvl6pPr marL="8229600" indent="0" algn="ctr">
              <a:buNone/>
              <a:defRPr>
                <a:solidFill>
                  <a:schemeClr val="tx1">
                    <a:tint val="75000"/>
                  </a:schemeClr>
                </a:solidFill>
              </a:defRPr>
            </a:lvl6pPr>
            <a:lvl7pPr marL="9875520" indent="0" algn="ctr">
              <a:buNone/>
              <a:defRPr>
                <a:solidFill>
                  <a:schemeClr val="tx1">
                    <a:tint val="75000"/>
                  </a:schemeClr>
                </a:solidFill>
              </a:defRPr>
            </a:lvl7pPr>
            <a:lvl8pPr marL="11521440" indent="0" algn="ctr">
              <a:buNone/>
              <a:defRPr>
                <a:solidFill>
                  <a:schemeClr val="tx1">
                    <a:tint val="75000"/>
                  </a:schemeClr>
                </a:solidFill>
              </a:defRPr>
            </a:lvl8pPr>
            <a:lvl9pPr marL="1316736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A9272B4-7553-4446-919C-DDAC3A89012F}"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EBA60-3297-4EF1-8725-D07B72916CFD}" type="slidenum">
              <a:rPr lang="en-US" smtClean="0"/>
              <a:t>‹N°›</a:t>
            </a:fld>
            <a:endParaRPr lang="en-US"/>
          </a:p>
        </p:txBody>
      </p:sp>
    </p:spTree>
    <p:extLst>
      <p:ext uri="{BB962C8B-B14F-4D97-AF65-F5344CB8AC3E}">
        <p14:creationId xmlns:p14="http://schemas.microsoft.com/office/powerpoint/2010/main" val="404258617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9272B4-7553-4446-919C-DDAC3A89012F}"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EBA60-3297-4EF1-8725-D07B72916CFD}" type="slidenum">
              <a:rPr lang="en-US" smtClean="0"/>
              <a:t>‹N°›</a:t>
            </a:fld>
            <a:endParaRPr lang="en-US"/>
          </a:p>
        </p:txBody>
      </p:sp>
    </p:spTree>
    <p:extLst>
      <p:ext uri="{BB962C8B-B14F-4D97-AF65-F5344CB8AC3E}">
        <p14:creationId xmlns:p14="http://schemas.microsoft.com/office/powerpoint/2010/main" val="384412890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39" y="1757687"/>
            <a:ext cx="7406640" cy="37449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45920" y="1757687"/>
            <a:ext cx="21671280" cy="374497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9272B4-7553-4446-919C-DDAC3A89012F}"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EBA60-3297-4EF1-8725-D07B72916CFD}" type="slidenum">
              <a:rPr lang="en-US" smtClean="0"/>
              <a:t>‹N°›</a:t>
            </a:fld>
            <a:endParaRPr lang="en-US"/>
          </a:p>
        </p:txBody>
      </p:sp>
    </p:spTree>
    <p:extLst>
      <p:ext uri="{BB962C8B-B14F-4D97-AF65-F5344CB8AC3E}">
        <p14:creationId xmlns:p14="http://schemas.microsoft.com/office/powerpoint/2010/main" val="240758451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9272B4-7553-4446-919C-DDAC3A89012F}"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EBA60-3297-4EF1-8725-D07B72916CFD}" type="slidenum">
              <a:rPr lang="en-US" smtClean="0"/>
              <a:t>‹N°›</a:t>
            </a:fld>
            <a:endParaRPr lang="en-US"/>
          </a:p>
        </p:txBody>
      </p:sp>
    </p:spTree>
    <p:extLst>
      <p:ext uri="{BB962C8B-B14F-4D97-AF65-F5344CB8AC3E}">
        <p14:creationId xmlns:p14="http://schemas.microsoft.com/office/powerpoint/2010/main" val="426269739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4164"/>
            <a:ext cx="27980639" cy="8717280"/>
          </a:xfrm>
        </p:spPr>
        <p:txBody>
          <a:bodyPr anchor="t"/>
          <a:lstStyle>
            <a:lvl1pPr algn="l">
              <a:defRPr sz="14400" b="1" cap="all"/>
            </a:lvl1pPr>
          </a:lstStyle>
          <a:p>
            <a:r>
              <a:rPr lang="en-US"/>
              <a:t>Click to edit Master title style</a:t>
            </a:r>
          </a:p>
        </p:txBody>
      </p:sp>
      <p:sp>
        <p:nvSpPr>
          <p:cNvPr id="3" name="Text Placeholder 2"/>
          <p:cNvSpPr>
            <a:spLocks noGrp="1"/>
          </p:cNvSpPr>
          <p:nvPr>
            <p:ph type="body" idx="1"/>
          </p:nvPr>
        </p:nvSpPr>
        <p:spPr>
          <a:xfrm>
            <a:off x="2600326" y="18602967"/>
            <a:ext cx="27980639" cy="9601197"/>
          </a:xfrm>
        </p:spPr>
        <p:txBody>
          <a:bodyPr anchor="b"/>
          <a:lstStyle>
            <a:lvl1pPr marL="0" indent="0">
              <a:buNone/>
              <a:defRPr sz="7200">
                <a:solidFill>
                  <a:schemeClr val="tx1">
                    <a:tint val="75000"/>
                  </a:schemeClr>
                </a:solidFill>
              </a:defRPr>
            </a:lvl1pPr>
            <a:lvl2pPr marL="1645920" indent="0">
              <a:buNone/>
              <a:defRPr sz="6450">
                <a:solidFill>
                  <a:schemeClr val="tx1">
                    <a:tint val="75000"/>
                  </a:schemeClr>
                </a:solidFill>
              </a:defRPr>
            </a:lvl2pPr>
            <a:lvl3pPr marL="3291840" indent="0">
              <a:buNone/>
              <a:defRPr sz="5775">
                <a:solidFill>
                  <a:schemeClr val="tx1">
                    <a:tint val="75000"/>
                  </a:schemeClr>
                </a:solidFill>
              </a:defRPr>
            </a:lvl3pPr>
            <a:lvl4pPr marL="4937760" indent="0">
              <a:buNone/>
              <a:defRPr sz="5025">
                <a:solidFill>
                  <a:schemeClr val="tx1">
                    <a:tint val="75000"/>
                  </a:schemeClr>
                </a:solidFill>
              </a:defRPr>
            </a:lvl4pPr>
            <a:lvl5pPr marL="6583680" indent="0">
              <a:buNone/>
              <a:defRPr sz="5025">
                <a:solidFill>
                  <a:schemeClr val="tx1">
                    <a:tint val="75000"/>
                  </a:schemeClr>
                </a:solidFill>
              </a:defRPr>
            </a:lvl5pPr>
            <a:lvl6pPr marL="8229600" indent="0">
              <a:buNone/>
              <a:defRPr sz="5025">
                <a:solidFill>
                  <a:schemeClr val="tx1">
                    <a:tint val="75000"/>
                  </a:schemeClr>
                </a:solidFill>
              </a:defRPr>
            </a:lvl6pPr>
            <a:lvl7pPr marL="9875520" indent="0">
              <a:buNone/>
              <a:defRPr sz="5025">
                <a:solidFill>
                  <a:schemeClr val="tx1">
                    <a:tint val="75000"/>
                  </a:schemeClr>
                </a:solidFill>
              </a:defRPr>
            </a:lvl7pPr>
            <a:lvl8pPr marL="11521440" indent="0">
              <a:buNone/>
              <a:defRPr sz="5025">
                <a:solidFill>
                  <a:schemeClr val="tx1">
                    <a:tint val="75000"/>
                  </a:schemeClr>
                </a:solidFill>
              </a:defRPr>
            </a:lvl8pPr>
            <a:lvl9pPr marL="13167361" indent="0">
              <a:buNone/>
              <a:defRPr sz="502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9272B4-7553-4446-919C-DDAC3A89012F}"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EBA60-3297-4EF1-8725-D07B72916CFD}" type="slidenum">
              <a:rPr lang="en-US" smtClean="0"/>
              <a:t>‹N°›</a:t>
            </a:fld>
            <a:endParaRPr lang="en-US"/>
          </a:p>
        </p:txBody>
      </p:sp>
    </p:spTree>
    <p:extLst>
      <p:ext uri="{BB962C8B-B14F-4D97-AF65-F5344CB8AC3E}">
        <p14:creationId xmlns:p14="http://schemas.microsoft.com/office/powerpoint/2010/main" val="292363970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45920" y="10241284"/>
            <a:ext cx="14538961" cy="28966164"/>
          </a:xfrm>
        </p:spPr>
        <p:txBody>
          <a:bodyPr/>
          <a:lstStyle>
            <a:lvl1pPr>
              <a:defRPr sz="10050"/>
            </a:lvl1pPr>
            <a:lvl2pPr>
              <a:defRPr sz="8625"/>
            </a:lvl2pPr>
            <a:lvl3pPr>
              <a:defRPr sz="7200"/>
            </a:lvl3pPr>
            <a:lvl4pPr>
              <a:defRPr sz="6450"/>
            </a:lvl4pPr>
            <a:lvl5pPr>
              <a:defRPr sz="6450"/>
            </a:lvl5pPr>
            <a:lvl6pPr>
              <a:defRPr sz="6450"/>
            </a:lvl6pPr>
            <a:lvl7pPr>
              <a:defRPr sz="6450"/>
            </a:lvl7pPr>
            <a:lvl8pPr>
              <a:defRPr sz="6450"/>
            </a:lvl8pPr>
            <a:lvl9pPr>
              <a:defRPr sz="64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733520" y="10241284"/>
            <a:ext cx="14538961" cy="28966164"/>
          </a:xfrm>
        </p:spPr>
        <p:txBody>
          <a:bodyPr/>
          <a:lstStyle>
            <a:lvl1pPr>
              <a:defRPr sz="10050"/>
            </a:lvl1pPr>
            <a:lvl2pPr>
              <a:defRPr sz="8625"/>
            </a:lvl2pPr>
            <a:lvl3pPr>
              <a:defRPr sz="7200"/>
            </a:lvl3pPr>
            <a:lvl4pPr>
              <a:defRPr sz="6450"/>
            </a:lvl4pPr>
            <a:lvl5pPr>
              <a:defRPr sz="6450"/>
            </a:lvl5pPr>
            <a:lvl6pPr>
              <a:defRPr sz="6450"/>
            </a:lvl6pPr>
            <a:lvl7pPr>
              <a:defRPr sz="6450"/>
            </a:lvl7pPr>
            <a:lvl8pPr>
              <a:defRPr sz="6450"/>
            </a:lvl8pPr>
            <a:lvl9pPr>
              <a:defRPr sz="64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9272B4-7553-4446-919C-DDAC3A89012F}"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EBA60-3297-4EF1-8725-D07B72916CFD}" type="slidenum">
              <a:rPr lang="en-US" smtClean="0"/>
              <a:t>‹N°›</a:t>
            </a:fld>
            <a:endParaRPr lang="en-US"/>
          </a:p>
        </p:txBody>
      </p:sp>
    </p:spTree>
    <p:extLst>
      <p:ext uri="{BB962C8B-B14F-4D97-AF65-F5344CB8AC3E}">
        <p14:creationId xmlns:p14="http://schemas.microsoft.com/office/powerpoint/2010/main" val="75024527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0" y="9824723"/>
            <a:ext cx="14544677" cy="4094477"/>
          </a:xfrm>
        </p:spPr>
        <p:txBody>
          <a:bodyPr anchor="b"/>
          <a:lstStyle>
            <a:lvl1pPr marL="0" indent="0">
              <a:buNone/>
              <a:defRPr sz="8625" b="1"/>
            </a:lvl1pPr>
            <a:lvl2pPr marL="1645920" indent="0">
              <a:buNone/>
              <a:defRPr sz="7200" b="1"/>
            </a:lvl2pPr>
            <a:lvl3pPr marL="3291840" indent="0">
              <a:buNone/>
              <a:defRPr sz="6450" b="1"/>
            </a:lvl3pPr>
            <a:lvl4pPr marL="4937760" indent="0">
              <a:buNone/>
              <a:defRPr sz="5775" b="1"/>
            </a:lvl4pPr>
            <a:lvl5pPr marL="6583680" indent="0">
              <a:buNone/>
              <a:defRPr sz="5775" b="1"/>
            </a:lvl5pPr>
            <a:lvl6pPr marL="8229600" indent="0">
              <a:buNone/>
              <a:defRPr sz="5775" b="1"/>
            </a:lvl6pPr>
            <a:lvl7pPr marL="9875520" indent="0">
              <a:buNone/>
              <a:defRPr sz="5775" b="1"/>
            </a:lvl7pPr>
            <a:lvl8pPr marL="11521440" indent="0">
              <a:buNone/>
              <a:defRPr sz="5775" b="1"/>
            </a:lvl8pPr>
            <a:lvl9pPr marL="13167361" indent="0">
              <a:buNone/>
              <a:defRPr sz="5775" b="1"/>
            </a:lvl9pPr>
          </a:lstStyle>
          <a:p>
            <a:pPr lvl="0"/>
            <a:r>
              <a:rPr lang="en-US"/>
              <a:t>Click to edit Master text styles</a:t>
            </a:r>
          </a:p>
        </p:txBody>
      </p:sp>
      <p:sp>
        <p:nvSpPr>
          <p:cNvPr id="4" name="Content Placeholder 3"/>
          <p:cNvSpPr>
            <a:spLocks noGrp="1"/>
          </p:cNvSpPr>
          <p:nvPr>
            <p:ph sz="half" idx="2"/>
          </p:nvPr>
        </p:nvSpPr>
        <p:spPr>
          <a:xfrm>
            <a:off x="1645920" y="13919200"/>
            <a:ext cx="14544677" cy="25288242"/>
          </a:xfrm>
        </p:spPr>
        <p:txBody>
          <a:bodyPr/>
          <a:lstStyle>
            <a:lvl1pPr>
              <a:defRPr sz="8625"/>
            </a:lvl1pPr>
            <a:lvl2pPr>
              <a:defRPr sz="7200"/>
            </a:lvl2pPr>
            <a:lvl3pPr>
              <a:defRPr sz="6450"/>
            </a:lvl3pPr>
            <a:lvl4pPr>
              <a:defRPr sz="5775"/>
            </a:lvl4pPr>
            <a:lvl5pPr>
              <a:defRPr sz="5775"/>
            </a:lvl5pPr>
            <a:lvl6pPr>
              <a:defRPr sz="5775"/>
            </a:lvl6pPr>
            <a:lvl7pPr>
              <a:defRPr sz="5775"/>
            </a:lvl7pPr>
            <a:lvl8pPr>
              <a:defRPr sz="5775"/>
            </a:lvl8pPr>
            <a:lvl9pPr>
              <a:defRPr sz="57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9824723"/>
            <a:ext cx="14550389" cy="4094477"/>
          </a:xfrm>
        </p:spPr>
        <p:txBody>
          <a:bodyPr anchor="b"/>
          <a:lstStyle>
            <a:lvl1pPr marL="0" indent="0">
              <a:buNone/>
              <a:defRPr sz="8625" b="1"/>
            </a:lvl1pPr>
            <a:lvl2pPr marL="1645920" indent="0">
              <a:buNone/>
              <a:defRPr sz="7200" b="1"/>
            </a:lvl2pPr>
            <a:lvl3pPr marL="3291840" indent="0">
              <a:buNone/>
              <a:defRPr sz="6450" b="1"/>
            </a:lvl3pPr>
            <a:lvl4pPr marL="4937760" indent="0">
              <a:buNone/>
              <a:defRPr sz="5775" b="1"/>
            </a:lvl4pPr>
            <a:lvl5pPr marL="6583680" indent="0">
              <a:buNone/>
              <a:defRPr sz="5775" b="1"/>
            </a:lvl5pPr>
            <a:lvl6pPr marL="8229600" indent="0">
              <a:buNone/>
              <a:defRPr sz="5775" b="1"/>
            </a:lvl6pPr>
            <a:lvl7pPr marL="9875520" indent="0">
              <a:buNone/>
              <a:defRPr sz="5775" b="1"/>
            </a:lvl7pPr>
            <a:lvl8pPr marL="11521440" indent="0">
              <a:buNone/>
              <a:defRPr sz="5775" b="1"/>
            </a:lvl8pPr>
            <a:lvl9pPr marL="13167361" indent="0">
              <a:buNone/>
              <a:defRPr sz="5775" b="1"/>
            </a:lvl9pPr>
          </a:lstStyle>
          <a:p>
            <a:pPr lvl="0"/>
            <a:r>
              <a:rPr lang="en-US"/>
              <a:t>Click to edit Master text styles</a:t>
            </a:r>
          </a:p>
        </p:txBody>
      </p:sp>
      <p:sp>
        <p:nvSpPr>
          <p:cNvPr id="6" name="Content Placeholder 5"/>
          <p:cNvSpPr>
            <a:spLocks noGrp="1"/>
          </p:cNvSpPr>
          <p:nvPr>
            <p:ph sz="quarter" idx="4"/>
          </p:nvPr>
        </p:nvSpPr>
        <p:spPr>
          <a:xfrm>
            <a:off x="16722092" y="13919200"/>
            <a:ext cx="14550389" cy="25288242"/>
          </a:xfrm>
        </p:spPr>
        <p:txBody>
          <a:bodyPr/>
          <a:lstStyle>
            <a:lvl1pPr>
              <a:defRPr sz="8625"/>
            </a:lvl1pPr>
            <a:lvl2pPr>
              <a:defRPr sz="7200"/>
            </a:lvl2pPr>
            <a:lvl3pPr>
              <a:defRPr sz="6450"/>
            </a:lvl3pPr>
            <a:lvl4pPr>
              <a:defRPr sz="5775"/>
            </a:lvl4pPr>
            <a:lvl5pPr>
              <a:defRPr sz="5775"/>
            </a:lvl5pPr>
            <a:lvl6pPr>
              <a:defRPr sz="5775"/>
            </a:lvl6pPr>
            <a:lvl7pPr>
              <a:defRPr sz="5775"/>
            </a:lvl7pPr>
            <a:lvl8pPr>
              <a:defRPr sz="5775"/>
            </a:lvl8pPr>
            <a:lvl9pPr>
              <a:defRPr sz="57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9272B4-7553-4446-919C-DDAC3A89012F}" type="datetimeFigureOut">
              <a:rPr lang="en-US" smtClean="0"/>
              <a:t>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9EBA60-3297-4EF1-8725-D07B72916CFD}" type="slidenum">
              <a:rPr lang="en-US" smtClean="0"/>
              <a:t>‹N°›</a:t>
            </a:fld>
            <a:endParaRPr lang="en-US"/>
          </a:p>
        </p:txBody>
      </p:sp>
    </p:spTree>
    <p:extLst>
      <p:ext uri="{BB962C8B-B14F-4D97-AF65-F5344CB8AC3E}">
        <p14:creationId xmlns:p14="http://schemas.microsoft.com/office/powerpoint/2010/main" val="183692726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9272B4-7553-4446-919C-DDAC3A89012F}" type="datetimeFigureOut">
              <a:rPr lang="en-US" smtClean="0"/>
              <a:t>12/4/2018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9EBA60-3297-4EF1-8725-D07B72916CFD}" type="slidenum">
              <a:rPr lang="en-US" smtClean="0"/>
              <a:t>‹N°›</a:t>
            </a:fld>
            <a:endParaRPr lang="en-US"/>
          </a:p>
        </p:txBody>
      </p:sp>
    </p:spTree>
    <p:extLst>
      <p:ext uri="{BB962C8B-B14F-4D97-AF65-F5344CB8AC3E}">
        <p14:creationId xmlns:p14="http://schemas.microsoft.com/office/powerpoint/2010/main" val="167273693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9272B4-7553-4446-919C-DDAC3A89012F}" type="datetimeFigureOut">
              <a:rPr lang="en-US" smtClean="0"/>
              <a:t>12/4/2018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9EBA60-3297-4EF1-8725-D07B72916CFD}" type="slidenum">
              <a:rPr lang="en-US" smtClean="0"/>
              <a:t>‹N°›</a:t>
            </a:fld>
            <a:endParaRPr lang="en-US"/>
          </a:p>
        </p:txBody>
      </p:sp>
    </p:spTree>
    <p:extLst>
      <p:ext uri="{BB962C8B-B14F-4D97-AF65-F5344CB8AC3E}">
        <p14:creationId xmlns:p14="http://schemas.microsoft.com/office/powerpoint/2010/main" val="155719570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747520"/>
            <a:ext cx="10829927" cy="7437120"/>
          </a:xfrm>
        </p:spPr>
        <p:txBody>
          <a:bodyPr anchor="b"/>
          <a:lstStyle>
            <a:lvl1pPr algn="l">
              <a:defRPr sz="7200" b="1"/>
            </a:lvl1pPr>
          </a:lstStyle>
          <a:p>
            <a:r>
              <a:rPr lang="en-US"/>
              <a:t>Click to edit Master title style</a:t>
            </a:r>
          </a:p>
        </p:txBody>
      </p:sp>
      <p:sp>
        <p:nvSpPr>
          <p:cNvPr id="3" name="Content Placeholder 2"/>
          <p:cNvSpPr>
            <a:spLocks noGrp="1"/>
          </p:cNvSpPr>
          <p:nvPr>
            <p:ph idx="1"/>
          </p:nvPr>
        </p:nvSpPr>
        <p:spPr>
          <a:xfrm>
            <a:off x="12870180" y="1747524"/>
            <a:ext cx="18402300" cy="37459924"/>
          </a:xfrm>
        </p:spPr>
        <p:txBody>
          <a:bodyPr/>
          <a:lstStyle>
            <a:lvl1pPr>
              <a:defRPr sz="11550"/>
            </a:lvl1pPr>
            <a:lvl2pPr>
              <a:defRPr sz="10050"/>
            </a:lvl2pPr>
            <a:lvl3pPr>
              <a:defRPr sz="8625"/>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2" y="9184644"/>
            <a:ext cx="10829927" cy="30022803"/>
          </a:xfrm>
        </p:spPr>
        <p:txBody>
          <a:bodyPr/>
          <a:lstStyle>
            <a:lvl1pPr marL="0" indent="0">
              <a:buNone/>
              <a:defRPr sz="5025"/>
            </a:lvl1pPr>
            <a:lvl2pPr marL="1645920" indent="0">
              <a:buNone/>
              <a:defRPr sz="4350"/>
            </a:lvl2pPr>
            <a:lvl3pPr marL="3291840" indent="0">
              <a:buNone/>
              <a:defRPr sz="3600"/>
            </a:lvl3pPr>
            <a:lvl4pPr marL="4937760" indent="0">
              <a:buNone/>
              <a:defRPr sz="3225"/>
            </a:lvl4pPr>
            <a:lvl5pPr marL="6583680" indent="0">
              <a:buNone/>
              <a:defRPr sz="3225"/>
            </a:lvl5pPr>
            <a:lvl6pPr marL="8229600" indent="0">
              <a:buNone/>
              <a:defRPr sz="3225"/>
            </a:lvl6pPr>
            <a:lvl7pPr marL="9875520" indent="0">
              <a:buNone/>
              <a:defRPr sz="3225"/>
            </a:lvl7pPr>
            <a:lvl8pPr marL="11521440" indent="0">
              <a:buNone/>
              <a:defRPr sz="3225"/>
            </a:lvl8pPr>
            <a:lvl9pPr marL="13167361" indent="0">
              <a:buNone/>
              <a:defRPr sz="3225"/>
            </a:lvl9pPr>
          </a:lstStyle>
          <a:p>
            <a:pPr lvl="0"/>
            <a:r>
              <a:rPr lang="en-US"/>
              <a:t>Click to edit Master text styles</a:t>
            </a:r>
          </a:p>
        </p:txBody>
      </p:sp>
      <p:sp>
        <p:nvSpPr>
          <p:cNvPr id="5" name="Date Placeholder 4"/>
          <p:cNvSpPr>
            <a:spLocks noGrp="1"/>
          </p:cNvSpPr>
          <p:nvPr>
            <p:ph type="dt" sz="half" idx="10"/>
          </p:nvPr>
        </p:nvSpPr>
        <p:spPr/>
        <p:txBody>
          <a:bodyPr/>
          <a:lstStyle/>
          <a:p>
            <a:fld id="{DA9272B4-7553-4446-919C-DDAC3A89012F}"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EBA60-3297-4EF1-8725-D07B72916CFD}" type="slidenum">
              <a:rPr lang="en-US" smtClean="0"/>
              <a:t>‹N°›</a:t>
            </a:fld>
            <a:endParaRPr lang="en-US"/>
          </a:p>
        </p:txBody>
      </p:sp>
    </p:spTree>
    <p:extLst>
      <p:ext uri="{BB962C8B-B14F-4D97-AF65-F5344CB8AC3E}">
        <p14:creationId xmlns:p14="http://schemas.microsoft.com/office/powerpoint/2010/main" val="193202140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39"/>
            <a:ext cx="19751039" cy="3627123"/>
          </a:xfrm>
        </p:spPr>
        <p:txBody>
          <a:bodyPr anchor="b"/>
          <a:lstStyle>
            <a:lvl1pPr algn="l">
              <a:defRPr sz="7200" b="1"/>
            </a:lvl1pPr>
          </a:lstStyle>
          <a:p>
            <a:r>
              <a:rPr lang="en-US"/>
              <a:t>Click to edit Master title style</a:t>
            </a:r>
          </a:p>
        </p:txBody>
      </p:sp>
      <p:sp>
        <p:nvSpPr>
          <p:cNvPr id="3" name="Picture Placeholder 2"/>
          <p:cNvSpPr>
            <a:spLocks noGrp="1"/>
          </p:cNvSpPr>
          <p:nvPr>
            <p:ph type="pic" idx="1"/>
          </p:nvPr>
        </p:nvSpPr>
        <p:spPr>
          <a:xfrm>
            <a:off x="6452237" y="3921760"/>
            <a:ext cx="19751039" cy="26334721"/>
          </a:xfrm>
        </p:spPr>
        <p:txBody>
          <a:bodyPr/>
          <a:lstStyle>
            <a:lvl1pPr marL="0" indent="0">
              <a:buNone/>
              <a:defRPr sz="11550"/>
            </a:lvl1pPr>
            <a:lvl2pPr marL="1645920" indent="0">
              <a:buNone/>
              <a:defRPr sz="10050"/>
            </a:lvl2pPr>
            <a:lvl3pPr marL="3291840" indent="0">
              <a:buNone/>
              <a:defRPr sz="8625"/>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1" indent="0">
              <a:buNone/>
              <a:defRPr sz="7200"/>
            </a:lvl9pPr>
          </a:lstStyle>
          <a:p>
            <a:endParaRPr lang="en-US"/>
          </a:p>
        </p:txBody>
      </p:sp>
      <p:sp>
        <p:nvSpPr>
          <p:cNvPr id="4" name="Text Placeholder 3"/>
          <p:cNvSpPr>
            <a:spLocks noGrp="1"/>
          </p:cNvSpPr>
          <p:nvPr>
            <p:ph type="body" sz="half" idx="2"/>
          </p:nvPr>
        </p:nvSpPr>
        <p:spPr>
          <a:xfrm>
            <a:off x="6452237" y="34350964"/>
            <a:ext cx="19751039" cy="5151117"/>
          </a:xfrm>
        </p:spPr>
        <p:txBody>
          <a:bodyPr/>
          <a:lstStyle>
            <a:lvl1pPr marL="0" indent="0">
              <a:buNone/>
              <a:defRPr sz="5025"/>
            </a:lvl1pPr>
            <a:lvl2pPr marL="1645920" indent="0">
              <a:buNone/>
              <a:defRPr sz="4350"/>
            </a:lvl2pPr>
            <a:lvl3pPr marL="3291840" indent="0">
              <a:buNone/>
              <a:defRPr sz="3600"/>
            </a:lvl3pPr>
            <a:lvl4pPr marL="4937760" indent="0">
              <a:buNone/>
              <a:defRPr sz="3225"/>
            </a:lvl4pPr>
            <a:lvl5pPr marL="6583680" indent="0">
              <a:buNone/>
              <a:defRPr sz="3225"/>
            </a:lvl5pPr>
            <a:lvl6pPr marL="8229600" indent="0">
              <a:buNone/>
              <a:defRPr sz="3225"/>
            </a:lvl6pPr>
            <a:lvl7pPr marL="9875520" indent="0">
              <a:buNone/>
              <a:defRPr sz="3225"/>
            </a:lvl7pPr>
            <a:lvl8pPr marL="11521440" indent="0">
              <a:buNone/>
              <a:defRPr sz="3225"/>
            </a:lvl8pPr>
            <a:lvl9pPr marL="13167361" indent="0">
              <a:buNone/>
              <a:defRPr sz="3225"/>
            </a:lvl9pPr>
          </a:lstStyle>
          <a:p>
            <a:pPr lvl="0"/>
            <a:r>
              <a:rPr lang="en-US"/>
              <a:t>Click to edit Master text styles</a:t>
            </a:r>
          </a:p>
        </p:txBody>
      </p:sp>
      <p:sp>
        <p:nvSpPr>
          <p:cNvPr id="5" name="Date Placeholder 4"/>
          <p:cNvSpPr>
            <a:spLocks noGrp="1"/>
          </p:cNvSpPr>
          <p:nvPr>
            <p:ph type="dt" sz="half" idx="10"/>
          </p:nvPr>
        </p:nvSpPr>
        <p:spPr/>
        <p:txBody>
          <a:bodyPr/>
          <a:lstStyle/>
          <a:p>
            <a:fld id="{DA9272B4-7553-4446-919C-DDAC3A89012F}"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EBA60-3297-4EF1-8725-D07B72916CFD}" type="slidenum">
              <a:rPr lang="en-US" smtClean="0"/>
              <a:t>‹N°›</a:t>
            </a:fld>
            <a:endParaRPr lang="en-US"/>
          </a:p>
        </p:txBody>
      </p:sp>
    </p:spTree>
    <p:extLst>
      <p:ext uri="{BB962C8B-B14F-4D97-AF65-F5344CB8AC3E}">
        <p14:creationId xmlns:p14="http://schemas.microsoft.com/office/powerpoint/2010/main" val="369282570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1" cy="73152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1645920" y="10241284"/>
            <a:ext cx="29626561" cy="28966164"/>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40680642"/>
            <a:ext cx="7680960" cy="2336800"/>
          </a:xfrm>
          <a:prstGeom prst="rect">
            <a:avLst/>
          </a:prstGeom>
        </p:spPr>
        <p:txBody>
          <a:bodyPr vert="horz" lIns="438912" tIns="219456" rIns="438912" bIns="219456" rtlCol="0" anchor="ctr"/>
          <a:lstStyle>
            <a:lvl1pPr algn="l">
              <a:defRPr sz="4350">
                <a:solidFill>
                  <a:schemeClr val="tx1">
                    <a:tint val="75000"/>
                  </a:schemeClr>
                </a:solidFill>
              </a:defRPr>
            </a:lvl1pPr>
          </a:lstStyle>
          <a:p>
            <a:fld id="{DA9272B4-7553-4446-919C-DDAC3A89012F}" type="datetimeFigureOut">
              <a:rPr lang="en-US" smtClean="0"/>
              <a:t>12/4/2018</a:t>
            </a:fld>
            <a:endParaRPr lang="en-US"/>
          </a:p>
        </p:txBody>
      </p:sp>
      <p:sp>
        <p:nvSpPr>
          <p:cNvPr id="5" name="Footer Placeholder 4"/>
          <p:cNvSpPr>
            <a:spLocks noGrp="1"/>
          </p:cNvSpPr>
          <p:nvPr>
            <p:ph type="ftr" sz="quarter" idx="3"/>
          </p:nvPr>
        </p:nvSpPr>
        <p:spPr>
          <a:xfrm>
            <a:off x="11247120" y="40680642"/>
            <a:ext cx="10424160" cy="2336800"/>
          </a:xfrm>
          <a:prstGeom prst="rect">
            <a:avLst/>
          </a:prstGeom>
        </p:spPr>
        <p:txBody>
          <a:bodyPr vert="horz" lIns="438912" tIns="219456" rIns="438912" bIns="219456" rtlCol="0" anchor="ctr"/>
          <a:lstStyle>
            <a:lvl1pPr algn="ctr">
              <a:defRPr sz="43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40680642"/>
            <a:ext cx="7680960" cy="2336800"/>
          </a:xfrm>
          <a:prstGeom prst="rect">
            <a:avLst/>
          </a:prstGeom>
        </p:spPr>
        <p:txBody>
          <a:bodyPr vert="horz" lIns="438912" tIns="219456" rIns="438912" bIns="219456" rtlCol="0" anchor="ctr"/>
          <a:lstStyle>
            <a:lvl1pPr algn="r">
              <a:defRPr sz="4350">
                <a:solidFill>
                  <a:schemeClr val="tx1">
                    <a:tint val="75000"/>
                  </a:schemeClr>
                </a:solidFill>
              </a:defRPr>
            </a:lvl1pPr>
          </a:lstStyle>
          <a:p>
            <a:fld id="{FF9EBA60-3297-4EF1-8725-D07B72916CFD}" type="slidenum">
              <a:rPr lang="en-US" smtClean="0"/>
              <a:t>‹N°›</a:t>
            </a:fld>
            <a:endParaRPr lang="en-US"/>
          </a:p>
        </p:txBody>
      </p:sp>
      <p:pic>
        <p:nvPicPr>
          <p:cNvPr id="7" name="New picture"/>
          <p:cNvPicPr/>
          <p:nvPr/>
        </p:nvPicPr>
        <p:blipFill>
          <a:blip r:embed="rId13"/>
          <a:stretch>
            <a:fillRect/>
          </a:stretch>
        </p:blipFill>
        <p:spPr>
          <a:xfrm rot="16200000">
            <a:off x="-11506200" y="21945600"/>
            <a:ext cx="14274800" cy="4368800"/>
          </a:xfrm>
          <a:prstGeom prst="rect">
            <a:avLst/>
          </a:prstGeom>
        </p:spPr>
      </p:pic>
      <p:pic>
        <p:nvPicPr>
          <p:cNvPr id="8" name="New picture"/>
          <p:cNvPicPr/>
          <p:nvPr/>
        </p:nvPicPr>
        <p:blipFill>
          <a:blip r:embed="rId13"/>
          <a:stretch>
            <a:fillRect/>
          </a:stretch>
        </p:blipFill>
        <p:spPr>
          <a:xfrm rot="5400000">
            <a:off x="30149800" y="21945600"/>
            <a:ext cx="14274800" cy="4368800"/>
          </a:xfrm>
          <a:prstGeom prst="rect">
            <a:avLst/>
          </a:prstGeom>
        </p:spPr>
      </p:pic>
      <p:pic>
        <p:nvPicPr>
          <p:cNvPr id="9" name="New picture"/>
          <p:cNvPicPr/>
          <p:nvPr/>
        </p:nvPicPr>
        <p:blipFill>
          <a:blip r:embed="rId14"/>
          <a:stretch>
            <a:fillRect/>
          </a:stretch>
        </p:blipFill>
        <p:spPr>
          <a:xfrm>
            <a:off x="1473200" y="44399200"/>
            <a:ext cx="29972000" cy="1549400"/>
          </a:xfrm>
          <a:prstGeom prst="rect">
            <a:avLst/>
          </a:prstGeom>
        </p:spPr>
      </p:pic>
      <p:sp>
        <p:nvSpPr>
          <p:cNvPr id="10" name="New shape"/>
          <p:cNvSpPr/>
          <p:nvPr/>
        </p:nvSpPr>
        <p:spPr>
          <a:xfrm>
            <a:off x="1473200" y="449707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comprehensivecrimson  Size: 36x48</a:t>
            </a:r>
          </a:p>
        </p:txBody>
      </p:sp>
    </p:spTree>
    <p:extLst>
      <p:ext uri="{BB962C8B-B14F-4D97-AF65-F5344CB8AC3E}">
        <p14:creationId xmlns:p14="http://schemas.microsoft.com/office/powerpoint/2010/main" val="1846727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3291840" rtl="0" eaLnBrk="1" latinLnBrk="0" hangingPunct="1">
        <a:spcBef>
          <a:spcPct val="0"/>
        </a:spcBef>
        <a:buNone/>
        <a:defRPr sz="15825" kern="1200">
          <a:solidFill>
            <a:schemeClr val="tx1"/>
          </a:solidFill>
          <a:latin typeface="+mj-lt"/>
          <a:ea typeface="+mj-ea"/>
          <a:cs typeface="+mj-cs"/>
        </a:defRPr>
      </a:lvl1pPr>
    </p:titleStyle>
    <p:bodyStyle>
      <a:lvl1pPr marL="1234440" indent="-1234440" algn="l" defTabSz="3291840" rtl="0" eaLnBrk="1" latinLnBrk="0" hangingPunct="1">
        <a:spcBef>
          <a:spcPct val="20000"/>
        </a:spcBef>
        <a:buFont typeface="Arial" pitchFamily="34" charset="0"/>
        <a:buChar char="•"/>
        <a:defRPr sz="11550" kern="1200">
          <a:solidFill>
            <a:schemeClr val="tx1"/>
          </a:solidFill>
          <a:latin typeface="+mn-lt"/>
          <a:ea typeface="+mn-ea"/>
          <a:cs typeface="+mn-cs"/>
        </a:defRPr>
      </a:lvl1pPr>
      <a:lvl2pPr marL="2674620" indent="-1028700" algn="l" defTabSz="3291840" rtl="0" eaLnBrk="1" latinLnBrk="0" hangingPunct="1">
        <a:spcBef>
          <a:spcPct val="20000"/>
        </a:spcBef>
        <a:buFont typeface="Arial" pitchFamily="34" charset="0"/>
        <a:buChar char="–"/>
        <a:defRPr sz="10050" kern="1200">
          <a:solidFill>
            <a:schemeClr val="tx1"/>
          </a:solidFill>
          <a:latin typeface="+mn-lt"/>
          <a:ea typeface="+mn-ea"/>
          <a:cs typeface="+mn-cs"/>
        </a:defRPr>
      </a:lvl2pPr>
      <a:lvl3pPr marL="4114800" indent="-822960" algn="l" defTabSz="3291840" rtl="0" eaLnBrk="1" latinLnBrk="0" hangingPunct="1">
        <a:spcBef>
          <a:spcPct val="20000"/>
        </a:spcBef>
        <a:buFont typeface="Arial" pitchFamily="34" charset="0"/>
        <a:buChar char="•"/>
        <a:defRPr sz="8625" kern="1200">
          <a:solidFill>
            <a:schemeClr val="tx1"/>
          </a:solidFill>
          <a:latin typeface="+mn-lt"/>
          <a:ea typeface="+mn-ea"/>
          <a:cs typeface="+mn-cs"/>
        </a:defRPr>
      </a:lvl3pPr>
      <a:lvl4pPr marL="5760720" indent="-822960" algn="l" defTabSz="3291840" rtl="0" eaLnBrk="1" latinLnBrk="0" hangingPunct="1">
        <a:spcBef>
          <a:spcPct val="20000"/>
        </a:spcBef>
        <a:buFont typeface="Arial" pitchFamily="34" charset="0"/>
        <a:buChar char="–"/>
        <a:defRPr sz="7200" kern="1200">
          <a:solidFill>
            <a:schemeClr val="tx1"/>
          </a:solidFill>
          <a:latin typeface="+mn-lt"/>
          <a:ea typeface="+mn-ea"/>
          <a:cs typeface="+mn-cs"/>
        </a:defRPr>
      </a:lvl4pPr>
      <a:lvl5pPr marL="7406640" indent="-822960" algn="l" defTabSz="3291840" rtl="0" eaLnBrk="1" latinLnBrk="0" hangingPunct="1">
        <a:spcBef>
          <a:spcPct val="20000"/>
        </a:spcBef>
        <a:buFont typeface="Arial" pitchFamily="34" charset="0"/>
        <a:buChar char="»"/>
        <a:defRPr sz="7200" kern="1200">
          <a:solidFill>
            <a:schemeClr val="tx1"/>
          </a:solidFill>
          <a:latin typeface="+mn-lt"/>
          <a:ea typeface="+mn-ea"/>
          <a:cs typeface="+mn-cs"/>
        </a:defRPr>
      </a:lvl5pPr>
      <a:lvl6pPr marL="9052560" indent="-822960" algn="l" defTabSz="3291840"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8480" indent="-822960" algn="l" defTabSz="3291840"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4400" indent="-822960" algn="l" defTabSz="3291840"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90320" indent="-822960" algn="l" defTabSz="3291840"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840" rtl="0" eaLnBrk="1" latinLnBrk="0" hangingPunct="1">
        <a:defRPr sz="6450" kern="1200">
          <a:solidFill>
            <a:schemeClr val="tx1"/>
          </a:solidFill>
          <a:latin typeface="+mn-lt"/>
          <a:ea typeface="+mn-ea"/>
          <a:cs typeface="+mn-cs"/>
        </a:defRPr>
      </a:lvl1pPr>
      <a:lvl2pPr marL="1645920" algn="l" defTabSz="3291840" rtl="0" eaLnBrk="1" latinLnBrk="0" hangingPunct="1">
        <a:defRPr sz="6450" kern="1200">
          <a:solidFill>
            <a:schemeClr val="tx1"/>
          </a:solidFill>
          <a:latin typeface="+mn-lt"/>
          <a:ea typeface="+mn-ea"/>
          <a:cs typeface="+mn-cs"/>
        </a:defRPr>
      </a:lvl2pPr>
      <a:lvl3pPr marL="3291840" algn="l" defTabSz="3291840" rtl="0" eaLnBrk="1" latinLnBrk="0" hangingPunct="1">
        <a:defRPr sz="6450" kern="1200">
          <a:solidFill>
            <a:schemeClr val="tx1"/>
          </a:solidFill>
          <a:latin typeface="+mn-lt"/>
          <a:ea typeface="+mn-ea"/>
          <a:cs typeface="+mn-cs"/>
        </a:defRPr>
      </a:lvl3pPr>
      <a:lvl4pPr marL="4937760" algn="l" defTabSz="3291840" rtl="0" eaLnBrk="1" latinLnBrk="0" hangingPunct="1">
        <a:defRPr sz="6450" kern="1200">
          <a:solidFill>
            <a:schemeClr val="tx1"/>
          </a:solidFill>
          <a:latin typeface="+mn-lt"/>
          <a:ea typeface="+mn-ea"/>
          <a:cs typeface="+mn-cs"/>
        </a:defRPr>
      </a:lvl4pPr>
      <a:lvl5pPr marL="6583680" algn="l" defTabSz="3291840" rtl="0" eaLnBrk="1" latinLnBrk="0" hangingPunct="1">
        <a:defRPr sz="6450" kern="1200">
          <a:solidFill>
            <a:schemeClr val="tx1"/>
          </a:solidFill>
          <a:latin typeface="+mn-lt"/>
          <a:ea typeface="+mn-ea"/>
          <a:cs typeface="+mn-cs"/>
        </a:defRPr>
      </a:lvl5pPr>
      <a:lvl6pPr marL="8229600" algn="l" defTabSz="3291840" rtl="0" eaLnBrk="1" latinLnBrk="0" hangingPunct="1">
        <a:defRPr sz="6450" kern="1200">
          <a:solidFill>
            <a:schemeClr val="tx1"/>
          </a:solidFill>
          <a:latin typeface="+mn-lt"/>
          <a:ea typeface="+mn-ea"/>
          <a:cs typeface="+mn-cs"/>
        </a:defRPr>
      </a:lvl6pPr>
      <a:lvl7pPr marL="9875520" algn="l" defTabSz="3291840" rtl="0" eaLnBrk="1" latinLnBrk="0" hangingPunct="1">
        <a:defRPr sz="6450" kern="1200">
          <a:solidFill>
            <a:schemeClr val="tx1"/>
          </a:solidFill>
          <a:latin typeface="+mn-lt"/>
          <a:ea typeface="+mn-ea"/>
          <a:cs typeface="+mn-cs"/>
        </a:defRPr>
      </a:lvl7pPr>
      <a:lvl8pPr marL="11521440" algn="l" defTabSz="3291840" rtl="0" eaLnBrk="1" latinLnBrk="0" hangingPunct="1">
        <a:defRPr sz="6450" kern="1200">
          <a:solidFill>
            <a:schemeClr val="tx1"/>
          </a:solidFill>
          <a:latin typeface="+mn-lt"/>
          <a:ea typeface="+mn-ea"/>
          <a:cs typeface="+mn-cs"/>
        </a:defRPr>
      </a:lvl8pPr>
      <a:lvl9pPr marL="13167361" algn="l" defTabSz="3291840" rtl="0" eaLnBrk="1" latinLnBrk="0" hangingPunct="1">
        <a:defRPr sz="64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3.png"/><Relationship Id="rId3" Type="http://schemas.openxmlformats.org/officeDocument/2006/relationships/image" Target="../media/image3.jpg"/><Relationship Id="rId7" Type="http://schemas.openxmlformats.org/officeDocument/2006/relationships/image" Target="../media/image7.jp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g"/><Relationship Id="rId11" Type="http://schemas.openxmlformats.org/officeDocument/2006/relationships/image" Target="../media/image11.png"/><Relationship Id="rId5" Type="http://schemas.openxmlformats.org/officeDocument/2006/relationships/image" Target="../media/image5.jp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jp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180118"/>
            <a:ext cx="32929830" cy="42817561"/>
          </a:xfrm>
          <a:prstGeom prst="rect">
            <a:avLst/>
          </a:prstGeom>
          <a:gradFill>
            <a:gsLst>
              <a:gs pos="100000">
                <a:srgbClr val="7A1C1C"/>
              </a:gs>
              <a:gs pos="54000">
                <a:srgbClr val="B51F1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dirty="0">
              <a:latin typeface="Bree Serif" panose="020B0604020202020204" charset="0"/>
            </a:endParaRPr>
          </a:p>
        </p:txBody>
      </p:sp>
      <p:grpSp>
        <p:nvGrpSpPr>
          <p:cNvPr id="2" name="Group 1">
            <a:extLst>
              <a:ext uri="{FF2B5EF4-FFF2-40B4-BE49-F238E27FC236}">
                <a16:creationId xmlns:a16="http://schemas.microsoft.com/office/drawing/2014/main" id="{B3381F70-485A-4C51-9258-DAB4597CCF47}"/>
              </a:ext>
            </a:extLst>
          </p:cNvPr>
          <p:cNvGrpSpPr/>
          <p:nvPr/>
        </p:nvGrpSpPr>
        <p:grpSpPr>
          <a:xfrm>
            <a:off x="-11430" y="0"/>
            <a:ext cx="32929829" cy="5825670"/>
            <a:chOff x="-15240" y="-14583"/>
            <a:chExt cx="43906439" cy="6690360"/>
          </a:xfrm>
        </p:grpSpPr>
        <p:sp>
          <p:nvSpPr>
            <p:cNvPr id="9" name="Rectangle 8"/>
            <p:cNvSpPr/>
            <p:nvPr/>
          </p:nvSpPr>
          <p:spPr>
            <a:xfrm>
              <a:off x="0" y="2256177"/>
              <a:ext cx="43891200" cy="4419600"/>
            </a:xfrm>
            <a:custGeom>
              <a:avLst/>
              <a:gdLst>
                <a:gd name="connsiteX0" fmla="*/ 0 w 43891200"/>
                <a:gd name="connsiteY0" fmla="*/ 0 h 5108036"/>
                <a:gd name="connsiteX1" fmla="*/ 43891200 w 43891200"/>
                <a:gd name="connsiteY1" fmla="*/ 0 h 5108036"/>
                <a:gd name="connsiteX2" fmla="*/ 43891200 w 43891200"/>
                <a:gd name="connsiteY2" fmla="*/ 4038600 h 5108036"/>
                <a:gd name="connsiteX3" fmla="*/ 0 w 43891200"/>
                <a:gd name="connsiteY3" fmla="*/ 4038600 h 5108036"/>
                <a:gd name="connsiteX4" fmla="*/ 0 w 43891200"/>
                <a:gd name="connsiteY4" fmla="*/ 0 h 510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91200" h="5108036">
                  <a:moveTo>
                    <a:pt x="0" y="0"/>
                  </a:moveTo>
                  <a:lnTo>
                    <a:pt x="43891200" y="0"/>
                  </a:lnTo>
                  <a:lnTo>
                    <a:pt x="43891200" y="4038600"/>
                  </a:lnTo>
                  <a:cubicBezTo>
                    <a:pt x="29851350" y="7391400"/>
                    <a:pt x="13258800" y="1562100"/>
                    <a:pt x="0" y="4038600"/>
                  </a:cubicBezTo>
                  <a:lnTo>
                    <a:pt x="0" y="0"/>
                  </a:lnTo>
                  <a:close/>
                </a:path>
              </a:pathLst>
            </a:cu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latin typeface="Bree Serif" panose="020B0604020202020204" charset="0"/>
              </a:endParaRPr>
            </a:p>
          </p:txBody>
        </p:sp>
        <p:sp>
          <p:nvSpPr>
            <p:cNvPr id="10" name="Rectangle 8"/>
            <p:cNvSpPr/>
            <p:nvPr/>
          </p:nvSpPr>
          <p:spPr>
            <a:xfrm>
              <a:off x="0" y="2256177"/>
              <a:ext cx="43891200" cy="4201348"/>
            </a:xfrm>
            <a:custGeom>
              <a:avLst/>
              <a:gdLst>
                <a:gd name="connsiteX0" fmla="*/ 0 w 43891200"/>
                <a:gd name="connsiteY0" fmla="*/ 0 h 5108036"/>
                <a:gd name="connsiteX1" fmla="*/ 43891200 w 43891200"/>
                <a:gd name="connsiteY1" fmla="*/ 0 h 5108036"/>
                <a:gd name="connsiteX2" fmla="*/ 43891200 w 43891200"/>
                <a:gd name="connsiteY2" fmla="*/ 4038600 h 5108036"/>
                <a:gd name="connsiteX3" fmla="*/ 0 w 43891200"/>
                <a:gd name="connsiteY3" fmla="*/ 4038600 h 5108036"/>
                <a:gd name="connsiteX4" fmla="*/ 0 w 43891200"/>
                <a:gd name="connsiteY4" fmla="*/ 0 h 510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91200" h="5108036">
                  <a:moveTo>
                    <a:pt x="0" y="0"/>
                  </a:moveTo>
                  <a:lnTo>
                    <a:pt x="43891200" y="0"/>
                  </a:lnTo>
                  <a:lnTo>
                    <a:pt x="43891200" y="4038600"/>
                  </a:lnTo>
                  <a:cubicBezTo>
                    <a:pt x="29851350" y="7391400"/>
                    <a:pt x="13258800" y="1562100"/>
                    <a:pt x="0" y="4038600"/>
                  </a:cubicBezTo>
                  <a:lnTo>
                    <a:pt x="0" y="0"/>
                  </a:lnTo>
                  <a:close/>
                </a:path>
              </a:pathLst>
            </a:cu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latin typeface="Bree Serif" panose="020B0604020202020204" charset="0"/>
              </a:endParaRPr>
            </a:p>
          </p:txBody>
        </p:sp>
        <p:sp>
          <p:nvSpPr>
            <p:cNvPr id="11" name="Rectangle 8"/>
            <p:cNvSpPr/>
            <p:nvPr/>
          </p:nvSpPr>
          <p:spPr>
            <a:xfrm>
              <a:off x="-15240" y="-14583"/>
              <a:ext cx="43906439" cy="6253856"/>
            </a:xfrm>
            <a:custGeom>
              <a:avLst/>
              <a:gdLst>
                <a:gd name="connsiteX0" fmla="*/ 0 w 43906440"/>
                <a:gd name="connsiteY0" fmla="*/ 19544 h 8020124"/>
                <a:gd name="connsiteX1" fmla="*/ 43906440 w 43906440"/>
                <a:gd name="connsiteY1" fmla="*/ 0 h 8020124"/>
                <a:gd name="connsiteX2" fmla="*/ 43906440 w 43906440"/>
                <a:gd name="connsiteY2" fmla="*/ 6950688 h 8020124"/>
                <a:gd name="connsiteX3" fmla="*/ 15240 w 43906440"/>
                <a:gd name="connsiteY3" fmla="*/ 6950688 h 8020124"/>
                <a:gd name="connsiteX4" fmla="*/ 0 w 43906440"/>
                <a:gd name="connsiteY4" fmla="*/ 19544 h 8020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06440" h="8020124">
                  <a:moveTo>
                    <a:pt x="0" y="19544"/>
                  </a:moveTo>
                  <a:lnTo>
                    <a:pt x="43906440" y="0"/>
                  </a:lnTo>
                  <a:lnTo>
                    <a:pt x="43906440" y="6950688"/>
                  </a:lnTo>
                  <a:cubicBezTo>
                    <a:pt x="29866590" y="10303488"/>
                    <a:pt x="13274040" y="4474188"/>
                    <a:pt x="15240" y="6950688"/>
                  </a:cubicBezTo>
                  <a:lnTo>
                    <a:pt x="0" y="1954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latin typeface="Bree Serif" panose="020B0604020202020204" charset="0"/>
              </a:endParaRPr>
            </a:p>
          </p:txBody>
        </p:sp>
      </p:grpSp>
      <p:sp>
        <p:nvSpPr>
          <p:cNvPr id="14" name="Text Placeholder 5">
            <a:extLst>
              <a:ext uri="{FF2B5EF4-FFF2-40B4-BE49-F238E27FC236}">
                <a16:creationId xmlns:a16="http://schemas.microsoft.com/office/drawing/2014/main" id="{96D93ECD-B6C6-4112-90D7-E231945E1F30}"/>
              </a:ext>
            </a:extLst>
          </p:cNvPr>
          <p:cNvSpPr txBox="1"/>
          <p:nvPr/>
        </p:nvSpPr>
        <p:spPr>
          <a:xfrm>
            <a:off x="1718186" y="451819"/>
            <a:ext cx="29482030" cy="2360394"/>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022157">
              <a:spcBef>
                <a:spcPct val="20000"/>
              </a:spcBef>
              <a:defRPr/>
            </a:pPr>
            <a:r>
              <a:rPr lang="en-US" sz="6400" dirty="0">
                <a:solidFill>
                  <a:srgbClr val="2D3C50"/>
                </a:solidFill>
                <a:latin typeface="Bree Serif" panose="020B0604020202020204" charset="0"/>
                <a:cs typeface="Calibri" panose="020F0502020204030204" pitchFamily="34" charset="0"/>
              </a:rPr>
              <a:t>PIMP MY FRIDGE</a:t>
            </a:r>
          </a:p>
          <a:p>
            <a:pPr algn="ctr" defTabSz="3022157">
              <a:spcBef>
                <a:spcPct val="20000"/>
              </a:spcBef>
              <a:defRPr/>
            </a:pPr>
            <a:r>
              <a:rPr lang="fr-FR" sz="6400" dirty="0">
                <a:solidFill>
                  <a:srgbClr val="2D3C50"/>
                </a:solidFill>
                <a:latin typeface="Bree Serif" panose="020B0604020202020204" charset="0"/>
                <a:cs typeface="Calibri" panose="020F0502020204030204" pitchFamily="34" charset="0"/>
              </a:rPr>
              <a:t>Projet</a:t>
            </a:r>
            <a:r>
              <a:rPr lang="en-US" sz="6400" dirty="0">
                <a:solidFill>
                  <a:srgbClr val="2D3C50"/>
                </a:solidFill>
                <a:latin typeface="Bree Serif" panose="020B0604020202020204" charset="0"/>
                <a:cs typeface="Calibri" panose="020F0502020204030204" pitchFamily="34" charset="0"/>
              </a:rPr>
              <a:t> </a:t>
            </a:r>
            <a:r>
              <a:rPr lang="fr-FR" sz="6400" dirty="0">
                <a:solidFill>
                  <a:srgbClr val="2D3C50"/>
                </a:solidFill>
                <a:latin typeface="Bree Serif" panose="020B0604020202020204" charset="0"/>
                <a:cs typeface="Calibri" panose="020F0502020204030204" pitchFamily="34" charset="0"/>
              </a:rPr>
              <a:t>électronique</a:t>
            </a:r>
            <a:r>
              <a:rPr lang="en-US" sz="6400" dirty="0">
                <a:solidFill>
                  <a:srgbClr val="2D3C50"/>
                </a:solidFill>
                <a:latin typeface="Bree Serif" panose="020B0604020202020204" charset="0"/>
                <a:cs typeface="Calibri" panose="020F0502020204030204" pitchFamily="34" charset="0"/>
              </a:rPr>
              <a:t> A2</a:t>
            </a:r>
          </a:p>
        </p:txBody>
      </p:sp>
      <p:sp>
        <p:nvSpPr>
          <p:cNvPr id="15" name="Text Placeholder 5">
            <a:extLst>
              <a:ext uri="{FF2B5EF4-FFF2-40B4-BE49-F238E27FC236}">
                <a16:creationId xmlns:a16="http://schemas.microsoft.com/office/drawing/2014/main" id="{3372A251-F0BA-4160-BA4B-E2D8E2D287AA}"/>
              </a:ext>
            </a:extLst>
          </p:cNvPr>
          <p:cNvSpPr txBox="1"/>
          <p:nvPr/>
        </p:nvSpPr>
        <p:spPr>
          <a:xfrm>
            <a:off x="1718186" y="2812213"/>
            <a:ext cx="29482030" cy="1421928"/>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4200" dirty="0">
                <a:solidFill>
                  <a:srgbClr val="2D3C50"/>
                </a:solidFill>
                <a:latin typeface="Bree Serif" panose="020B0604020202020204" charset="0"/>
                <a:ea typeface="Open Sans" panose="020B0606030504020204" pitchFamily="34" charset="0"/>
                <a:cs typeface="Open Sans" panose="020B0606030504020204" pitchFamily="34" charset="0"/>
              </a:rPr>
              <a:t>MEFTAHI SAMY-RAYHAN CHELOUF-ABDELHAMID LARACHI-AMIRA ABDELMALEK</a:t>
            </a:r>
          </a:p>
          <a:p>
            <a:pPr algn="ctr">
              <a:defRPr/>
            </a:pPr>
            <a:r>
              <a:rPr lang="en-US" sz="4200" dirty="0">
                <a:solidFill>
                  <a:srgbClr val="2D3C50"/>
                </a:solidFill>
                <a:latin typeface="Bree Serif" panose="020B0604020202020204" charset="0"/>
                <a:ea typeface="Open Sans" panose="020B0606030504020204" pitchFamily="34" charset="0"/>
                <a:cs typeface="Open Sans" panose="020B0606030504020204" pitchFamily="34" charset="0"/>
              </a:rPr>
              <a:t>CESI.EXIA</a:t>
            </a:r>
          </a:p>
        </p:txBody>
      </p:sp>
      <p:sp>
        <p:nvSpPr>
          <p:cNvPr id="27" name="Rectangle 26"/>
          <p:cNvSpPr/>
          <p:nvPr/>
        </p:nvSpPr>
        <p:spPr>
          <a:xfrm>
            <a:off x="892268" y="8145387"/>
            <a:ext cx="15016011" cy="4175979"/>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4050" b="1" dirty="0">
              <a:solidFill>
                <a:schemeClr val="bg1"/>
              </a:solidFill>
              <a:latin typeface="Bree Serif" panose="020B0604020202020204" charset="0"/>
            </a:endParaRPr>
          </a:p>
        </p:txBody>
      </p:sp>
      <p:sp>
        <p:nvSpPr>
          <p:cNvPr id="30" name="Rectangle 29"/>
          <p:cNvSpPr/>
          <p:nvPr/>
        </p:nvSpPr>
        <p:spPr>
          <a:xfrm>
            <a:off x="882085" y="6721641"/>
            <a:ext cx="15026194" cy="930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solidFill>
                  <a:srgbClr val="2D3C50"/>
                </a:solidFill>
                <a:latin typeface="Bree Serif" panose="020B0604020202020204" charset="0"/>
              </a:rPr>
              <a:t>Objectifs</a:t>
            </a:r>
          </a:p>
        </p:txBody>
      </p:sp>
      <p:sp>
        <p:nvSpPr>
          <p:cNvPr id="33" name="TextBox 32"/>
          <p:cNvSpPr txBox="1"/>
          <p:nvPr/>
        </p:nvSpPr>
        <p:spPr>
          <a:xfrm>
            <a:off x="821966" y="33220346"/>
            <a:ext cx="14909623" cy="461665"/>
          </a:xfrm>
          <a:prstGeom prst="rect">
            <a:avLst/>
          </a:prstGeom>
          <a:noFill/>
        </p:spPr>
        <p:txBody>
          <a:bodyPr wrap="square" rtlCol="0">
            <a:spAutoFit/>
          </a:bodyPr>
          <a:lstStyle/>
          <a:p>
            <a:pPr lvl="0"/>
            <a:endParaRPr lang="en-US" sz="2400" dirty="0">
              <a:solidFill>
                <a:schemeClr val="bg1"/>
              </a:solidFill>
              <a:latin typeface="Bree Serif" panose="020B0604020202020204" charset="0"/>
              <a:ea typeface="Open Sans" panose="020B0606030504020204" pitchFamily="34" charset="0"/>
              <a:cs typeface="Open Sans" panose="020B0606030504020204" pitchFamily="34" charset="0"/>
            </a:endParaRPr>
          </a:p>
        </p:txBody>
      </p:sp>
      <p:sp>
        <p:nvSpPr>
          <p:cNvPr id="75" name="Rectangle 74"/>
          <p:cNvSpPr/>
          <p:nvPr/>
        </p:nvSpPr>
        <p:spPr>
          <a:xfrm>
            <a:off x="821966" y="22605139"/>
            <a:ext cx="30991083" cy="9351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solidFill>
                  <a:srgbClr val="2D3C50"/>
                </a:solidFill>
                <a:latin typeface="Bree Serif" panose="020B0604020202020204" charset="0"/>
              </a:rPr>
              <a:t>Schématisation</a:t>
            </a:r>
            <a:r>
              <a:rPr lang="en-US" sz="3600" dirty="0">
                <a:solidFill>
                  <a:srgbClr val="2D3C50"/>
                </a:solidFill>
                <a:latin typeface="Bree Serif" panose="020B0604020202020204" charset="0"/>
              </a:rPr>
              <a:t> du </a:t>
            </a:r>
            <a:r>
              <a:rPr lang="fr-FR" sz="3600" dirty="0">
                <a:solidFill>
                  <a:srgbClr val="2D3C50"/>
                </a:solidFill>
                <a:latin typeface="Bree Serif" panose="020B0604020202020204" charset="0"/>
              </a:rPr>
              <a:t>projet</a:t>
            </a:r>
          </a:p>
        </p:txBody>
      </p:sp>
      <p:sp>
        <p:nvSpPr>
          <p:cNvPr id="23" name="Rectangle 22">
            <a:extLst>
              <a:ext uri="{FF2B5EF4-FFF2-40B4-BE49-F238E27FC236}">
                <a16:creationId xmlns:a16="http://schemas.microsoft.com/office/drawing/2014/main" id="{9EC2338B-4C2C-41CF-9F5C-6287CBAF3E7A}"/>
              </a:ext>
            </a:extLst>
          </p:cNvPr>
          <p:cNvSpPr/>
          <p:nvPr/>
        </p:nvSpPr>
        <p:spPr>
          <a:xfrm>
            <a:off x="17073498" y="6721642"/>
            <a:ext cx="14962817" cy="930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solidFill>
                  <a:srgbClr val="2D3C50"/>
                </a:solidFill>
                <a:latin typeface="Bree Serif" panose="020B0604020202020204" charset="0"/>
              </a:rPr>
              <a:t>Résultats</a:t>
            </a:r>
            <a:r>
              <a:rPr lang="en-US" sz="3600" dirty="0">
                <a:solidFill>
                  <a:srgbClr val="2D3C50"/>
                </a:solidFill>
                <a:latin typeface="Bree Serif" panose="020B0604020202020204" charset="0"/>
              </a:rPr>
              <a:t> </a:t>
            </a:r>
          </a:p>
        </p:txBody>
      </p:sp>
      <p:sp>
        <p:nvSpPr>
          <p:cNvPr id="28" name="Rectangle 27">
            <a:extLst>
              <a:ext uri="{FF2B5EF4-FFF2-40B4-BE49-F238E27FC236}">
                <a16:creationId xmlns:a16="http://schemas.microsoft.com/office/drawing/2014/main" id="{2CC33B4E-77C5-4EE0-8C32-59213133AD07}"/>
              </a:ext>
            </a:extLst>
          </p:cNvPr>
          <p:cNvSpPr/>
          <p:nvPr/>
        </p:nvSpPr>
        <p:spPr>
          <a:xfrm>
            <a:off x="17091999" y="32043732"/>
            <a:ext cx="14721049" cy="9636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solidFill>
                  <a:srgbClr val="2D3C50"/>
                </a:solidFill>
                <a:latin typeface="Bree Serif" panose="020B0604020202020204" charset="0"/>
              </a:rPr>
              <a:t>Arduino/Java</a:t>
            </a:r>
          </a:p>
        </p:txBody>
      </p:sp>
      <p:sp>
        <p:nvSpPr>
          <p:cNvPr id="3" name="Rectangle à coins arrondis 2"/>
          <p:cNvSpPr/>
          <p:nvPr/>
        </p:nvSpPr>
        <p:spPr>
          <a:xfrm>
            <a:off x="1815879" y="9140490"/>
            <a:ext cx="3016609" cy="1919857"/>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latin typeface="Bree Serif" panose="020B0604020202020204" charset="0"/>
              </a:rPr>
              <a:t>Partir d’un frigo USB</a:t>
            </a:r>
          </a:p>
        </p:txBody>
      </p:sp>
      <p:sp>
        <p:nvSpPr>
          <p:cNvPr id="5" name="Rectangle à coins arrondis 4"/>
          <p:cNvSpPr/>
          <p:nvPr/>
        </p:nvSpPr>
        <p:spPr>
          <a:xfrm>
            <a:off x="6508615" y="9140490"/>
            <a:ext cx="3037603" cy="1919857"/>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latin typeface="Bree Serif" panose="020B0604020202020204" charset="0"/>
              </a:rPr>
              <a:t>Faire des programmes /montages </a:t>
            </a:r>
            <a:r>
              <a:rPr lang="fr-FR" sz="2800" dirty="0" err="1">
                <a:latin typeface="Bree Serif" panose="020B0604020202020204" charset="0"/>
              </a:rPr>
              <a:t>Arduino</a:t>
            </a:r>
            <a:r>
              <a:rPr lang="fr-FR" sz="2800" dirty="0">
                <a:latin typeface="Bree Serif" panose="020B0604020202020204" charset="0"/>
              </a:rPr>
              <a:t> + JAVA</a:t>
            </a:r>
          </a:p>
        </p:txBody>
      </p:sp>
      <p:sp>
        <p:nvSpPr>
          <p:cNvPr id="6" name="Rectangle à coins arrondis 5"/>
          <p:cNvSpPr/>
          <p:nvPr/>
        </p:nvSpPr>
        <p:spPr>
          <a:xfrm>
            <a:off x="11122445" y="9188996"/>
            <a:ext cx="3352800" cy="1919857"/>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latin typeface="Bree Serif" panose="020B0604020202020204" charset="0"/>
              </a:rPr>
              <a:t>Rendre son frigo intelligent </a:t>
            </a:r>
          </a:p>
        </p:txBody>
      </p:sp>
      <p:sp>
        <p:nvSpPr>
          <p:cNvPr id="7" name="Flèche droite 6"/>
          <p:cNvSpPr/>
          <p:nvPr/>
        </p:nvSpPr>
        <p:spPr>
          <a:xfrm>
            <a:off x="28516053" y="15082051"/>
            <a:ext cx="84511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Bree Serif" panose="020B0604020202020204" charset="0"/>
            </a:endParaRPr>
          </a:p>
        </p:txBody>
      </p:sp>
      <p:sp>
        <p:nvSpPr>
          <p:cNvPr id="8" name="Flèche droite 7"/>
          <p:cNvSpPr/>
          <p:nvPr/>
        </p:nvSpPr>
        <p:spPr>
          <a:xfrm>
            <a:off x="10025075" y="9676275"/>
            <a:ext cx="797806" cy="6029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Bree Serif" panose="020B0604020202020204" charset="0"/>
            </a:endParaRPr>
          </a:p>
        </p:txBody>
      </p:sp>
      <p:sp>
        <p:nvSpPr>
          <p:cNvPr id="29" name="Rectangle 28"/>
          <p:cNvSpPr/>
          <p:nvPr/>
        </p:nvSpPr>
        <p:spPr>
          <a:xfrm>
            <a:off x="904370" y="32043732"/>
            <a:ext cx="14827219" cy="963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rgbClr val="2D3C50"/>
                </a:solidFill>
                <a:latin typeface="Bree Serif" panose="020B0604020202020204" charset="0"/>
              </a:rPr>
              <a:t>matériaux</a:t>
            </a:r>
            <a:r>
              <a:rPr lang="en-US" sz="4000" dirty="0">
                <a:solidFill>
                  <a:srgbClr val="2D3C50"/>
                </a:solidFill>
                <a:latin typeface="Bree Serif" panose="020B0604020202020204" charset="0"/>
              </a:rPr>
              <a:t> </a:t>
            </a:r>
          </a:p>
        </p:txBody>
      </p:sp>
      <p:sp>
        <p:nvSpPr>
          <p:cNvPr id="31" name="Rectangle 30"/>
          <p:cNvSpPr/>
          <p:nvPr/>
        </p:nvSpPr>
        <p:spPr>
          <a:xfrm>
            <a:off x="866270" y="33756600"/>
            <a:ext cx="14865320" cy="10439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Bree Serif" panose="020B0604020202020204" charset="0"/>
            </a:endParaRPr>
          </a:p>
        </p:txBody>
      </p:sp>
      <p:sp>
        <p:nvSpPr>
          <p:cNvPr id="35" name="ZoneTexte 34"/>
          <p:cNvSpPr txBox="1"/>
          <p:nvPr/>
        </p:nvSpPr>
        <p:spPr>
          <a:xfrm>
            <a:off x="3065524" y="34961474"/>
            <a:ext cx="2615215" cy="523220"/>
          </a:xfrm>
          <a:prstGeom prst="rect">
            <a:avLst/>
          </a:prstGeom>
          <a:noFill/>
        </p:spPr>
        <p:txBody>
          <a:bodyPr wrap="square" rtlCol="0">
            <a:spAutoFit/>
          </a:bodyPr>
          <a:lstStyle/>
          <a:p>
            <a:r>
              <a:rPr lang="fr-FR" sz="2800" b="1" dirty="0">
                <a:latin typeface="Bree Serif" panose="020B0604020202020204" charset="0"/>
              </a:rPr>
              <a:t>Mini-frigo USB</a:t>
            </a:r>
          </a:p>
        </p:txBody>
      </p:sp>
      <p:pic>
        <p:nvPicPr>
          <p:cNvPr id="37" name="Image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4825" y="34084297"/>
            <a:ext cx="2323865" cy="2323865"/>
          </a:xfrm>
          <a:prstGeom prst="rect">
            <a:avLst/>
          </a:prstGeom>
        </p:spPr>
      </p:pic>
      <p:pic>
        <p:nvPicPr>
          <p:cNvPr id="38" name="Imag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8823" y="35601555"/>
            <a:ext cx="2221570" cy="1402268"/>
          </a:xfrm>
          <a:prstGeom prst="rect">
            <a:avLst/>
          </a:prstGeom>
        </p:spPr>
      </p:pic>
      <p:pic>
        <p:nvPicPr>
          <p:cNvPr id="39" name="Imag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3772" y="40081279"/>
            <a:ext cx="2466975" cy="1847850"/>
          </a:xfrm>
          <a:prstGeom prst="rect">
            <a:avLst/>
          </a:prstGeom>
        </p:spPr>
      </p:pic>
      <p:pic>
        <p:nvPicPr>
          <p:cNvPr id="40" name="Image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20460" y="37198475"/>
            <a:ext cx="2133600" cy="2133600"/>
          </a:xfrm>
          <a:prstGeom prst="rect">
            <a:avLst/>
          </a:prstGeom>
        </p:spPr>
      </p:pic>
      <p:pic>
        <p:nvPicPr>
          <p:cNvPr id="41" name="Image 4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0596" y="38630383"/>
            <a:ext cx="2143125" cy="2143125"/>
          </a:xfrm>
          <a:prstGeom prst="rect">
            <a:avLst/>
          </a:prstGeom>
        </p:spPr>
      </p:pic>
      <p:pic>
        <p:nvPicPr>
          <p:cNvPr id="42" name="Image 4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27535" y="41845134"/>
            <a:ext cx="2143125" cy="2143125"/>
          </a:xfrm>
          <a:prstGeom prst="rect">
            <a:avLst/>
          </a:prstGeom>
        </p:spPr>
      </p:pic>
      <p:sp>
        <p:nvSpPr>
          <p:cNvPr id="43" name="ZoneTexte 42"/>
          <p:cNvSpPr txBox="1"/>
          <p:nvPr/>
        </p:nvSpPr>
        <p:spPr>
          <a:xfrm>
            <a:off x="11691844" y="36041079"/>
            <a:ext cx="2615214" cy="523220"/>
          </a:xfrm>
          <a:prstGeom prst="rect">
            <a:avLst/>
          </a:prstGeom>
          <a:noFill/>
        </p:spPr>
        <p:txBody>
          <a:bodyPr wrap="square" rtlCol="0">
            <a:spAutoFit/>
          </a:bodyPr>
          <a:lstStyle/>
          <a:p>
            <a:r>
              <a:rPr lang="fr-FR" sz="2800" b="1" dirty="0">
                <a:latin typeface="Bree Serif" panose="020B0604020202020204" charset="0"/>
              </a:rPr>
              <a:t>Carte Arduino</a:t>
            </a:r>
          </a:p>
        </p:txBody>
      </p:sp>
      <p:sp>
        <p:nvSpPr>
          <p:cNvPr id="44" name="ZoneTexte 43"/>
          <p:cNvSpPr txBox="1"/>
          <p:nvPr/>
        </p:nvSpPr>
        <p:spPr>
          <a:xfrm>
            <a:off x="2147567" y="40528150"/>
            <a:ext cx="3533172" cy="954107"/>
          </a:xfrm>
          <a:prstGeom prst="rect">
            <a:avLst/>
          </a:prstGeom>
          <a:noFill/>
        </p:spPr>
        <p:txBody>
          <a:bodyPr wrap="square" rtlCol="0">
            <a:spAutoFit/>
          </a:bodyPr>
          <a:lstStyle/>
          <a:p>
            <a:pPr algn="ctr"/>
            <a:r>
              <a:rPr lang="fr-FR" sz="2800" b="1" dirty="0">
                <a:latin typeface="Bree Serif" panose="020B0604020202020204" charset="0"/>
              </a:rPr>
              <a:t>Module à effet Peltier </a:t>
            </a:r>
          </a:p>
        </p:txBody>
      </p:sp>
      <p:sp>
        <p:nvSpPr>
          <p:cNvPr id="45" name="ZoneTexte 44"/>
          <p:cNvSpPr txBox="1"/>
          <p:nvPr/>
        </p:nvSpPr>
        <p:spPr>
          <a:xfrm>
            <a:off x="3543248" y="38111378"/>
            <a:ext cx="2381351" cy="523220"/>
          </a:xfrm>
          <a:prstGeom prst="rect">
            <a:avLst/>
          </a:prstGeom>
          <a:noFill/>
        </p:spPr>
        <p:txBody>
          <a:bodyPr wrap="square" rtlCol="0">
            <a:spAutoFit/>
          </a:bodyPr>
          <a:lstStyle/>
          <a:p>
            <a:r>
              <a:rPr lang="fr-FR" sz="2800" b="1" dirty="0">
                <a:latin typeface="Bree Serif" panose="020B0604020202020204" charset="0"/>
              </a:rPr>
              <a:t>DHT22 </a:t>
            </a:r>
          </a:p>
        </p:txBody>
      </p:sp>
      <p:sp>
        <p:nvSpPr>
          <p:cNvPr id="46" name="ZoneTexte 45"/>
          <p:cNvSpPr txBox="1"/>
          <p:nvPr/>
        </p:nvSpPr>
        <p:spPr>
          <a:xfrm>
            <a:off x="11768199" y="39244054"/>
            <a:ext cx="2592619" cy="5232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fr-FR" sz="2800" b="1" dirty="0">
                <a:latin typeface="Bree Serif" panose="020B0604020202020204" charset="0"/>
              </a:rPr>
              <a:t>Thermistance</a:t>
            </a:r>
          </a:p>
        </p:txBody>
      </p:sp>
      <p:sp>
        <p:nvSpPr>
          <p:cNvPr id="47" name="ZoneTexte 46"/>
          <p:cNvSpPr txBox="1"/>
          <p:nvPr/>
        </p:nvSpPr>
        <p:spPr>
          <a:xfrm>
            <a:off x="11768198" y="42084866"/>
            <a:ext cx="2592619" cy="954107"/>
          </a:xfrm>
          <a:prstGeom prst="rect">
            <a:avLst/>
          </a:prstGeom>
          <a:noFill/>
        </p:spPr>
        <p:txBody>
          <a:bodyPr wrap="square" rtlCol="0">
            <a:spAutoFit/>
          </a:bodyPr>
          <a:lstStyle/>
          <a:p>
            <a:r>
              <a:rPr lang="fr-FR" sz="2800" b="1" dirty="0">
                <a:latin typeface="Bree Serif" panose="020B0604020202020204" charset="0"/>
              </a:rPr>
              <a:t>Transistor MOSFET</a:t>
            </a:r>
          </a:p>
        </p:txBody>
      </p:sp>
      <p:sp>
        <p:nvSpPr>
          <p:cNvPr id="48" name="Rectangle 47"/>
          <p:cNvSpPr/>
          <p:nvPr/>
        </p:nvSpPr>
        <p:spPr>
          <a:xfrm>
            <a:off x="821966" y="24478149"/>
            <a:ext cx="30991083" cy="6629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Bree Serif" panose="020B0604020202020204" charset="0"/>
            </a:endParaRPr>
          </a:p>
        </p:txBody>
      </p:sp>
      <p:sp>
        <p:nvSpPr>
          <p:cNvPr id="65" name="Rectangle à coins arrondis 64"/>
          <p:cNvSpPr/>
          <p:nvPr/>
        </p:nvSpPr>
        <p:spPr>
          <a:xfrm>
            <a:off x="2283550" y="26904796"/>
            <a:ext cx="4583184" cy="229845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latin typeface="Bree Serif" panose="020B0604020202020204" charset="0"/>
              </a:rPr>
              <a:t>Utilisateur</a:t>
            </a:r>
          </a:p>
        </p:txBody>
      </p:sp>
      <p:sp>
        <p:nvSpPr>
          <p:cNvPr id="66" name="Rectangle à coins arrondis 65"/>
          <p:cNvSpPr/>
          <p:nvPr/>
        </p:nvSpPr>
        <p:spPr>
          <a:xfrm>
            <a:off x="8991264" y="26970555"/>
            <a:ext cx="4818825" cy="22550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latin typeface="Bree Serif" panose="020B0604020202020204" charset="0"/>
              </a:rPr>
              <a:t>Interface JAVA</a:t>
            </a:r>
          </a:p>
        </p:txBody>
      </p:sp>
      <p:sp>
        <p:nvSpPr>
          <p:cNvPr id="67" name="Rectangle à coins arrondis 66"/>
          <p:cNvSpPr/>
          <p:nvPr/>
        </p:nvSpPr>
        <p:spPr>
          <a:xfrm>
            <a:off x="17057680" y="27127675"/>
            <a:ext cx="4277743" cy="200548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err="1">
                <a:ln w="0"/>
                <a:solidFill>
                  <a:schemeClr val="bg1"/>
                </a:solidFill>
                <a:effectLst>
                  <a:outerShdw blurRad="38100" dist="19050" dir="2700000" algn="tl" rotWithShape="0">
                    <a:schemeClr val="dk1">
                      <a:alpha val="40000"/>
                    </a:schemeClr>
                  </a:outerShdw>
                </a:effectLst>
                <a:latin typeface="Bree Serif" panose="020B0604020202020204" charset="0"/>
              </a:rPr>
              <a:t>Arduino</a:t>
            </a:r>
            <a:endParaRPr lang="fr-FR" sz="4000" b="1" dirty="0">
              <a:ln w="0"/>
              <a:solidFill>
                <a:schemeClr val="bg1"/>
              </a:solidFill>
              <a:effectLst>
                <a:outerShdw blurRad="38100" dist="19050" dir="2700000" algn="tl" rotWithShape="0">
                  <a:schemeClr val="dk1">
                    <a:alpha val="40000"/>
                  </a:schemeClr>
                </a:outerShdw>
              </a:effectLst>
              <a:latin typeface="Bree Serif" panose="020B0604020202020204" charset="0"/>
            </a:endParaRPr>
          </a:p>
        </p:txBody>
      </p:sp>
      <p:sp>
        <p:nvSpPr>
          <p:cNvPr id="68" name="Rectangle à coins arrondis 67"/>
          <p:cNvSpPr/>
          <p:nvPr/>
        </p:nvSpPr>
        <p:spPr>
          <a:xfrm>
            <a:off x="24515119" y="26802572"/>
            <a:ext cx="4800600" cy="2330582"/>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atin typeface="Bree Serif" panose="020B0604020202020204" charset="0"/>
              </a:rPr>
              <a:t>Montage frigo</a:t>
            </a:r>
          </a:p>
        </p:txBody>
      </p:sp>
      <p:sp>
        <p:nvSpPr>
          <p:cNvPr id="72" name="Flèche courbée vers le bas 71"/>
          <p:cNvSpPr/>
          <p:nvPr/>
        </p:nvSpPr>
        <p:spPr>
          <a:xfrm>
            <a:off x="5806030" y="25289379"/>
            <a:ext cx="4552375" cy="122194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Bree Serif" panose="020B0604020202020204" charset="0"/>
            </a:endParaRPr>
          </a:p>
        </p:txBody>
      </p:sp>
      <p:sp>
        <p:nvSpPr>
          <p:cNvPr id="73" name="Flèche courbée vers le haut 72"/>
          <p:cNvSpPr/>
          <p:nvPr/>
        </p:nvSpPr>
        <p:spPr>
          <a:xfrm>
            <a:off x="5642260" y="29635830"/>
            <a:ext cx="4941461" cy="119439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Bree Serif" panose="020B0604020202020204" charset="0"/>
            </a:endParaRPr>
          </a:p>
        </p:txBody>
      </p:sp>
      <p:sp>
        <p:nvSpPr>
          <p:cNvPr id="78" name="Flèche courbée vers le bas 77"/>
          <p:cNvSpPr/>
          <p:nvPr/>
        </p:nvSpPr>
        <p:spPr>
          <a:xfrm>
            <a:off x="20687576" y="25289379"/>
            <a:ext cx="4800600" cy="12495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Bree Serif" panose="020B0604020202020204" charset="0"/>
            </a:endParaRPr>
          </a:p>
        </p:txBody>
      </p:sp>
      <p:sp>
        <p:nvSpPr>
          <p:cNvPr id="79" name="Double flèche horizontale 78"/>
          <p:cNvSpPr/>
          <p:nvPr/>
        </p:nvSpPr>
        <p:spPr>
          <a:xfrm>
            <a:off x="14479708" y="27806235"/>
            <a:ext cx="1908352" cy="49558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Bree Serif" panose="020B0604020202020204" charset="0"/>
            </a:endParaRPr>
          </a:p>
        </p:txBody>
      </p:sp>
      <p:sp>
        <p:nvSpPr>
          <p:cNvPr id="80" name="ZoneTexte 79"/>
          <p:cNvSpPr txBox="1"/>
          <p:nvPr/>
        </p:nvSpPr>
        <p:spPr>
          <a:xfrm>
            <a:off x="14580177" y="26797866"/>
            <a:ext cx="3168229" cy="954107"/>
          </a:xfrm>
          <a:prstGeom prst="rect">
            <a:avLst/>
          </a:prstGeom>
          <a:noFill/>
        </p:spPr>
        <p:txBody>
          <a:bodyPr wrap="square" rtlCol="0">
            <a:spAutoFit/>
          </a:bodyPr>
          <a:lstStyle/>
          <a:p>
            <a:r>
              <a:rPr lang="fr-FR" sz="2800" b="1" dirty="0">
                <a:latin typeface="Bree Serif" panose="020B0604020202020204" charset="0"/>
              </a:rPr>
              <a:t>Affiche info. récupérées</a:t>
            </a:r>
          </a:p>
        </p:txBody>
      </p:sp>
      <p:sp>
        <p:nvSpPr>
          <p:cNvPr id="81" name="ZoneTexte 80"/>
          <p:cNvSpPr txBox="1"/>
          <p:nvPr/>
        </p:nvSpPr>
        <p:spPr>
          <a:xfrm>
            <a:off x="21131800" y="26033786"/>
            <a:ext cx="4152753" cy="523220"/>
          </a:xfrm>
          <a:prstGeom prst="rect">
            <a:avLst/>
          </a:prstGeom>
          <a:noFill/>
        </p:spPr>
        <p:txBody>
          <a:bodyPr wrap="square" rtlCol="0">
            <a:spAutoFit/>
          </a:bodyPr>
          <a:lstStyle/>
          <a:p>
            <a:r>
              <a:rPr lang="fr-FR" sz="2800" b="1" dirty="0">
                <a:latin typeface="Bree Serif" panose="020B0604020202020204" charset="0"/>
              </a:rPr>
              <a:t>Récupérer signale</a:t>
            </a:r>
          </a:p>
        </p:txBody>
      </p:sp>
      <p:sp>
        <p:nvSpPr>
          <p:cNvPr id="84" name="ZoneTexte 83"/>
          <p:cNvSpPr txBox="1"/>
          <p:nvPr/>
        </p:nvSpPr>
        <p:spPr>
          <a:xfrm>
            <a:off x="6448297" y="25914131"/>
            <a:ext cx="3399728" cy="523220"/>
          </a:xfrm>
          <a:prstGeom prst="rect">
            <a:avLst/>
          </a:prstGeom>
          <a:noFill/>
        </p:spPr>
        <p:txBody>
          <a:bodyPr wrap="square" rtlCol="0">
            <a:spAutoFit/>
          </a:bodyPr>
          <a:lstStyle/>
          <a:p>
            <a:r>
              <a:rPr lang="fr-FR" sz="2800" b="1" dirty="0">
                <a:latin typeface="Bree Serif" panose="020B0604020202020204" charset="0"/>
              </a:rPr>
              <a:t>Utilise / commande</a:t>
            </a:r>
          </a:p>
        </p:txBody>
      </p:sp>
      <p:sp>
        <p:nvSpPr>
          <p:cNvPr id="85" name="ZoneTexte 84"/>
          <p:cNvSpPr txBox="1"/>
          <p:nvPr/>
        </p:nvSpPr>
        <p:spPr>
          <a:xfrm>
            <a:off x="6448297" y="29723096"/>
            <a:ext cx="3516460" cy="954107"/>
          </a:xfrm>
          <a:prstGeom prst="rect">
            <a:avLst/>
          </a:prstGeom>
          <a:noFill/>
        </p:spPr>
        <p:txBody>
          <a:bodyPr wrap="square" rtlCol="0">
            <a:spAutoFit/>
          </a:bodyPr>
          <a:lstStyle/>
          <a:p>
            <a:r>
              <a:rPr lang="fr-FR" sz="2800" b="1" dirty="0">
                <a:latin typeface="Bree Serif" panose="020B0604020202020204" charset="0"/>
              </a:rPr>
              <a:t>Affiche infos en direct </a:t>
            </a:r>
          </a:p>
        </p:txBody>
      </p:sp>
      <p:sp>
        <p:nvSpPr>
          <p:cNvPr id="97" name="Rectangle 96"/>
          <p:cNvSpPr/>
          <p:nvPr/>
        </p:nvSpPr>
        <p:spPr>
          <a:xfrm>
            <a:off x="17073498" y="8203316"/>
            <a:ext cx="14962817" cy="62224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Bree Serif" panose="020B0604020202020204" charset="0"/>
              </a:rPr>
              <a:t>a</a:t>
            </a:r>
          </a:p>
        </p:txBody>
      </p:sp>
      <p:pic>
        <p:nvPicPr>
          <p:cNvPr id="98" name="Image 9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842698" y="9149476"/>
            <a:ext cx="6653919" cy="4496735"/>
          </a:xfrm>
          <a:prstGeom prst="rect">
            <a:avLst/>
          </a:prstGeom>
        </p:spPr>
      </p:pic>
      <p:pic>
        <p:nvPicPr>
          <p:cNvPr id="99" name="Image 9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165639" y="9123767"/>
            <a:ext cx="6632471" cy="4522446"/>
          </a:xfrm>
          <a:prstGeom prst="rect">
            <a:avLst/>
          </a:prstGeom>
        </p:spPr>
      </p:pic>
      <p:sp>
        <p:nvSpPr>
          <p:cNvPr id="12" name="Rectangle 11">
            <a:extLst>
              <a:ext uri="{FF2B5EF4-FFF2-40B4-BE49-F238E27FC236}">
                <a16:creationId xmlns:a16="http://schemas.microsoft.com/office/drawing/2014/main" id="{C072C07B-B3A1-4113-8996-3697942EAAE3}"/>
              </a:ext>
            </a:extLst>
          </p:cNvPr>
          <p:cNvSpPr/>
          <p:nvPr/>
        </p:nvSpPr>
        <p:spPr>
          <a:xfrm>
            <a:off x="17092000" y="33736725"/>
            <a:ext cx="14706110" cy="10439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4400" dirty="0">
                <a:solidFill>
                  <a:schemeClr val="tx1"/>
                </a:solidFill>
                <a:latin typeface="Bree Serif" panose="020B0604020202020204" charset="0"/>
              </a:rPr>
              <a:t>La communication entre l’Arduino et l’interface Java se fait via port série (ajouter la bibliothèque). La température et l’humidité actuelle du système sont envoyées à l’interface client, qui à son tour envoie la consigne entrée par l’utilisateur. L’Arduino va recevoir la consigne et réguler la température du système pour atteindre cette consigne. L’Utilisateur peut choisir la température du frigo et de visualiser l’évolution de la température et de l’humidité sur le temps.</a:t>
            </a:r>
          </a:p>
        </p:txBody>
      </p:sp>
      <p:sp>
        <p:nvSpPr>
          <p:cNvPr id="52" name="Rectangle 51">
            <a:extLst>
              <a:ext uri="{FF2B5EF4-FFF2-40B4-BE49-F238E27FC236}">
                <a16:creationId xmlns:a16="http://schemas.microsoft.com/office/drawing/2014/main" id="{AC380BA6-35CF-4D2D-B4EE-F9D0CD73A3AA}"/>
              </a:ext>
            </a:extLst>
          </p:cNvPr>
          <p:cNvSpPr/>
          <p:nvPr/>
        </p:nvSpPr>
        <p:spPr>
          <a:xfrm>
            <a:off x="17217189" y="15205706"/>
            <a:ext cx="14595860" cy="9636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solidFill>
                  <a:srgbClr val="2D3C50"/>
                </a:solidFill>
                <a:latin typeface="Bree Serif" panose="020B0604020202020204" charset="0"/>
              </a:rPr>
              <a:t>Relation </a:t>
            </a:r>
            <a:r>
              <a:rPr lang="fr-FR" sz="3600" dirty="0" err="1">
                <a:solidFill>
                  <a:srgbClr val="2D3C50"/>
                </a:solidFill>
                <a:latin typeface="Bree Serif" panose="020B0604020202020204" charset="0"/>
              </a:rPr>
              <a:t>Steinhart</a:t>
            </a:r>
            <a:r>
              <a:rPr lang="fr-FR" sz="3600" dirty="0">
                <a:solidFill>
                  <a:srgbClr val="2D3C50"/>
                </a:solidFill>
                <a:latin typeface="Bree Serif" panose="020B0604020202020204" charset="0"/>
              </a:rPr>
              <a:t>-Hart</a:t>
            </a:r>
          </a:p>
        </p:txBody>
      </p:sp>
      <p:sp>
        <p:nvSpPr>
          <p:cNvPr id="53" name="Rectangle 52">
            <a:extLst>
              <a:ext uri="{FF2B5EF4-FFF2-40B4-BE49-F238E27FC236}">
                <a16:creationId xmlns:a16="http://schemas.microsoft.com/office/drawing/2014/main" id="{F95C7A90-2245-4E2F-AD2A-B633C6B6E33F}"/>
              </a:ext>
            </a:extLst>
          </p:cNvPr>
          <p:cNvSpPr/>
          <p:nvPr/>
        </p:nvSpPr>
        <p:spPr>
          <a:xfrm>
            <a:off x="17217189" y="16898699"/>
            <a:ext cx="14595860" cy="46112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solidFill>
                  <a:schemeClr val="tx1"/>
                </a:solidFill>
                <a:latin typeface="Bree Serif" panose="020B0604020202020204" charset="0"/>
              </a:rPr>
              <a:t>Grace à cette formule, on peut mesurer la température dans notre système avec une précision de +/- 1%</a:t>
            </a:r>
            <a:r>
              <a:rPr lang="fr-FR" sz="4400" dirty="0">
                <a:latin typeface="Bree Serif" panose="020B0604020202020204" charset="0"/>
              </a:rPr>
              <a:t>k</a:t>
            </a:r>
          </a:p>
        </p:txBody>
      </p:sp>
      <p:sp>
        <p:nvSpPr>
          <p:cNvPr id="54" name="Rectangle 53">
            <a:extLst>
              <a:ext uri="{FF2B5EF4-FFF2-40B4-BE49-F238E27FC236}">
                <a16:creationId xmlns:a16="http://schemas.microsoft.com/office/drawing/2014/main" id="{BF19534E-FD58-4CC7-8EBD-56B6A7D8FA45}"/>
              </a:ext>
            </a:extLst>
          </p:cNvPr>
          <p:cNvSpPr/>
          <p:nvPr/>
        </p:nvSpPr>
        <p:spPr>
          <a:xfrm>
            <a:off x="904370" y="13075206"/>
            <a:ext cx="15026194" cy="9636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solidFill>
                  <a:srgbClr val="2D3C50"/>
                </a:solidFill>
                <a:latin typeface="Bree Serif" panose="020B0604020202020204" charset="0"/>
              </a:rPr>
              <a:t>Point de Rosée</a:t>
            </a:r>
          </a:p>
        </p:txBody>
      </p:sp>
      <p:sp>
        <p:nvSpPr>
          <p:cNvPr id="55" name="Rectangle 54">
            <a:extLst>
              <a:ext uri="{FF2B5EF4-FFF2-40B4-BE49-F238E27FC236}">
                <a16:creationId xmlns:a16="http://schemas.microsoft.com/office/drawing/2014/main" id="{84DA8D22-96CE-4969-958A-410939434064}"/>
              </a:ext>
            </a:extLst>
          </p:cNvPr>
          <p:cNvSpPr/>
          <p:nvPr/>
        </p:nvSpPr>
        <p:spPr>
          <a:xfrm>
            <a:off x="904370" y="14768198"/>
            <a:ext cx="15026194" cy="67647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a:solidFill>
                  <a:schemeClr val="tx1"/>
                </a:solidFill>
                <a:latin typeface="Bree Serif" panose="020B0604020202020204" charset="0"/>
              </a:rPr>
              <a:t>Le point de rosée ou température de rosée est la température la plus basse à laquelle une masse d'air peut être soumise, à pression et humidité données, sans qu'il ne se produise une formation d'eau liquide par saturation.</a:t>
            </a:r>
          </a:p>
          <a:p>
            <a:pPr algn="ctr"/>
            <a:r>
              <a:rPr lang="fr-FR" sz="4400" dirty="0">
                <a:solidFill>
                  <a:schemeClr val="tx1"/>
                </a:solidFill>
                <a:latin typeface="Bree Serif" panose="020B0604020202020204" charset="0"/>
              </a:rPr>
              <a:t>On peut la calculer grâce a : </a:t>
            </a:r>
          </a:p>
          <a:p>
            <a:pPr algn="ctr"/>
            <a:endParaRPr lang="fr-FR" sz="4400" dirty="0">
              <a:solidFill>
                <a:schemeClr val="tx1"/>
              </a:solidFill>
              <a:latin typeface="Bree Serif" panose="020B0604020202020204" charset="0"/>
            </a:endParaRPr>
          </a:p>
          <a:p>
            <a:pPr algn="ctr"/>
            <a:endParaRPr lang="fr-FR" sz="4400" dirty="0">
              <a:solidFill>
                <a:schemeClr val="tx1"/>
              </a:solidFill>
              <a:latin typeface="Bree Serif" panose="020B0604020202020204" charset="0"/>
            </a:endParaRPr>
          </a:p>
          <a:p>
            <a:pPr algn="ctr"/>
            <a:endParaRPr lang="fr-FR" sz="4400" dirty="0">
              <a:solidFill>
                <a:schemeClr val="tx1"/>
              </a:solidFill>
              <a:latin typeface="Bree Serif" panose="020B0604020202020204" charset="0"/>
            </a:endParaRPr>
          </a:p>
          <a:p>
            <a:pPr algn="ctr"/>
            <a:endParaRPr lang="fr-FR" sz="4400" dirty="0">
              <a:solidFill>
                <a:schemeClr val="tx1"/>
              </a:solidFill>
              <a:latin typeface="Bree Serif" panose="020B0604020202020204" charset="0"/>
            </a:endParaRPr>
          </a:p>
        </p:txBody>
      </p:sp>
      <p:pic>
        <p:nvPicPr>
          <p:cNvPr id="13" name="Image 12">
            <a:extLst>
              <a:ext uri="{FF2B5EF4-FFF2-40B4-BE49-F238E27FC236}">
                <a16:creationId xmlns:a16="http://schemas.microsoft.com/office/drawing/2014/main" id="{4B3DAE1F-108E-4B86-8F9A-8D7EB727092B}"/>
              </a:ext>
            </a:extLst>
          </p:cNvPr>
          <p:cNvPicPr>
            <a:picLocks noChangeAspect="1"/>
          </p:cNvPicPr>
          <p:nvPr/>
        </p:nvPicPr>
        <p:blipFill>
          <a:blip r:embed="rId11"/>
          <a:stretch>
            <a:fillRect/>
          </a:stretch>
        </p:blipFill>
        <p:spPr>
          <a:xfrm>
            <a:off x="21294818" y="17181506"/>
            <a:ext cx="6361612" cy="1256285"/>
          </a:xfrm>
          <a:prstGeom prst="rect">
            <a:avLst/>
          </a:prstGeom>
        </p:spPr>
      </p:pic>
      <p:pic>
        <p:nvPicPr>
          <p:cNvPr id="16" name="Image 15">
            <a:extLst>
              <a:ext uri="{FF2B5EF4-FFF2-40B4-BE49-F238E27FC236}">
                <a16:creationId xmlns:a16="http://schemas.microsoft.com/office/drawing/2014/main" id="{F07F269A-CD67-4B9C-AC76-B115AE460B3E}"/>
              </a:ext>
            </a:extLst>
          </p:cNvPr>
          <p:cNvPicPr>
            <a:picLocks noChangeAspect="1"/>
          </p:cNvPicPr>
          <p:nvPr/>
        </p:nvPicPr>
        <p:blipFill>
          <a:blip r:embed="rId12"/>
          <a:stretch>
            <a:fillRect/>
          </a:stretch>
        </p:blipFill>
        <p:spPr>
          <a:xfrm>
            <a:off x="1362439" y="18796263"/>
            <a:ext cx="5828008" cy="2125940"/>
          </a:xfrm>
          <a:prstGeom prst="rect">
            <a:avLst/>
          </a:prstGeom>
        </p:spPr>
      </p:pic>
      <p:pic>
        <p:nvPicPr>
          <p:cNvPr id="17" name="Image 16">
            <a:extLst>
              <a:ext uri="{FF2B5EF4-FFF2-40B4-BE49-F238E27FC236}">
                <a16:creationId xmlns:a16="http://schemas.microsoft.com/office/drawing/2014/main" id="{E81CC217-1185-45EF-B55B-DF599F2D8C42}"/>
              </a:ext>
            </a:extLst>
          </p:cNvPr>
          <p:cNvPicPr>
            <a:picLocks noChangeAspect="1"/>
          </p:cNvPicPr>
          <p:nvPr/>
        </p:nvPicPr>
        <p:blipFill>
          <a:blip r:embed="rId13"/>
          <a:stretch>
            <a:fillRect/>
          </a:stretch>
        </p:blipFill>
        <p:spPr>
          <a:xfrm>
            <a:off x="7648516" y="18937643"/>
            <a:ext cx="7867363" cy="1984560"/>
          </a:xfrm>
          <a:prstGeom prst="rect">
            <a:avLst/>
          </a:prstGeom>
        </p:spPr>
      </p:pic>
      <p:pic>
        <p:nvPicPr>
          <p:cNvPr id="19" name="Image 18" descr="Une image contenant objet, trousse de secours, signe&#10;&#10;Description générée automatiquement">
            <a:extLst>
              <a:ext uri="{FF2B5EF4-FFF2-40B4-BE49-F238E27FC236}">
                <a16:creationId xmlns:a16="http://schemas.microsoft.com/office/drawing/2014/main" id="{601EE548-0DA1-461E-BC17-64A334813E5A}"/>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1429179" y="34092540"/>
            <a:ext cx="2400300" cy="1633404"/>
          </a:xfrm>
          <a:prstGeom prst="rect">
            <a:avLst/>
          </a:prstGeom>
        </p:spPr>
      </p:pic>
      <p:pic>
        <p:nvPicPr>
          <p:cNvPr id="21" name="Image 20">
            <a:extLst>
              <a:ext uri="{FF2B5EF4-FFF2-40B4-BE49-F238E27FC236}">
                <a16:creationId xmlns:a16="http://schemas.microsoft.com/office/drawing/2014/main" id="{E42713D6-6D1B-41C5-B036-21892F02789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690797" y="33980107"/>
            <a:ext cx="2627349" cy="1707777"/>
          </a:xfrm>
          <a:prstGeom prst="rect">
            <a:avLst/>
          </a:prstGeom>
        </p:spPr>
      </p:pic>
      <p:sp>
        <p:nvSpPr>
          <p:cNvPr id="63" name="Flèche droite 7">
            <a:extLst>
              <a:ext uri="{FF2B5EF4-FFF2-40B4-BE49-F238E27FC236}">
                <a16:creationId xmlns:a16="http://schemas.microsoft.com/office/drawing/2014/main" id="{73672E98-3699-4D70-A1F6-65109A823D26}"/>
              </a:ext>
            </a:extLst>
          </p:cNvPr>
          <p:cNvSpPr/>
          <p:nvPr/>
        </p:nvSpPr>
        <p:spPr>
          <a:xfrm>
            <a:off x="5271648" y="9753815"/>
            <a:ext cx="797806" cy="6029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Bree Serif" panose="020B0604020202020204" charset="0"/>
            </a:endParaRPr>
          </a:p>
        </p:txBody>
      </p:sp>
    </p:spTree>
    <p:extLst>
      <p:ext uri="{BB962C8B-B14F-4D97-AF65-F5344CB8AC3E}">
        <p14:creationId xmlns:p14="http://schemas.microsoft.com/office/powerpoint/2010/main" val="244918079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comprehensivecrimson|09-201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2789</TotalTime>
  <Words>224</Words>
  <Application>Microsoft Office PowerPoint</Application>
  <PresentationFormat>Personnalisé</PresentationFormat>
  <Paragraphs>36</Paragraphs>
  <Slides>1</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Bree Serif</vt:lpstr>
      <vt:lpstr>Office Theme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jessie</dc:creator>
  <cp:lastModifiedBy>MEFTAHI SAMY</cp:lastModifiedBy>
  <cp:revision>68</cp:revision>
  <dcterms:created xsi:type="dcterms:W3CDTF">2015-06-02T17:01:52Z</dcterms:created>
  <dcterms:modified xsi:type="dcterms:W3CDTF">2018-12-05T09:22:28Z</dcterms:modified>
</cp:coreProperties>
</file>