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2" r:id="rId10"/>
    <p:sldId id="273" r:id="rId11"/>
    <p:sldId id="263" r:id="rId12"/>
    <p:sldId id="275" r:id="rId13"/>
    <p:sldId id="264" r:id="rId14"/>
    <p:sldId id="269" r:id="rId15"/>
    <p:sldId id="270" r:id="rId16"/>
    <p:sldId id="266" r:id="rId17"/>
    <p:sldId id="271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EB4BDF5-3127-49FF-AB12-B95C6670C672}">
          <p14:sldIdLst>
            <p14:sldId id="256"/>
            <p14:sldId id="257"/>
            <p14:sldId id="258"/>
            <p14:sldId id="259"/>
            <p14:sldId id="260"/>
            <p14:sldId id="261"/>
            <p14:sldId id="274"/>
            <p14:sldId id="262"/>
            <p14:sldId id="272"/>
            <p14:sldId id="273"/>
            <p14:sldId id="263"/>
            <p14:sldId id="275"/>
            <p14:sldId id="264"/>
            <p14:sldId id="269"/>
            <p14:sldId id="270"/>
            <p14:sldId id="266"/>
            <p14:sldId id="27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4"/>
  </p:normalViewPr>
  <p:slideViewPr>
    <p:cSldViewPr snapToGrid="0">
      <p:cViewPr varScale="1">
        <p:scale>
          <a:sx n="94" d="100"/>
          <a:sy n="94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tx2">
            <a:lumMod val="20000"/>
            <a:lumOff val="80000"/>
          </a:schemeClr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>
        <a:solidFill>
          <a:schemeClr val="tx2">
            <a:lumMod val="20000"/>
            <a:lumOff val="80000"/>
          </a:schemeClr>
        </a:solidFill>
      </dgm:spPr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>
        <a:solidFill>
          <a:schemeClr val="bg2">
            <a:lumMod val="90000"/>
          </a:schemeClr>
        </a:solidFill>
      </dgm:spPr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 custLinFactNeighborX="-68" custLinFactNeighborY="-4222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>
        <a:solidFill>
          <a:schemeClr val="tx2">
            <a:lumMod val="20000"/>
            <a:lumOff val="80000"/>
          </a:schemeClr>
        </a:solidFill>
      </dgm:spPr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>
        <a:solidFill>
          <a:schemeClr val="tx2">
            <a:lumMod val="20000"/>
            <a:lumOff val="80000"/>
          </a:schemeClr>
        </a:solidFill>
      </dgm:spPr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>
        <a:solidFill>
          <a:schemeClr val="tx2">
            <a:lumMod val="20000"/>
            <a:lumOff val="80000"/>
          </a:schemeClr>
        </a:solidFill>
      </dgm:spPr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5349F-C531-4124-9AEF-6E0716FCF82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50E8D-7041-473B-8F36-7E452DCC4897}">
      <dgm:prSet phldrT="[Texte]"/>
      <dgm:spPr/>
      <dgm:t>
        <a:bodyPr/>
        <a:lstStyle/>
        <a:p>
          <a:r>
            <a:rPr lang="fr-FR" dirty="0"/>
            <a:t>Cahier des charges</a:t>
          </a:r>
        </a:p>
      </dgm:t>
    </dgm:pt>
    <dgm:pt modelId="{2BC3D501-4933-404D-BD08-1150CF652EE5}" type="parTrans" cxnId="{4D894E72-5AC2-4B7D-8ED7-985EF6DF4661}">
      <dgm:prSet/>
      <dgm:spPr/>
      <dgm:t>
        <a:bodyPr/>
        <a:lstStyle/>
        <a:p>
          <a:endParaRPr lang="fr-FR"/>
        </a:p>
      </dgm:t>
    </dgm:pt>
    <dgm:pt modelId="{84FCF85E-2E96-4521-93D9-8F3B268EA216}" type="sibTrans" cxnId="{4D894E72-5AC2-4B7D-8ED7-985EF6DF4661}">
      <dgm:prSet/>
      <dgm:spPr/>
      <dgm:t>
        <a:bodyPr/>
        <a:lstStyle/>
        <a:p>
          <a:endParaRPr lang="fr-FR"/>
        </a:p>
      </dgm:t>
    </dgm:pt>
    <dgm:pt modelId="{F66B6407-632C-4035-B9F3-1016CD929D3B}">
      <dgm:prSet phldrT="[Texte]"/>
      <dgm:spPr/>
      <dgm:t>
        <a:bodyPr/>
        <a:lstStyle/>
        <a:p>
          <a:r>
            <a:rPr lang="fr-FR" dirty="0"/>
            <a:t>Définir le sujet</a:t>
          </a:r>
        </a:p>
      </dgm:t>
    </dgm:pt>
    <dgm:pt modelId="{4F6D4C85-BFCF-467C-934D-BD6EC23E56B4}" type="parTrans" cxnId="{F096361C-7C0D-4B08-8B12-C5AE01680BD8}">
      <dgm:prSet/>
      <dgm:spPr/>
      <dgm:t>
        <a:bodyPr/>
        <a:lstStyle/>
        <a:p>
          <a:endParaRPr lang="fr-FR"/>
        </a:p>
      </dgm:t>
    </dgm:pt>
    <dgm:pt modelId="{E7AF1A21-2B10-4FB4-AAED-4F9600EFA9D3}" type="sibTrans" cxnId="{F096361C-7C0D-4B08-8B12-C5AE01680BD8}">
      <dgm:prSet/>
      <dgm:spPr/>
      <dgm:t>
        <a:bodyPr/>
        <a:lstStyle/>
        <a:p>
          <a:endParaRPr lang="fr-FR"/>
        </a:p>
      </dgm:t>
    </dgm:pt>
    <dgm:pt modelId="{C8BD4D81-9ABE-4090-8678-6340643BAAAE}">
      <dgm:prSet phldrT="[Texte]"/>
      <dgm:spPr/>
      <dgm:t>
        <a:bodyPr/>
        <a:lstStyle/>
        <a:p>
          <a:r>
            <a:rPr lang="fr-FR" dirty="0"/>
            <a:t>PBS</a:t>
          </a:r>
        </a:p>
      </dgm:t>
    </dgm:pt>
    <dgm:pt modelId="{0B118A66-AAD0-485F-ABA9-1A3F3855EEBE}" type="parTrans" cxnId="{5D191D74-43FE-40F2-9042-44FA4F89E9AA}">
      <dgm:prSet/>
      <dgm:spPr/>
      <dgm:t>
        <a:bodyPr/>
        <a:lstStyle/>
        <a:p>
          <a:endParaRPr lang="fr-FR"/>
        </a:p>
      </dgm:t>
    </dgm:pt>
    <dgm:pt modelId="{2761E923-6810-4A6B-9BEC-442DFA6718DF}" type="sibTrans" cxnId="{5D191D74-43FE-40F2-9042-44FA4F89E9AA}">
      <dgm:prSet/>
      <dgm:spPr/>
      <dgm:t>
        <a:bodyPr/>
        <a:lstStyle/>
        <a:p>
          <a:endParaRPr lang="fr-FR"/>
        </a:p>
      </dgm:t>
    </dgm:pt>
    <dgm:pt modelId="{2C979034-159A-45A5-8C04-1F2D79D67387}">
      <dgm:prSet phldrT="[Texte]"/>
      <dgm:spPr/>
      <dgm:t>
        <a:bodyPr/>
        <a:lstStyle/>
        <a:p>
          <a:r>
            <a:rPr lang="fr-FR" dirty="0"/>
            <a:t>Lister les livrables</a:t>
          </a:r>
        </a:p>
      </dgm:t>
    </dgm:pt>
    <dgm:pt modelId="{5969CD54-FB18-4B0C-A529-BDF59E764402}" type="parTrans" cxnId="{38752DF1-CA9A-45B3-AC5D-BE571644AE22}">
      <dgm:prSet/>
      <dgm:spPr/>
      <dgm:t>
        <a:bodyPr/>
        <a:lstStyle/>
        <a:p>
          <a:endParaRPr lang="fr-FR"/>
        </a:p>
      </dgm:t>
    </dgm:pt>
    <dgm:pt modelId="{0EFD18E0-6D9E-4F1C-A5C9-518AA03E89B3}" type="sibTrans" cxnId="{38752DF1-CA9A-45B3-AC5D-BE571644AE22}">
      <dgm:prSet/>
      <dgm:spPr/>
      <dgm:t>
        <a:bodyPr/>
        <a:lstStyle/>
        <a:p>
          <a:endParaRPr lang="fr-FR"/>
        </a:p>
      </dgm:t>
    </dgm:pt>
    <dgm:pt modelId="{4B1DDF87-30DD-4A8B-A21D-0700CBC95CA9}">
      <dgm:prSet phldrT="[Texte]"/>
      <dgm:spPr/>
      <dgm:t>
        <a:bodyPr/>
        <a:lstStyle/>
        <a:p>
          <a:r>
            <a:rPr lang="fr-FR" dirty="0"/>
            <a:t>WBS</a:t>
          </a:r>
        </a:p>
      </dgm:t>
    </dgm:pt>
    <dgm:pt modelId="{F53F53BC-3169-4EC4-B364-6A3ED38C50E6}" type="parTrans" cxnId="{BD1182A0-9C68-47C5-86D9-0A843709E51F}">
      <dgm:prSet/>
      <dgm:spPr/>
      <dgm:t>
        <a:bodyPr/>
        <a:lstStyle/>
        <a:p>
          <a:endParaRPr lang="fr-FR"/>
        </a:p>
      </dgm:t>
    </dgm:pt>
    <dgm:pt modelId="{5B2C1A98-6F8A-426B-B12F-BDA165446D78}" type="sibTrans" cxnId="{BD1182A0-9C68-47C5-86D9-0A843709E51F}">
      <dgm:prSet/>
      <dgm:spPr/>
      <dgm:t>
        <a:bodyPr/>
        <a:lstStyle/>
        <a:p>
          <a:endParaRPr lang="fr-FR"/>
        </a:p>
      </dgm:t>
    </dgm:pt>
    <dgm:pt modelId="{7B4C87E5-56A4-4CC6-A1BE-49C4E0E32CEB}">
      <dgm:prSet phldrT="[Texte]"/>
      <dgm:spPr/>
      <dgm:t>
        <a:bodyPr/>
        <a:lstStyle/>
        <a:p>
          <a:r>
            <a:rPr lang="fr-FR" dirty="0"/>
            <a:t>Lister les taches</a:t>
          </a:r>
        </a:p>
      </dgm:t>
    </dgm:pt>
    <dgm:pt modelId="{D3B29300-DCF6-453A-AC73-760499076955}" type="parTrans" cxnId="{33051F9E-47D7-44A4-B0DF-98BA08ED3715}">
      <dgm:prSet/>
      <dgm:spPr/>
      <dgm:t>
        <a:bodyPr/>
        <a:lstStyle/>
        <a:p>
          <a:endParaRPr lang="fr-FR"/>
        </a:p>
      </dgm:t>
    </dgm:pt>
    <dgm:pt modelId="{3F785DE6-6423-4ECB-9D04-ACACD3226129}" type="sibTrans" cxnId="{33051F9E-47D7-44A4-B0DF-98BA08ED3715}">
      <dgm:prSet/>
      <dgm:spPr/>
      <dgm:t>
        <a:bodyPr/>
        <a:lstStyle/>
        <a:p>
          <a:endParaRPr lang="fr-FR"/>
        </a:p>
      </dgm:t>
    </dgm:pt>
    <dgm:pt modelId="{2D14D4B4-6F36-475B-A882-6AA6301F62D9}">
      <dgm:prSet phldrT="[Texte]"/>
      <dgm:spPr/>
      <dgm:t>
        <a:bodyPr/>
        <a:lstStyle/>
        <a:p>
          <a:r>
            <a:rPr lang="fr-FR" dirty="0"/>
            <a:t>OBS</a:t>
          </a:r>
        </a:p>
      </dgm:t>
    </dgm:pt>
    <dgm:pt modelId="{F6A4D81B-D7FF-4ED1-94D9-6606696A5F50}" type="parTrans" cxnId="{D00A0A97-55CB-4FB6-84B7-09AE5C608EFB}">
      <dgm:prSet/>
      <dgm:spPr/>
      <dgm:t>
        <a:bodyPr/>
        <a:lstStyle/>
        <a:p>
          <a:endParaRPr lang="fr-FR"/>
        </a:p>
      </dgm:t>
    </dgm:pt>
    <dgm:pt modelId="{3B2FCD0B-525D-40F9-BA28-044E51135F14}" type="sibTrans" cxnId="{D00A0A97-55CB-4FB6-84B7-09AE5C608EFB}">
      <dgm:prSet/>
      <dgm:spPr/>
      <dgm:t>
        <a:bodyPr/>
        <a:lstStyle/>
        <a:p>
          <a:endParaRPr lang="fr-FR"/>
        </a:p>
      </dgm:t>
    </dgm:pt>
    <dgm:pt modelId="{2CAEBE1E-2E85-486C-931C-8F8EFB08C10D}">
      <dgm:prSet phldrT="[Texte]"/>
      <dgm:spPr/>
      <dgm:t>
        <a:bodyPr/>
        <a:lstStyle/>
        <a:p>
          <a:r>
            <a:rPr lang="fr-FR"/>
            <a:t>PERT</a:t>
          </a:r>
          <a:endParaRPr lang="fr-FR" dirty="0"/>
        </a:p>
      </dgm:t>
    </dgm:pt>
    <dgm:pt modelId="{F8A9DAD5-4B89-40D3-8E08-5A7045FFCFD9}" type="parTrans" cxnId="{2012104E-B35A-43DD-A454-FF821F0541B9}">
      <dgm:prSet/>
      <dgm:spPr/>
      <dgm:t>
        <a:bodyPr/>
        <a:lstStyle/>
        <a:p>
          <a:endParaRPr lang="fr-FR"/>
        </a:p>
      </dgm:t>
    </dgm:pt>
    <dgm:pt modelId="{135C5AE6-50B2-4DB7-A080-34D2C45EC627}" type="sibTrans" cxnId="{2012104E-B35A-43DD-A454-FF821F0541B9}">
      <dgm:prSet/>
      <dgm:spPr/>
      <dgm:t>
        <a:bodyPr/>
        <a:lstStyle/>
        <a:p>
          <a:endParaRPr lang="fr-FR"/>
        </a:p>
      </dgm:t>
    </dgm:pt>
    <dgm:pt modelId="{F86C475A-953A-4FA4-B963-657E41FCDEBE}">
      <dgm:prSet phldrT="[Texte]"/>
      <dgm:spPr/>
      <dgm:t>
        <a:bodyPr/>
        <a:lstStyle/>
        <a:p>
          <a:r>
            <a:rPr lang="fr-FR" dirty="0"/>
            <a:t>Affecter les taches</a:t>
          </a:r>
        </a:p>
      </dgm:t>
    </dgm:pt>
    <dgm:pt modelId="{1D2BE800-6937-4EEE-988E-2BDA0D90708B}" type="parTrans" cxnId="{47920D78-8BBC-4AF8-BB3C-E6A5949CCA44}">
      <dgm:prSet/>
      <dgm:spPr/>
      <dgm:t>
        <a:bodyPr/>
        <a:lstStyle/>
        <a:p>
          <a:endParaRPr lang="fr-FR"/>
        </a:p>
      </dgm:t>
    </dgm:pt>
    <dgm:pt modelId="{31759234-F539-4ADA-AEB1-45C9B27E056B}" type="sibTrans" cxnId="{47920D78-8BBC-4AF8-BB3C-E6A5949CCA44}">
      <dgm:prSet/>
      <dgm:spPr/>
      <dgm:t>
        <a:bodyPr/>
        <a:lstStyle/>
        <a:p>
          <a:endParaRPr lang="fr-FR"/>
        </a:p>
      </dgm:t>
    </dgm:pt>
    <dgm:pt modelId="{DEF3D832-CCB7-47D1-95D8-BE1767482D2E}">
      <dgm:prSet phldrT="[Texte]"/>
      <dgm:spPr/>
      <dgm:t>
        <a:bodyPr/>
        <a:lstStyle/>
        <a:p>
          <a:r>
            <a:rPr lang="fr-FR" dirty="0"/>
            <a:t>GANTT</a:t>
          </a:r>
        </a:p>
      </dgm:t>
    </dgm:pt>
    <dgm:pt modelId="{A6387279-3A6B-4455-BFF2-77059F03898D}" type="parTrans" cxnId="{F86666A4-6230-4BA7-BFB4-C8ED2E5CBE71}">
      <dgm:prSet/>
      <dgm:spPr/>
      <dgm:t>
        <a:bodyPr/>
        <a:lstStyle/>
        <a:p>
          <a:endParaRPr lang="fr-FR"/>
        </a:p>
      </dgm:t>
    </dgm:pt>
    <dgm:pt modelId="{FF877338-ED13-4F2A-886A-789822DFAAFE}" type="sibTrans" cxnId="{F86666A4-6230-4BA7-BFB4-C8ED2E5CBE71}">
      <dgm:prSet/>
      <dgm:spPr/>
      <dgm:t>
        <a:bodyPr/>
        <a:lstStyle/>
        <a:p>
          <a:endParaRPr lang="fr-FR"/>
        </a:p>
      </dgm:t>
    </dgm:pt>
    <dgm:pt modelId="{934756AA-7FB9-456E-9216-E88CC049890E}">
      <dgm:prSet phldrT="[Texte]"/>
      <dgm:spPr/>
      <dgm:t>
        <a:bodyPr/>
        <a:lstStyle/>
        <a:p>
          <a:r>
            <a:rPr lang="fr-FR" dirty="0"/>
            <a:t>Visualiser le travail </a:t>
          </a:r>
        </a:p>
      </dgm:t>
    </dgm:pt>
    <dgm:pt modelId="{7A463EE2-6135-4044-A723-34811EFECE49}" type="parTrans" cxnId="{CBA8017F-823B-4246-9C6F-F4733CDC6DDE}">
      <dgm:prSet/>
      <dgm:spPr/>
      <dgm:t>
        <a:bodyPr/>
        <a:lstStyle/>
        <a:p>
          <a:endParaRPr lang="fr-FR"/>
        </a:p>
      </dgm:t>
    </dgm:pt>
    <dgm:pt modelId="{5D07784F-E320-436F-A722-41B2C5F02229}" type="sibTrans" cxnId="{CBA8017F-823B-4246-9C6F-F4733CDC6DDE}">
      <dgm:prSet/>
      <dgm:spPr/>
      <dgm:t>
        <a:bodyPr/>
        <a:lstStyle/>
        <a:p>
          <a:endParaRPr lang="fr-FR"/>
        </a:p>
      </dgm:t>
    </dgm:pt>
    <dgm:pt modelId="{27E30F20-E037-43FB-B751-1931FED85D78}">
      <dgm:prSet phldrT="[Texte]"/>
      <dgm:spPr/>
      <dgm:t>
        <a:bodyPr/>
        <a:lstStyle/>
        <a:p>
          <a:r>
            <a:rPr lang="fr-FR" dirty="0"/>
            <a:t>Planning</a:t>
          </a:r>
        </a:p>
      </dgm:t>
    </dgm:pt>
    <dgm:pt modelId="{7C6E095A-127E-446E-9F04-AF807BC2A690}" type="parTrans" cxnId="{C1F09391-51D7-45A9-960E-50CFAE232AD6}">
      <dgm:prSet/>
      <dgm:spPr/>
      <dgm:t>
        <a:bodyPr/>
        <a:lstStyle/>
        <a:p>
          <a:endParaRPr lang="fr-FR"/>
        </a:p>
      </dgm:t>
    </dgm:pt>
    <dgm:pt modelId="{094A3F8A-D59C-44EA-AC85-7BE419C3AD80}" type="sibTrans" cxnId="{C1F09391-51D7-45A9-960E-50CFAE232AD6}">
      <dgm:prSet/>
      <dgm:spPr/>
      <dgm:t>
        <a:bodyPr/>
        <a:lstStyle/>
        <a:p>
          <a:endParaRPr lang="fr-FR"/>
        </a:p>
      </dgm:t>
    </dgm:pt>
    <dgm:pt modelId="{2F936063-DF1A-46FD-A115-CD311DE44D2D}">
      <dgm:prSet phldrT="[Texte]"/>
      <dgm:spPr/>
      <dgm:t>
        <a:bodyPr/>
        <a:lstStyle/>
        <a:p>
          <a:r>
            <a:rPr lang="fr-FR" dirty="0"/>
            <a:t>Etude du temps</a:t>
          </a:r>
        </a:p>
      </dgm:t>
    </dgm:pt>
    <dgm:pt modelId="{B12D4022-7443-4F2D-8C82-C91DBBB1FCD5}" type="parTrans" cxnId="{51377097-A78B-4653-BD4F-2CC8C500A947}">
      <dgm:prSet/>
      <dgm:spPr/>
      <dgm:t>
        <a:bodyPr/>
        <a:lstStyle/>
        <a:p>
          <a:endParaRPr lang="fr-FR"/>
        </a:p>
      </dgm:t>
    </dgm:pt>
    <dgm:pt modelId="{A589EE22-CC4B-4109-913E-49E4AF514E90}" type="sibTrans" cxnId="{51377097-A78B-4653-BD4F-2CC8C500A947}">
      <dgm:prSet/>
      <dgm:spPr/>
      <dgm:t>
        <a:bodyPr/>
        <a:lstStyle/>
        <a:p>
          <a:endParaRPr lang="fr-FR"/>
        </a:p>
      </dgm:t>
    </dgm:pt>
    <dgm:pt modelId="{3E5AB357-D669-4D0D-8945-DA38FE598F7C}">
      <dgm:prSet phldrT="[Texte]"/>
      <dgm:spPr/>
      <dgm:t>
        <a:bodyPr/>
        <a:lstStyle/>
        <a:p>
          <a:r>
            <a:rPr lang="fr-FR" dirty="0"/>
            <a:t>Outils</a:t>
          </a:r>
        </a:p>
      </dgm:t>
    </dgm:pt>
    <dgm:pt modelId="{16F311DC-FB16-4A1F-A83D-F2D107170C1F}" type="parTrans" cxnId="{BC5F816A-C50C-4403-AABC-9450C6E3B430}">
      <dgm:prSet/>
      <dgm:spPr/>
      <dgm:t>
        <a:bodyPr/>
        <a:lstStyle/>
        <a:p>
          <a:endParaRPr lang="fr-FR"/>
        </a:p>
      </dgm:t>
    </dgm:pt>
    <dgm:pt modelId="{E4E07F5A-EAA4-41FD-8FCC-DD3645E90BD0}" type="sibTrans" cxnId="{BC5F816A-C50C-4403-AABC-9450C6E3B430}">
      <dgm:prSet/>
      <dgm:spPr/>
      <dgm:t>
        <a:bodyPr/>
        <a:lstStyle/>
        <a:p>
          <a:endParaRPr lang="fr-FR"/>
        </a:p>
      </dgm:t>
    </dgm:pt>
    <dgm:pt modelId="{4DC332B7-289C-409F-A3EC-85B85FA100B8}">
      <dgm:prSet phldrT="[Texte]"/>
      <dgm:spPr/>
      <dgm:t>
        <a:bodyPr/>
        <a:lstStyle/>
        <a:p>
          <a:r>
            <a:rPr lang="fr-FR" dirty="0"/>
            <a:t>Prévisionnel et organisation</a:t>
          </a:r>
        </a:p>
      </dgm:t>
    </dgm:pt>
    <dgm:pt modelId="{D68412BA-9303-4A22-AE97-8A7A6FE2A672}" type="parTrans" cxnId="{DA3DEEF3-2969-45E5-B72A-AE662F6899C7}">
      <dgm:prSet/>
      <dgm:spPr/>
      <dgm:t>
        <a:bodyPr/>
        <a:lstStyle/>
        <a:p>
          <a:endParaRPr lang="fr-FR"/>
        </a:p>
      </dgm:t>
    </dgm:pt>
    <dgm:pt modelId="{841EC7AC-D356-48E1-919C-E8EF29A9C87D}" type="sibTrans" cxnId="{DA3DEEF3-2969-45E5-B72A-AE662F6899C7}">
      <dgm:prSet/>
      <dgm:spPr/>
      <dgm:t>
        <a:bodyPr/>
        <a:lstStyle/>
        <a:p>
          <a:endParaRPr lang="fr-FR"/>
        </a:p>
      </dgm:t>
    </dgm:pt>
    <dgm:pt modelId="{3E335934-D8FD-43A9-BC31-07803C4ABE6F}">
      <dgm:prSet phldrT="[Texte]"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Projet</a:t>
          </a:r>
        </a:p>
      </dgm:t>
    </dgm:pt>
    <dgm:pt modelId="{976B936D-2B44-4390-9E38-EBDC81A23AFE}" type="parTrans" cxnId="{83F2DE4C-9C8B-4E88-9382-265FCAB6BCAC}">
      <dgm:prSet/>
      <dgm:spPr/>
      <dgm:t>
        <a:bodyPr/>
        <a:lstStyle/>
        <a:p>
          <a:endParaRPr lang="fr-FR"/>
        </a:p>
      </dgm:t>
    </dgm:pt>
    <dgm:pt modelId="{1463EB04-CF7C-459F-A7A7-9DB03975819C}" type="sibTrans" cxnId="{83F2DE4C-9C8B-4E88-9382-265FCAB6BCAC}">
      <dgm:prSet/>
      <dgm:spPr/>
      <dgm:t>
        <a:bodyPr/>
        <a:lstStyle/>
        <a:p>
          <a:endParaRPr lang="fr-FR"/>
        </a:p>
      </dgm:t>
    </dgm:pt>
    <dgm:pt modelId="{DF7F6E25-CC06-4328-9F47-45FC1F22A616}">
      <dgm:prSet phldrT="[Texte]"/>
      <dgm:spPr/>
      <dgm:t>
        <a:bodyPr/>
        <a:lstStyle/>
        <a:p>
          <a:r>
            <a:rPr lang="fr-FR" dirty="0" err="1"/>
            <a:t>Trello</a:t>
          </a:r>
          <a:r>
            <a:rPr lang="fr-FR" dirty="0"/>
            <a:t> et </a:t>
          </a:r>
          <a:r>
            <a:rPr lang="fr-FR" dirty="0" err="1"/>
            <a:t>github</a:t>
          </a:r>
          <a:endParaRPr lang="fr-FR" dirty="0"/>
        </a:p>
      </dgm:t>
    </dgm:pt>
    <dgm:pt modelId="{280645C5-407B-4790-AD04-17A3523473AD}" type="parTrans" cxnId="{D58635E3-EA8E-484C-BE80-FC4858E7CB68}">
      <dgm:prSet/>
      <dgm:spPr/>
      <dgm:t>
        <a:bodyPr/>
        <a:lstStyle/>
        <a:p>
          <a:endParaRPr lang="fr-FR"/>
        </a:p>
      </dgm:t>
    </dgm:pt>
    <dgm:pt modelId="{28B6A926-AC37-4649-9FF7-C2C3165EC1C5}" type="sibTrans" cxnId="{D58635E3-EA8E-484C-BE80-FC4858E7CB68}">
      <dgm:prSet/>
      <dgm:spPr/>
      <dgm:t>
        <a:bodyPr/>
        <a:lstStyle/>
        <a:p>
          <a:endParaRPr lang="fr-FR"/>
        </a:p>
      </dgm:t>
    </dgm:pt>
    <dgm:pt modelId="{8DD11F34-5429-44AA-A5D3-C5459D963F7B}" type="pres">
      <dgm:prSet presAssocID="{C265349F-C531-4124-9AEF-6E0716FCF827}" presName="Name0" presStyleCnt="0">
        <dgm:presLayoutVars>
          <dgm:dir/>
          <dgm:animOne val="branch"/>
          <dgm:animLvl val="lvl"/>
        </dgm:presLayoutVars>
      </dgm:prSet>
      <dgm:spPr/>
    </dgm:pt>
    <dgm:pt modelId="{97C5FCBF-E46E-42D8-ABA7-D458C8589D62}" type="pres">
      <dgm:prSet presAssocID="{78250E8D-7041-473B-8F36-7E452DCC4897}" presName="chaos" presStyleCnt="0"/>
      <dgm:spPr/>
    </dgm:pt>
    <dgm:pt modelId="{168E4CAB-3A68-4970-BC2E-A1DE954F4E02}" type="pres">
      <dgm:prSet presAssocID="{78250E8D-7041-473B-8F36-7E452DCC4897}" presName="parTx1" presStyleLbl="revTx" presStyleIdx="0" presStyleCnt="16"/>
      <dgm:spPr/>
    </dgm:pt>
    <dgm:pt modelId="{4F6A7CFC-EFD2-488B-8286-7AB9ECEA55D1}" type="pres">
      <dgm:prSet presAssocID="{78250E8D-7041-473B-8F36-7E452DCC4897}" presName="desTx1" presStyleLbl="revTx" presStyleIdx="1" presStyleCnt="16">
        <dgm:presLayoutVars>
          <dgm:bulletEnabled val="1"/>
        </dgm:presLayoutVars>
      </dgm:prSet>
      <dgm:spPr/>
    </dgm:pt>
    <dgm:pt modelId="{2E4564B3-3656-4233-9402-7FF1B93486FE}" type="pres">
      <dgm:prSet presAssocID="{78250E8D-7041-473B-8F36-7E452DCC4897}" presName="c1" presStyleLbl="node1" presStyleIdx="0" presStyleCnt="19"/>
      <dgm:spPr/>
    </dgm:pt>
    <dgm:pt modelId="{F680F621-6A3C-4EA8-9BCE-F2B56361EF0C}" type="pres">
      <dgm:prSet presAssocID="{78250E8D-7041-473B-8F36-7E452DCC4897}" presName="c2" presStyleLbl="node1" presStyleIdx="1" presStyleCnt="19"/>
      <dgm:spPr/>
    </dgm:pt>
    <dgm:pt modelId="{A68CD1B9-FFE6-4198-8885-32E89154C494}" type="pres">
      <dgm:prSet presAssocID="{78250E8D-7041-473B-8F36-7E452DCC4897}" presName="c3" presStyleLbl="node1" presStyleIdx="2" presStyleCnt="19"/>
      <dgm:spPr/>
    </dgm:pt>
    <dgm:pt modelId="{030830BA-51AD-4DDA-B58B-E52A95472E64}" type="pres">
      <dgm:prSet presAssocID="{78250E8D-7041-473B-8F36-7E452DCC4897}" presName="c4" presStyleLbl="node1" presStyleIdx="3" presStyleCnt="19"/>
      <dgm:spPr/>
    </dgm:pt>
    <dgm:pt modelId="{2DD9D050-4963-48D7-A649-A828278D7C45}" type="pres">
      <dgm:prSet presAssocID="{78250E8D-7041-473B-8F36-7E452DCC4897}" presName="c5" presStyleLbl="node1" presStyleIdx="4" presStyleCnt="19"/>
      <dgm:spPr/>
    </dgm:pt>
    <dgm:pt modelId="{03488298-EC38-4783-B5A5-30709CE5F577}" type="pres">
      <dgm:prSet presAssocID="{78250E8D-7041-473B-8F36-7E452DCC4897}" presName="c6" presStyleLbl="node1" presStyleIdx="5" presStyleCnt="19"/>
      <dgm:spPr/>
    </dgm:pt>
    <dgm:pt modelId="{7A3213E5-2AD5-4A63-AF2C-11C6C13A8768}" type="pres">
      <dgm:prSet presAssocID="{78250E8D-7041-473B-8F36-7E452DCC4897}" presName="c7" presStyleLbl="node1" presStyleIdx="6" presStyleCnt="19"/>
      <dgm:spPr/>
    </dgm:pt>
    <dgm:pt modelId="{F46E4106-36C3-4B33-B1AD-459AF4FC392F}" type="pres">
      <dgm:prSet presAssocID="{78250E8D-7041-473B-8F36-7E452DCC4897}" presName="c8" presStyleLbl="node1" presStyleIdx="7" presStyleCnt="19"/>
      <dgm:spPr/>
    </dgm:pt>
    <dgm:pt modelId="{1D3810B4-40CA-44FC-93E0-6FF6FB940B06}" type="pres">
      <dgm:prSet presAssocID="{78250E8D-7041-473B-8F36-7E452DCC4897}" presName="c9" presStyleLbl="node1" presStyleIdx="8" presStyleCnt="19"/>
      <dgm:spPr/>
    </dgm:pt>
    <dgm:pt modelId="{F3FF1B5A-2651-4B16-85E4-24A322C1AE0C}" type="pres">
      <dgm:prSet presAssocID="{78250E8D-7041-473B-8F36-7E452DCC4897}" presName="c10" presStyleLbl="node1" presStyleIdx="9" presStyleCnt="19"/>
      <dgm:spPr/>
    </dgm:pt>
    <dgm:pt modelId="{51ACE843-82D7-4CED-8012-C1AA0A9BF681}" type="pres">
      <dgm:prSet presAssocID="{78250E8D-7041-473B-8F36-7E452DCC4897}" presName="c11" presStyleLbl="node1" presStyleIdx="10" presStyleCnt="19"/>
      <dgm:spPr/>
    </dgm:pt>
    <dgm:pt modelId="{03DBBC10-30E2-4776-A4B8-849AB68F3F36}" type="pres">
      <dgm:prSet presAssocID="{78250E8D-7041-473B-8F36-7E452DCC4897}" presName="c12" presStyleLbl="node1" presStyleIdx="11" presStyleCnt="19"/>
      <dgm:spPr/>
    </dgm:pt>
    <dgm:pt modelId="{6C0A1870-3047-4CA3-A121-72734B0F6A93}" type="pres">
      <dgm:prSet presAssocID="{78250E8D-7041-473B-8F36-7E452DCC4897}" presName="c13" presStyleLbl="node1" presStyleIdx="12" presStyleCnt="19"/>
      <dgm:spPr/>
    </dgm:pt>
    <dgm:pt modelId="{0F3C07D8-F77A-4342-9A4C-6FA008B1FF6F}" type="pres">
      <dgm:prSet presAssocID="{78250E8D-7041-473B-8F36-7E452DCC4897}" presName="c14" presStyleLbl="node1" presStyleIdx="13" presStyleCnt="19"/>
      <dgm:spPr/>
    </dgm:pt>
    <dgm:pt modelId="{346A3FE5-C4F1-4366-951D-00DD28EC5E9B}" type="pres">
      <dgm:prSet presAssocID="{78250E8D-7041-473B-8F36-7E452DCC4897}" presName="c15" presStyleLbl="node1" presStyleIdx="14" presStyleCnt="19"/>
      <dgm:spPr/>
    </dgm:pt>
    <dgm:pt modelId="{A50CF595-2DD0-41AF-9A01-074CF96A0994}" type="pres">
      <dgm:prSet presAssocID="{78250E8D-7041-473B-8F36-7E452DCC4897}" presName="c16" presStyleLbl="node1" presStyleIdx="15" presStyleCnt="19"/>
      <dgm:spPr/>
    </dgm:pt>
    <dgm:pt modelId="{3FE0A64F-674A-438B-BA79-9C17AD5A39BC}" type="pres">
      <dgm:prSet presAssocID="{78250E8D-7041-473B-8F36-7E452DCC4897}" presName="c17" presStyleLbl="node1" presStyleIdx="16" presStyleCnt="19"/>
      <dgm:spPr/>
    </dgm:pt>
    <dgm:pt modelId="{524550C5-A584-44A7-92A4-59A2279DC67D}" type="pres">
      <dgm:prSet presAssocID="{78250E8D-7041-473B-8F36-7E452DCC4897}" presName="c18" presStyleLbl="node1" presStyleIdx="17" presStyleCnt="19"/>
      <dgm:spPr/>
    </dgm:pt>
    <dgm:pt modelId="{78D2413C-9DE1-4861-BF2D-0FD5A8404F28}" type="pres">
      <dgm:prSet presAssocID="{84FCF85E-2E96-4521-93D9-8F3B268EA216}" presName="chevronComposite1" presStyleCnt="0"/>
      <dgm:spPr/>
    </dgm:pt>
    <dgm:pt modelId="{72FFE9CD-9442-4666-B693-FE89BCBF7FC2}" type="pres">
      <dgm:prSet presAssocID="{84FCF85E-2E96-4521-93D9-8F3B268EA216}" presName="chevron1" presStyleLbl="sibTrans2D1" presStyleIdx="0" presStyleCnt="8"/>
      <dgm:spPr/>
    </dgm:pt>
    <dgm:pt modelId="{0928A942-7470-42FA-BA6B-2ACA384F9B91}" type="pres">
      <dgm:prSet presAssocID="{84FCF85E-2E96-4521-93D9-8F3B268EA216}" presName="spChevron1" presStyleCnt="0"/>
      <dgm:spPr/>
    </dgm:pt>
    <dgm:pt modelId="{0FCB9A6A-9F10-43AD-AB5F-ABEFB3A9DC78}" type="pres">
      <dgm:prSet presAssocID="{C8BD4D81-9ABE-4090-8678-6340643BAAAE}" presName="middle" presStyleCnt="0"/>
      <dgm:spPr/>
    </dgm:pt>
    <dgm:pt modelId="{47F21D3E-45E7-4FD4-8480-8ACD7B643852}" type="pres">
      <dgm:prSet presAssocID="{C8BD4D81-9ABE-4090-8678-6340643BAAAE}" presName="parTxMid" presStyleLbl="revTx" presStyleIdx="2" presStyleCnt="16"/>
      <dgm:spPr/>
    </dgm:pt>
    <dgm:pt modelId="{7ACFB452-C204-4C0D-AB3D-5BC67677E0F7}" type="pres">
      <dgm:prSet presAssocID="{C8BD4D81-9ABE-4090-8678-6340643BAAAE}" presName="desTxMid" presStyleLbl="revTx" presStyleIdx="3" presStyleCnt="16">
        <dgm:presLayoutVars>
          <dgm:bulletEnabled val="1"/>
        </dgm:presLayoutVars>
      </dgm:prSet>
      <dgm:spPr/>
    </dgm:pt>
    <dgm:pt modelId="{36085184-C78A-4331-9AB9-0BB67C7226A4}" type="pres">
      <dgm:prSet presAssocID="{C8BD4D81-9ABE-4090-8678-6340643BAAAE}" presName="spMid" presStyleCnt="0"/>
      <dgm:spPr/>
    </dgm:pt>
    <dgm:pt modelId="{52DA353D-C347-4461-B750-094A3B98B69F}" type="pres">
      <dgm:prSet presAssocID="{2761E923-6810-4A6B-9BEC-442DFA6718DF}" presName="chevronComposite1" presStyleCnt="0"/>
      <dgm:spPr/>
    </dgm:pt>
    <dgm:pt modelId="{39C2273A-A1A2-40B3-A8C1-73C21E88307D}" type="pres">
      <dgm:prSet presAssocID="{2761E923-6810-4A6B-9BEC-442DFA6718DF}" presName="chevron1" presStyleLbl="sibTrans2D1" presStyleIdx="1" presStyleCnt="8"/>
      <dgm:spPr/>
    </dgm:pt>
    <dgm:pt modelId="{8937EBDB-DBCA-4834-B1BC-3F1F1C58B0F0}" type="pres">
      <dgm:prSet presAssocID="{2761E923-6810-4A6B-9BEC-442DFA6718DF}" presName="spChevron1" presStyleCnt="0"/>
      <dgm:spPr/>
    </dgm:pt>
    <dgm:pt modelId="{39BF0D5C-7F80-4652-80B5-C6447012A9BF}" type="pres">
      <dgm:prSet presAssocID="{4B1DDF87-30DD-4A8B-A21D-0700CBC95CA9}" presName="middle" presStyleCnt="0"/>
      <dgm:spPr/>
    </dgm:pt>
    <dgm:pt modelId="{88878D36-AB5D-48D1-B37B-A546D4AC4EF5}" type="pres">
      <dgm:prSet presAssocID="{4B1DDF87-30DD-4A8B-A21D-0700CBC95CA9}" presName="parTxMid" presStyleLbl="revTx" presStyleIdx="4" presStyleCnt="16"/>
      <dgm:spPr/>
    </dgm:pt>
    <dgm:pt modelId="{285B94A3-F22F-4961-9161-1AE9EEFDD702}" type="pres">
      <dgm:prSet presAssocID="{4B1DDF87-30DD-4A8B-A21D-0700CBC95CA9}" presName="desTxMid" presStyleLbl="revTx" presStyleIdx="5" presStyleCnt="16">
        <dgm:presLayoutVars>
          <dgm:bulletEnabled val="1"/>
        </dgm:presLayoutVars>
      </dgm:prSet>
      <dgm:spPr/>
    </dgm:pt>
    <dgm:pt modelId="{32412BD7-0BD8-4BC7-BFFC-F8A811398EF4}" type="pres">
      <dgm:prSet presAssocID="{4B1DDF87-30DD-4A8B-A21D-0700CBC95CA9}" presName="spMid" presStyleCnt="0"/>
      <dgm:spPr/>
    </dgm:pt>
    <dgm:pt modelId="{C4C908F3-99DD-42C4-9B06-705464F2D172}" type="pres">
      <dgm:prSet presAssocID="{5B2C1A98-6F8A-426B-B12F-BDA165446D78}" presName="chevronComposite1" presStyleCnt="0"/>
      <dgm:spPr/>
    </dgm:pt>
    <dgm:pt modelId="{3BC835A3-F337-4E18-BC77-F5E585B67E35}" type="pres">
      <dgm:prSet presAssocID="{5B2C1A98-6F8A-426B-B12F-BDA165446D78}" presName="chevron1" presStyleLbl="sibTrans2D1" presStyleIdx="2" presStyleCnt="8"/>
      <dgm:spPr/>
    </dgm:pt>
    <dgm:pt modelId="{F9A4E9A9-E180-41A8-B3B4-1ED9EE8EB7A1}" type="pres">
      <dgm:prSet presAssocID="{5B2C1A98-6F8A-426B-B12F-BDA165446D78}" presName="spChevron1" presStyleCnt="0"/>
      <dgm:spPr/>
    </dgm:pt>
    <dgm:pt modelId="{B0E24F08-7E7C-4F9A-AB3D-250E4C00711C}" type="pres">
      <dgm:prSet presAssocID="{2D14D4B4-6F36-475B-A882-6AA6301F62D9}" presName="middle" presStyleCnt="0"/>
      <dgm:spPr/>
    </dgm:pt>
    <dgm:pt modelId="{8CA21909-139B-44C6-9E54-68A981795775}" type="pres">
      <dgm:prSet presAssocID="{2D14D4B4-6F36-475B-A882-6AA6301F62D9}" presName="parTxMid" presStyleLbl="revTx" presStyleIdx="6" presStyleCnt="16"/>
      <dgm:spPr/>
    </dgm:pt>
    <dgm:pt modelId="{E0744422-8098-41E7-86BB-958BCEC46166}" type="pres">
      <dgm:prSet presAssocID="{2D14D4B4-6F36-475B-A882-6AA6301F62D9}" presName="desTxMid" presStyleLbl="revTx" presStyleIdx="7" presStyleCnt="16">
        <dgm:presLayoutVars>
          <dgm:bulletEnabled val="1"/>
        </dgm:presLayoutVars>
      </dgm:prSet>
      <dgm:spPr/>
    </dgm:pt>
    <dgm:pt modelId="{83389CC0-D36C-4811-84BA-A04DD704EB4A}" type="pres">
      <dgm:prSet presAssocID="{2D14D4B4-6F36-475B-A882-6AA6301F62D9}" presName="spMid" presStyleCnt="0"/>
      <dgm:spPr/>
    </dgm:pt>
    <dgm:pt modelId="{C2229A7C-7B0F-425F-8BD8-6C30EFB93990}" type="pres">
      <dgm:prSet presAssocID="{3B2FCD0B-525D-40F9-BA28-044E51135F14}" presName="chevronComposite1" presStyleCnt="0"/>
      <dgm:spPr/>
    </dgm:pt>
    <dgm:pt modelId="{E52A1E76-1EDC-4E9B-A120-5381F3177CEC}" type="pres">
      <dgm:prSet presAssocID="{3B2FCD0B-525D-40F9-BA28-044E51135F14}" presName="chevron1" presStyleLbl="sibTrans2D1" presStyleIdx="3" presStyleCnt="8"/>
      <dgm:spPr/>
    </dgm:pt>
    <dgm:pt modelId="{B98B0E00-5F47-422C-8A8B-C017C1FC84A6}" type="pres">
      <dgm:prSet presAssocID="{3B2FCD0B-525D-40F9-BA28-044E51135F14}" presName="spChevron1" presStyleCnt="0"/>
      <dgm:spPr/>
    </dgm:pt>
    <dgm:pt modelId="{5CCE8556-8A01-41A4-B4BA-1C47F0E9CB86}" type="pres">
      <dgm:prSet presAssocID="{2CAEBE1E-2E85-486C-931C-8F8EFB08C10D}" presName="middle" presStyleCnt="0"/>
      <dgm:spPr/>
    </dgm:pt>
    <dgm:pt modelId="{EA492ED6-24F0-412C-810C-A4AE2C0FE98F}" type="pres">
      <dgm:prSet presAssocID="{2CAEBE1E-2E85-486C-931C-8F8EFB08C10D}" presName="parTxMid" presStyleLbl="revTx" presStyleIdx="8" presStyleCnt="16"/>
      <dgm:spPr/>
    </dgm:pt>
    <dgm:pt modelId="{A68437E3-CE03-4CB8-A039-769B5F059478}" type="pres">
      <dgm:prSet presAssocID="{2CAEBE1E-2E85-486C-931C-8F8EFB08C10D}" presName="desTxMid" presStyleLbl="revTx" presStyleIdx="9" presStyleCnt="16">
        <dgm:presLayoutVars>
          <dgm:bulletEnabled val="1"/>
        </dgm:presLayoutVars>
      </dgm:prSet>
      <dgm:spPr/>
    </dgm:pt>
    <dgm:pt modelId="{DE39FA07-5CA0-45CE-B970-A972F74DBF59}" type="pres">
      <dgm:prSet presAssocID="{2CAEBE1E-2E85-486C-931C-8F8EFB08C10D}" presName="spMid" presStyleCnt="0"/>
      <dgm:spPr/>
    </dgm:pt>
    <dgm:pt modelId="{2F2102EE-CB72-4B9B-B130-26806BDEB69B}" type="pres">
      <dgm:prSet presAssocID="{135C5AE6-50B2-4DB7-A080-34D2C45EC627}" presName="chevronComposite1" presStyleCnt="0"/>
      <dgm:spPr/>
    </dgm:pt>
    <dgm:pt modelId="{C26BC817-8534-45EE-895D-CD3A7B95E92C}" type="pres">
      <dgm:prSet presAssocID="{135C5AE6-50B2-4DB7-A080-34D2C45EC627}" presName="chevron1" presStyleLbl="sibTrans2D1" presStyleIdx="4" presStyleCnt="8"/>
      <dgm:spPr/>
    </dgm:pt>
    <dgm:pt modelId="{6D4372D7-EA74-470C-B50B-453B08528238}" type="pres">
      <dgm:prSet presAssocID="{135C5AE6-50B2-4DB7-A080-34D2C45EC627}" presName="spChevron1" presStyleCnt="0"/>
      <dgm:spPr/>
    </dgm:pt>
    <dgm:pt modelId="{3005F703-8862-431E-BD52-3D38CE7B5AA6}" type="pres">
      <dgm:prSet presAssocID="{DEF3D832-CCB7-47D1-95D8-BE1767482D2E}" presName="middle" presStyleCnt="0"/>
      <dgm:spPr/>
    </dgm:pt>
    <dgm:pt modelId="{B73F4544-0EE5-44DC-BEA2-B56AFC1A7FBF}" type="pres">
      <dgm:prSet presAssocID="{DEF3D832-CCB7-47D1-95D8-BE1767482D2E}" presName="parTxMid" presStyleLbl="revTx" presStyleIdx="10" presStyleCnt="16"/>
      <dgm:spPr/>
    </dgm:pt>
    <dgm:pt modelId="{27AF1F61-2FDD-472A-839C-1C577CD74AA1}" type="pres">
      <dgm:prSet presAssocID="{DEF3D832-CCB7-47D1-95D8-BE1767482D2E}" presName="desTxMid" presStyleLbl="revTx" presStyleIdx="11" presStyleCnt="16">
        <dgm:presLayoutVars>
          <dgm:bulletEnabled val="1"/>
        </dgm:presLayoutVars>
      </dgm:prSet>
      <dgm:spPr/>
    </dgm:pt>
    <dgm:pt modelId="{4458844B-6229-4FC3-9A7B-54E78B1FE786}" type="pres">
      <dgm:prSet presAssocID="{DEF3D832-CCB7-47D1-95D8-BE1767482D2E}" presName="spMid" presStyleCnt="0"/>
      <dgm:spPr/>
    </dgm:pt>
    <dgm:pt modelId="{368894B6-D927-49E8-9ABF-94D23295C2E9}" type="pres">
      <dgm:prSet presAssocID="{FF877338-ED13-4F2A-886A-789822DFAAFE}" presName="chevronComposite1" presStyleCnt="0"/>
      <dgm:spPr/>
    </dgm:pt>
    <dgm:pt modelId="{CFFAC21A-1E28-4C46-94FC-81E094D51514}" type="pres">
      <dgm:prSet presAssocID="{FF877338-ED13-4F2A-886A-789822DFAAFE}" presName="chevron1" presStyleLbl="sibTrans2D1" presStyleIdx="5" presStyleCnt="8"/>
      <dgm:spPr/>
    </dgm:pt>
    <dgm:pt modelId="{F083792F-22FB-4579-8913-83E8B39BE7C6}" type="pres">
      <dgm:prSet presAssocID="{FF877338-ED13-4F2A-886A-789822DFAAFE}" presName="spChevron1" presStyleCnt="0"/>
      <dgm:spPr/>
    </dgm:pt>
    <dgm:pt modelId="{55295E15-54B2-4A9C-A66C-F59D531FB5D0}" type="pres">
      <dgm:prSet presAssocID="{27E30F20-E037-43FB-B751-1931FED85D78}" presName="middle" presStyleCnt="0"/>
      <dgm:spPr/>
    </dgm:pt>
    <dgm:pt modelId="{5D19F6D5-D468-488F-AC28-43CB095000B1}" type="pres">
      <dgm:prSet presAssocID="{27E30F20-E037-43FB-B751-1931FED85D78}" presName="parTxMid" presStyleLbl="revTx" presStyleIdx="12" presStyleCnt="16"/>
      <dgm:spPr/>
    </dgm:pt>
    <dgm:pt modelId="{A12D0866-F407-4527-8F38-6871D125859C}" type="pres">
      <dgm:prSet presAssocID="{27E30F20-E037-43FB-B751-1931FED85D78}" presName="desTxMid" presStyleLbl="revTx" presStyleIdx="13" presStyleCnt="16">
        <dgm:presLayoutVars>
          <dgm:bulletEnabled val="1"/>
        </dgm:presLayoutVars>
      </dgm:prSet>
      <dgm:spPr/>
    </dgm:pt>
    <dgm:pt modelId="{8F853E25-5D09-4581-93E5-6979DDE392F1}" type="pres">
      <dgm:prSet presAssocID="{27E30F20-E037-43FB-B751-1931FED85D78}" presName="spMid" presStyleCnt="0"/>
      <dgm:spPr/>
    </dgm:pt>
    <dgm:pt modelId="{F1742780-B6AE-45FE-8D89-49B746530231}" type="pres">
      <dgm:prSet presAssocID="{094A3F8A-D59C-44EA-AC85-7BE419C3AD80}" presName="chevronComposite1" presStyleCnt="0"/>
      <dgm:spPr/>
    </dgm:pt>
    <dgm:pt modelId="{D0961D19-8D4C-4CD8-AF50-FE37DD88D48F}" type="pres">
      <dgm:prSet presAssocID="{094A3F8A-D59C-44EA-AC85-7BE419C3AD80}" presName="chevron1" presStyleLbl="sibTrans2D1" presStyleIdx="6" presStyleCnt="8"/>
      <dgm:spPr/>
    </dgm:pt>
    <dgm:pt modelId="{4419667E-C3AC-44C4-A641-0246C19F9444}" type="pres">
      <dgm:prSet presAssocID="{094A3F8A-D59C-44EA-AC85-7BE419C3AD80}" presName="spChevron1" presStyleCnt="0"/>
      <dgm:spPr/>
    </dgm:pt>
    <dgm:pt modelId="{E2F06ED3-1B30-410D-BD0C-7EA3176CE86A}" type="pres">
      <dgm:prSet presAssocID="{3E5AB357-D669-4D0D-8945-DA38FE598F7C}" presName="middle" presStyleCnt="0"/>
      <dgm:spPr/>
    </dgm:pt>
    <dgm:pt modelId="{4851ACC2-391E-40A5-8BA5-D9C3EF72EF42}" type="pres">
      <dgm:prSet presAssocID="{3E5AB357-D669-4D0D-8945-DA38FE598F7C}" presName="parTxMid" presStyleLbl="revTx" presStyleIdx="14" presStyleCnt="16"/>
      <dgm:spPr/>
    </dgm:pt>
    <dgm:pt modelId="{958AD09D-6D33-49B1-96A5-6AE9BFE5D053}" type="pres">
      <dgm:prSet presAssocID="{3E5AB357-D669-4D0D-8945-DA38FE598F7C}" presName="desTxMid" presStyleLbl="revTx" presStyleIdx="15" presStyleCnt="16">
        <dgm:presLayoutVars>
          <dgm:bulletEnabled val="1"/>
        </dgm:presLayoutVars>
      </dgm:prSet>
      <dgm:spPr/>
    </dgm:pt>
    <dgm:pt modelId="{875F74F7-1E55-4440-8255-37CA268EBF74}" type="pres">
      <dgm:prSet presAssocID="{3E5AB357-D669-4D0D-8945-DA38FE598F7C}" presName="spMid" presStyleCnt="0"/>
      <dgm:spPr/>
    </dgm:pt>
    <dgm:pt modelId="{B7B9EEB8-400F-47A5-8F21-2894932C64B2}" type="pres">
      <dgm:prSet presAssocID="{E4E07F5A-EAA4-41FD-8FCC-DD3645E90BD0}" presName="chevronComposite1" presStyleCnt="0"/>
      <dgm:spPr/>
    </dgm:pt>
    <dgm:pt modelId="{751D365E-EB29-4D3C-8B7B-4BD39810888B}" type="pres">
      <dgm:prSet presAssocID="{E4E07F5A-EAA4-41FD-8FCC-DD3645E90BD0}" presName="chevron1" presStyleLbl="sibTrans2D1" presStyleIdx="7" presStyleCnt="8"/>
      <dgm:spPr/>
    </dgm:pt>
    <dgm:pt modelId="{17891B0F-2D3D-4A22-9E8F-EF01721A188A}" type="pres">
      <dgm:prSet presAssocID="{E4E07F5A-EAA4-41FD-8FCC-DD3645E90BD0}" presName="spChevron1" presStyleCnt="0"/>
      <dgm:spPr/>
    </dgm:pt>
    <dgm:pt modelId="{86C5C334-37BC-4923-84C2-3D0AED77E7D9}" type="pres">
      <dgm:prSet presAssocID="{3E335934-D8FD-43A9-BC31-07803C4ABE6F}" presName="last" presStyleCnt="0"/>
      <dgm:spPr/>
    </dgm:pt>
    <dgm:pt modelId="{88965C93-273D-4484-B06A-EC1FF3170A57}" type="pres">
      <dgm:prSet presAssocID="{3E335934-D8FD-43A9-BC31-07803C4ABE6F}" presName="circleTx" presStyleLbl="node1" presStyleIdx="18" presStyleCnt="19"/>
      <dgm:spPr/>
    </dgm:pt>
    <dgm:pt modelId="{833AFF18-211E-4069-9CC1-3B2629F168CD}" type="pres">
      <dgm:prSet presAssocID="{3E335934-D8FD-43A9-BC31-07803C4ABE6F}" presName="spN" presStyleCnt="0"/>
      <dgm:spPr/>
    </dgm:pt>
  </dgm:ptLst>
  <dgm:cxnLst>
    <dgm:cxn modelId="{A689B00C-CA2E-4663-B272-7BAF3F94078C}" type="presOf" srcId="{F86C475A-953A-4FA4-B963-657E41FCDEBE}" destId="{E0744422-8098-41E7-86BB-958BCEC46166}" srcOrd="0" destOrd="0" presId="urn:microsoft.com/office/officeart/2009/3/layout/RandomtoResultProcess"/>
    <dgm:cxn modelId="{25F8D21B-C4E9-4A0D-9C28-D8C218F25F97}" type="presOf" srcId="{27E30F20-E037-43FB-B751-1931FED85D78}" destId="{5D19F6D5-D468-488F-AC28-43CB095000B1}" srcOrd="0" destOrd="0" presId="urn:microsoft.com/office/officeart/2009/3/layout/RandomtoResultProcess"/>
    <dgm:cxn modelId="{F096361C-7C0D-4B08-8B12-C5AE01680BD8}" srcId="{78250E8D-7041-473B-8F36-7E452DCC4897}" destId="{F66B6407-632C-4035-B9F3-1016CD929D3B}" srcOrd="0" destOrd="0" parTransId="{4F6D4C85-BFCF-467C-934D-BD6EC23E56B4}" sibTransId="{E7AF1A21-2B10-4FB4-AAED-4F9600EFA9D3}"/>
    <dgm:cxn modelId="{25B2CC22-D758-4144-A917-74AFF670E3E3}" type="presOf" srcId="{4B1DDF87-30DD-4A8B-A21D-0700CBC95CA9}" destId="{88878D36-AB5D-48D1-B37B-A546D4AC4EF5}" srcOrd="0" destOrd="0" presId="urn:microsoft.com/office/officeart/2009/3/layout/RandomtoResultProcess"/>
    <dgm:cxn modelId="{7DDEC130-51E2-48B2-859D-35ADF04A5734}" type="presOf" srcId="{DF7F6E25-CC06-4328-9F47-45FC1F22A616}" destId="{958AD09D-6D33-49B1-96A5-6AE9BFE5D053}" srcOrd="0" destOrd="0" presId="urn:microsoft.com/office/officeart/2009/3/layout/RandomtoResultProcess"/>
    <dgm:cxn modelId="{83F2DE4C-9C8B-4E88-9382-265FCAB6BCAC}" srcId="{C265349F-C531-4124-9AEF-6E0716FCF827}" destId="{3E335934-D8FD-43A9-BC31-07803C4ABE6F}" srcOrd="8" destOrd="0" parTransId="{976B936D-2B44-4390-9E38-EBDC81A23AFE}" sibTransId="{1463EB04-CF7C-459F-A7A7-9DB03975819C}"/>
    <dgm:cxn modelId="{2012104E-B35A-43DD-A454-FF821F0541B9}" srcId="{C265349F-C531-4124-9AEF-6E0716FCF827}" destId="{2CAEBE1E-2E85-486C-931C-8F8EFB08C10D}" srcOrd="4" destOrd="0" parTransId="{F8A9DAD5-4B89-40D3-8E08-5A7045FFCFD9}" sibTransId="{135C5AE6-50B2-4DB7-A080-34D2C45EC627}"/>
    <dgm:cxn modelId="{BC5F816A-C50C-4403-AABC-9450C6E3B430}" srcId="{C265349F-C531-4124-9AEF-6E0716FCF827}" destId="{3E5AB357-D669-4D0D-8945-DA38FE598F7C}" srcOrd="7" destOrd="0" parTransId="{16F311DC-FB16-4A1F-A83D-F2D107170C1F}" sibTransId="{E4E07F5A-EAA4-41FD-8FCC-DD3645E90BD0}"/>
    <dgm:cxn modelId="{1604D470-033F-4890-8FCE-A6C0CA95C343}" type="presOf" srcId="{78250E8D-7041-473B-8F36-7E452DCC4897}" destId="{168E4CAB-3A68-4970-BC2E-A1DE954F4E02}" srcOrd="0" destOrd="0" presId="urn:microsoft.com/office/officeart/2009/3/layout/RandomtoResultProcess"/>
    <dgm:cxn modelId="{4D894E72-5AC2-4B7D-8ED7-985EF6DF4661}" srcId="{C265349F-C531-4124-9AEF-6E0716FCF827}" destId="{78250E8D-7041-473B-8F36-7E452DCC4897}" srcOrd="0" destOrd="0" parTransId="{2BC3D501-4933-404D-BD08-1150CF652EE5}" sibTransId="{84FCF85E-2E96-4521-93D9-8F3B268EA216}"/>
    <dgm:cxn modelId="{5D191D74-43FE-40F2-9042-44FA4F89E9AA}" srcId="{C265349F-C531-4124-9AEF-6E0716FCF827}" destId="{C8BD4D81-9ABE-4090-8678-6340643BAAAE}" srcOrd="1" destOrd="0" parTransId="{0B118A66-AAD0-485F-ABA9-1A3F3855EEBE}" sibTransId="{2761E923-6810-4A6B-9BEC-442DFA6718DF}"/>
    <dgm:cxn modelId="{47920D78-8BBC-4AF8-BB3C-E6A5949CCA44}" srcId="{2D14D4B4-6F36-475B-A882-6AA6301F62D9}" destId="{F86C475A-953A-4FA4-B963-657E41FCDEBE}" srcOrd="0" destOrd="0" parTransId="{1D2BE800-6937-4EEE-988E-2BDA0D90708B}" sibTransId="{31759234-F539-4ADA-AEB1-45C9B27E056B}"/>
    <dgm:cxn modelId="{25201978-EE06-4D09-A94F-28468B2E7F1E}" type="presOf" srcId="{3E5AB357-D669-4D0D-8945-DA38FE598F7C}" destId="{4851ACC2-391E-40A5-8BA5-D9C3EF72EF42}" srcOrd="0" destOrd="0" presId="urn:microsoft.com/office/officeart/2009/3/layout/RandomtoResultProcess"/>
    <dgm:cxn modelId="{CBA8017F-823B-4246-9C6F-F4733CDC6DDE}" srcId="{2CAEBE1E-2E85-486C-931C-8F8EFB08C10D}" destId="{934756AA-7FB9-456E-9216-E88CC049890E}" srcOrd="0" destOrd="0" parTransId="{7A463EE2-6135-4044-A723-34811EFECE49}" sibTransId="{5D07784F-E320-436F-A722-41B2C5F02229}"/>
    <dgm:cxn modelId="{555FD789-124C-4F9A-816F-6B5F9E28F3D9}" type="presOf" srcId="{C265349F-C531-4124-9AEF-6E0716FCF827}" destId="{8DD11F34-5429-44AA-A5D3-C5459D963F7B}" srcOrd="0" destOrd="0" presId="urn:microsoft.com/office/officeart/2009/3/layout/RandomtoResultProcess"/>
    <dgm:cxn modelId="{F9E28E8A-439B-40A9-8D98-BB1EBCC8E10E}" type="presOf" srcId="{7B4C87E5-56A4-4CC6-A1BE-49C4E0E32CEB}" destId="{285B94A3-F22F-4961-9161-1AE9EEFDD702}" srcOrd="0" destOrd="0" presId="urn:microsoft.com/office/officeart/2009/3/layout/RandomtoResultProcess"/>
    <dgm:cxn modelId="{263C9E90-3C74-4735-8376-761F7489A858}" type="presOf" srcId="{934756AA-7FB9-456E-9216-E88CC049890E}" destId="{A68437E3-CE03-4CB8-A039-769B5F059478}" srcOrd="0" destOrd="0" presId="urn:microsoft.com/office/officeart/2009/3/layout/RandomtoResultProcess"/>
    <dgm:cxn modelId="{C1F09391-51D7-45A9-960E-50CFAE232AD6}" srcId="{C265349F-C531-4124-9AEF-6E0716FCF827}" destId="{27E30F20-E037-43FB-B751-1931FED85D78}" srcOrd="6" destOrd="0" parTransId="{7C6E095A-127E-446E-9F04-AF807BC2A690}" sibTransId="{094A3F8A-D59C-44EA-AC85-7BE419C3AD80}"/>
    <dgm:cxn modelId="{D00A0A97-55CB-4FB6-84B7-09AE5C608EFB}" srcId="{C265349F-C531-4124-9AEF-6E0716FCF827}" destId="{2D14D4B4-6F36-475B-A882-6AA6301F62D9}" srcOrd="3" destOrd="0" parTransId="{F6A4D81B-D7FF-4ED1-94D9-6606696A5F50}" sibTransId="{3B2FCD0B-525D-40F9-BA28-044E51135F14}"/>
    <dgm:cxn modelId="{51377097-A78B-4653-BD4F-2CC8C500A947}" srcId="{DEF3D832-CCB7-47D1-95D8-BE1767482D2E}" destId="{2F936063-DF1A-46FD-A115-CD311DE44D2D}" srcOrd="0" destOrd="0" parTransId="{B12D4022-7443-4F2D-8C82-C91DBBB1FCD5}" sibTransId="{A589EE22-CC4B-4109-913E-49E4AF514E90}"/>
    <dgm:cxn modelId="{F5B79C98-BBB2-4474-B717-41AD79F68E12}" type="presOf" srcId="{C8BD4D81-9ABE-4090-8678-6340643BAAAE}" destId="{47F21D3E-45E7-4FD4-8480-8ACD7B643852}" srcOrd="0" destOrd="0" presId="urn:microsoft.com/office/officeart/2009/3/layout/RandomtoResultProcess"/>
    <dgm:cxn modelId="{AED9FE9B-6AFA-4518-9C93-09A937332B9E}" type="presOf" srcId="{4DC332B7-289C-409F-A3EC-85B85FA100B8}" destId="{A12D0866-F407-4527-8F38-6871D125859C}" srcOrd="0" destOrd="0" presId="urn:microsoft.com/office/officeart/2009/3/layout/RandomtoResultProcess"/>
    <dgm:cxn modelId="{33051F9E-47D7-44A4-B0DF-98BA08ED3715}" srcId="{4B1DDF87-30DD-4A8B-A21D-0700CBC95CA9}" destId="{7B4C87E5-56A4-4CC6-A1BE-49C4E0E32CEB}" srcOrd="0" destOrd="0" parTransId="{D3B29300-DCF6-453A-AC73-760499076955}" sibTransId="{3F785DE6-6423-4ECB-9D04-ACACD3226129}"/>
    <dgm:cxn modelId="{BD1182A0-9C68-47C5-86D9-0A843709E51F}" srcId="{C265349F-C531-4124-9AEF-6E0716FCF827}" destId="{4B1DDF87-30DD-4A8B-A21D-0700CBC95CA9}" srcOrd="2" destOrd="0" parTransId="{F53F53BC-3169-4EC4-B364-6A3ED38C50E6}" sibTransId="{5B2C1A98-6F8A-426B-B12F-BDA165446D78}"/>
    <dgm:cxn modelId="{70A6ADA3-9299-45C4-9C12-B7732E7AA43E}" type="presOf" srcId="{DEF3D832-CCB7-47D1-95D8-BE1767482D2E}" destId="{B73F4544-0EE5-44DC-BEA2-B56AFC1A7FBF}" srcOrd="0" destOrd="0" presId="urn:microsoft.com/office/officeart/2009/3/layout/RandomtoResultProcess"/>
    <dgm:cxn modelId="{F86666A4-6230-4BA7-BFB4-C8ED2E5CBE71}" srcId="{C265349F-C531-4124-9AEF-6E0716FCF827}" destId="{DEF3D832-CCB7-47D1-95D8-BE1767482D2E}" srcOrd="5" destOrd="0" parTransId="{A6387279-3A6B-4455-BFF2-77059F03898D}" sibTransId="{FF877338-ED13-4F2A-886A-789822DFAAFE}"/>
    <dgm:cxn modelId="{390822A7-616C-4D14-9A38-2D98D3A4B141}" type="presOf" srcId="{2CAEBE1E-2E85-486C-931C-8F8EFB08C10D}" destId="{EA492ED6-24F0-412C-810C-A4AE2C0FE98F}" srcOrd="0" destOrd="0" presId="urn:microsoft.com/office/officeart/2009/3/layout/RandomtoResultProcess"/>
    <dgm:cxn modelId="{8E5BD5C9-B1D9-4BE5-A7E9-444ECE106823}" type="presOf" srcId="{2F936063-DF1A-46FD-A115-CD311DE44D2D}" destId="{27AF1F61-2FDD-472A-839C-1C577CD74AA1}" srcOrd="0" destOrd="0" presId="urn:microsoft.com/office/officeart/2009/3/layout/RandomtoResultProcess"/>
    <dgm:cxn modelId="{58656DD9-C30A-4400-994B-21BF99FBF0B0}" type="presOf" srcId="{F66B6407-632C-4035-B9F3-1016CD929D3B}" destId="{4F6A7CFC-EFD2-488B-8286-7AB9ECEA55D1}" srcOrd="0" destOrd="0" presId="urn:microsoft.com/office/officeart/2009/3/layout/RandomtoResultProcess"/>
    <dgm:cxn modelId="{D58635E3-EA8E-484C-BE80-FC4858E7CB68}" srcId="{3E5AB357-D669-4D0D-8945-DA38FE598F7C}" destId="{DF7F6E25-CC06-4328-9F47-45FC1F22A616}" srcOrd="0" destOrd="0" parTransId="{280645C5-407B-4790-AD04-17A3523473AD}" sibTransId="{28B6A926-AC37-4649-9FF7-C2C3165EC1C5}"/>
    <dgm:cxn modelId="{96B518E7-CD61-430B-8D16-4212A78C618B}" type="presOf" srcId="{2D14D4B4-6F36-475B-A882-6AA6301F62D9}" destId="{8CA21909-139B-44C6-9E54-68A981795775}" srcOrd="0" destOrd="0" presId="urn:microsoft.com/office/officeart/2009/3/layout/RandomtoResultProcess"/>
    <dgm:cxn modelId="{38752DF1-CA9A-45B3-AC5D-BE571644AE22}" srcId="{C8BD4D81-9ABE-4090-8678-6340643BAAAE}" destId="{2C979034-159A-45A5-8C04-1F2D79D67387}" srcOrd="0" destOrd="0" parTransId="{5969CD54-FB18-4B0C-A529-BDF59E764402}" sibTransId="{0EFD18E0-6D9E-4F1C-A5C9-518AA03E89B3}"/>
    <dgm:cxn modelId="{DA3DEEF3-2969-45E5-B72A-AE662F6899C7}" srcId="{27E30F20-E037-43FB-B751-1931FED85D78}" destId="{4DC332B7-289C-409F-A3EC-85B85FA100B8}" srcOrd="0" destOrd="0" parTransId="{D68412BA-9303-4A22-AE97-8A7A6FE2A672}" sibTransId="{841EC7AC-D356-48E1-919C-E8EF29A9C87D}"/>
    <dgm:cxn modelId="{C05666F8-7B60-41F7-A5C2-CD0EFE64780B}" type="presOf" srcId="{3E335934-D8FD-43A9-BC31-07803C4ABE6F}" destId="{88965C93-273D-4484-B06A-EC1FF3170A57}" srcOrd="0" destOrd="0" presId="urn:microsoft.com/office/officeart/2009/3/layout/RandomtoResultProcess"/>
    <dgm:cxn modelId="{A776BDFB-B4F2-4979-8831-01A9915ECF7C}" type="presOf" srcId="{2C979034-159A-45A5-8C04-1F2D79D67387}" destId="{7ACFB452-C204-4C0D-AB3D-5BC67677E0F7}" srcOrd="0" destOrd="0" presId="urn:microsoft.com/office/officeart/2009/3/layout/RandomtoResultProcess"/>
    <dgm:cxn modelId="{59A2B639-6D15-46E2-BB70-9F444B20D5C1}" type="presParOf" srcId="{8DD11F34-5429-44AA-A5D3-C5459D963F7B}" destId="{97C5FCBF-E46E-42D8-ABA7-D458C8589D62}" srcOrd="0" destOrd="0" presId="urn:microsoft.com/office/officeart/2009/3/layout/RandomtoResultProcess"/>
    <dgm:cxn modelId="{A1DB3F59-14EE-4725-B49C-107FE85612A4}" type="presParOf" srcId="{97C5FCBF-E46E-42D8-ABA7-D458C8589D62}" destId="{168E4CAB-3A68-4970-BC2E-A1DE954F4E02}" srcOrd="0" destOrd="0" presId="urn:microsoft.com/office/officeart/2009/3/layout/RandomtoResultProcess"/>
    <dgm:cxn modelId="{5FA34098-E802-480A-A9C6-EB408A66B901}" type="presParOf" srcId="{97C5FCBF-E46E-42D8-ABA7-D458C8589D62}" destId="{4F6A7CFC-EFD2-488B-8286-7AB9ECEA55D1}" srcOrd="1" destOrd="0" presId="urn:microsoft.com/office/officeart/2009/3/layout/RandomtoResultProcess"/>
    <dgm:cxn modelId="{A7B7A8E2-9731-4419-B1D0-497A10FF868E}" type="presParOf" srcId="{97C5FCBF-E46E-42D8-ABA7-D458C8589D62}" destId="{2E4564B3-3656-4233-9402-7FF1B93486FE}" srcOrd="2" destOrd="0" presId="urn:microsoft.com/office/officeart/2009/3/layout/RandomtoResultProcess"/>
    <dgm:cxn modelId="{03F41D77-C26E-40D3-9F1B-6C5047BC95C8}" type="presParOf" srcId="{97C5FCBF-E46E-42D8-ABA7-D458C8589D62}" destId="{F680F621-6A3C-4EA8-9BCE-F2B56361EF0C}" srcOrd="3" destOrd="0" presId="urn:microsoft.com/office/officeart/2009/3/layout/RandomtoResultProcess"/>
    <dgm:cxn modelId="{7A9B00DC-4D3C-49BE-AE01-DBD76F1199DC}" type="presParOf" srcId="{97C5FCBF-E46E-42D8-ABA7-D458C8589D62}" destId="{A68CD1B9-FFE6-4198-8885-32E89154C494}" srcOrd="4" destOrd="0" presId="urn:microsoft.com/office/officeart/2009/3/layout/RandomtoResultProcess"/>
    <dgm:cxn modelId="{FE2D5139-9815-429E-A08B-E56F0678EEB4}" type="presParOf" srcId="{97C5FCBF-E46E-42D8-ABA7-D458C8589D62}" destId="{030830BA-51AD-4DDA-B58B-E52A95472E64}" srcOrd="5" destOrd="0" presId="urn:microsoft.com/office/officeart/2009/3/layout/RandomtoResultProcess"/>
    <dgm:cxn modelId="{786E9B6D-4454-4823-858E-4C65FF852325}" type="presParOf" srcId="{97C5FCBF-E46E-42D8-ABA7-D458C8589D62}" destId="{2DD9D050-4963-48D7-A649-A828278D7C45}" srcOrd="6" destOrd="0" presId="urn:microsoft.com/office/officeart/2009/3/layout/RandomtoResultProcess"/>
    <dgm:cxn modelId="{F74F86BF-B00F-42CB-BE62-1213436C9D8C}" type="presParOf" srcId="{97C5FCBF-E46E-42D8-ABA7-D458C8589D62}" destId="{03488298-EC38-4783-B5A5-30709CE5F577}" srcOrd="7" destOrd="0" presId="urn:microsoft.com/office/officeart/2009/3/layout/RandomtoResultProcess"/>
    <dgm:cxn modelId="{7E2B5B38-2C93-43AC-8689-6E2596C1DF6C}" type="presParOf" srcId="{97C5FCBF-E46E-42D8-ABA7-D458C8589D62}" destId="{7A3213E5-2AD5-4A63-AF2C-11C6C13A8768}" srcOrd="8" destOrd="0" presId="urn:microsoft.com/office/officeart/2009/3/layout/RandomtoResultProcess"/>
    <dgm:cxn modelId="{587AA670-986D-440E-A9B8-CF6E8BB9DD5E}" type="presParOf" srcId="{97C5FCBF-E46E-42D8-ABA7-D458C8589D62}" destId="{F46E4106-36C3-4B33-B1AD-459AF4FC392F}" srcOrd="9" destOrd="0" presId="urn:microsoft.com/office/officeart/2009/3/layout/RandomtoResultProcess"/>
    <dgm:cxn modelId="{9A70D2F6-51C3-4EC3-88EC-19379F72FF44}" type="presParOf" srcId="{97C5FCBF-E46E-42D8-ABA7-D458C8589D62}" destId="{1D3810B4-40CA-44FC-93E0-6FF6FB940B06}" srcOrd="10" destOrd="0" presId="urn:microsoft.com/office/officeart/2009/3/layout/RandomtoResultProcess"/>
    <dgm:cxn modelId="{7FB879E1-118A-4E71-9814-83214950E1D4}" type="presParOf" srcId="{97C5FCBF-E46E-42D8-ABA7-D458C8589D62}" destId="{F3FF1B5A-2651-4B16-85E4-24A322C1AE0C}" srcOrd="11" destOrd="0" presId="urn:microsoft.com/office/officeart/2009/3/layout/RandomtoResultProcess"/>
    <dgm:cxn modelId="{7EFD9F34-6BDE-4251-B4F7-03927B9E3F86}" type="presParOf" srcId="{97C5FCBF-E46E-42D8-ABA7-D458C8589D62}" destId="{51ACE843-82D7-4CED-8012-C1AA0A9BF681}" srcOrd="12" destOrd="0" presId="urn:microsoft.com/office/officeart/2009/3/layout/RandomtoResultProcess"/>
    <dgm:cxn modelId="{A6B9EDC9-315D-406F-841C-9C88315E5F7B}" type="presParOf" srcId="{97C5FCBF-E46E-42D8-ABA7-D458C8589D62}" destId="{03DBBC10-30E2-4776-A4B8-849AB68F3F36}" srcOrd="13" destOrd="0" presId="urn:microsoft.com/office/officeart/2009/3/layout/RandomtoResultProcess"/>
    <dgm:cxn modelId="{57BF03FA-9BA6-4AC5-AF01-83C164DCF3E4}" type="presParOf" srcId="{97C5FCBF-E46E-42D8-ABA7-D458C8589D62}" destId="{6C0A1870-3047-4CA3-A121-72734B0F6A93}" srcOrd="14" destOrd="0" presId="urn:microsoft.com/office/officeart/2009/3/layout/RandomtoResultProcess"/>
    <dgm:cxn modelId="{9B43166D-DDBB-4E48-A7B5-C2E2804B80C6}" type="presParOf" srcId="{97C5FCBF-E46E-42D8-ABA7-D458C8589D62}" destId="{0F3C07D8-F77A-4342-9A4C-6FA008B1FF6F}" srcOrd="15" destOrd="0" presId="urn:microsoft.com/office/officeart/2009/3/layout/RandomtoResultProcess"/>
    <dgm:cxn modelId="{81AAF8E6-12E4-460A-921A-8C366B9570E8}" type="presParOf" srcId="{97C5FCBF-E46E-42D8-ABA7-D458C8589D62}" destId="{346A3FE5-C4F1-4366-951D-00DD28EC5E9B}" srcOrd="16" destOrd="0" presId="urn:microsoft.com/office/officeart/2009/3/layout/RandomtoResultProcess"/>
    <dgm:cxn modelId="{E2AA5D9D-EB65-47FD-B0F0-5256DEAA0983}" type="presParOf" srcId="{97C5FCBF-E46E-42D8-ABA7-D458C8589D62}" destId="{A50CF595-2DD0-41AF-9A01-074CF96A0994}" srcOrd="17" destOrd="0" presId="urn:microsoft.com/office/officeart/2009/3/layout/RandomtoResultProcess"/>
    <dgm:cxn modelId="{C21192C7-FBD8-4548-AA4A-C4FD3E108756}" type="presParOf" srcId="{97C5FCBF-E46E-42D8-ABA7-D458C8589D62}" destId="{3FE0A64F-674A-438B-BA79-9C17AD5A39BC}" srcOrd="18" destOrd="0" presId="urn:microsoft.com/office/officeart/2009/3/layout/RandomtoResultProcess"/>
    <dgm:cxn modelId="{DCA718D4-F879-4F29-B910-01B8D5A77B1F}" type="presParOf" srcId="{97C5FCBF-E46E-42D8-ABA7-D458C8589D62}" destId="{524550C5-A584-44A7-92A4-59A2279DC67D}" srcOrd="19" destOrd="0" presId="urn:microsoft.com/office/officeart/2009/3/layout/RandomtoResultProcess"/>
    <dgm:cxn modelId="{C9D4D841-EA86-4EC4-9899-35CA327096D1}" type="presParOf" srcId="{8DD11F34-5429-44AA-A5D3-C5459D963F7B}" destId="{78D2413C-9DE1-4861-BF2D-0FD5A8404F28}" srcOrd="1" destOrd="0" presId="urn:microsoft.com/office/officeart/2009/3/layout/RandomtoResultProcess"/>
    <dgm:cxn modelId="{A3C9FE01-7674-4DF7-945F-ED3A6F19837F}" type="presParOf" srcId="{78D2413C-9DE1-4861-BF2D-0FD5A8404F28}" destId="{72FFE9CD-9442-4666-B693-FE89BCBF7FC2}" srcOrd="0" destOrd="0" presId="urn:microsoft.com/office/officeart/2009/3/layout/RandomtoResultProcess"/>
    <dgm:cxn modelId="{06E6C8D0-C002-4D83-8719-D603492C6CC4}" type="presParOf" srcId="{78D2413C-9DE1-4861-BF2D-0FD5A8404F28}" destId="{0928A942-7470-42FA-BA6B-2ACA384F9B91}" srcOrd="1" destOrd="0" presId="urn:microsoft.com/office/officeart/2009/3/layout/RandomtoResultProcess"/>
    <dgm:cxn modelId="{A63422C5-E8BE-4BBB-824C-805BA7725F1F}" type="presParOf" srcId="{8DD11F34-5429-44AA-A5D3-C5459D963F7B}" destId="{0FCB9A6A-9F10-43AD-AB5F-ABEFB3A9DC78}" srcOrd="2" destOrd="0" presId="urn:microsoft.com/office/officeart/2009/3/layout/RandomtoResultProcess"/>
    <dgm:cxn modelId="{4CCCC3AB-8AD1-4884-B411-0F428D50E4FE}" type="presParOf" srcId="{0FCB9A6A-9F10-43AD-AB5F-ABEFB3A9DC78}" destId="{47F21D3E-45E7-4FD4-8480-8ACD7B643852}" srcOrd="0" destOrd="0" presId="urn:microsoft.com/office/officeart/2009/3/layout/RandomtoResultProcess"/>
    <dgm:cxn modelId="{42ECD2EA-4C2A-489A-9371-07FFE07526AB}" type="presParOf" srcId="{0FCB9A6A-9F10-43AD-AB5F-ABEFB3A9DC78}" destId="{7ACFB452-C204-4C0D-AB3D-5BC67677E0F7}" srcOrd="1" destOrd="0" presId="urn:microsoft.com/office/officeart/2009/3/layout/RandomtoResultProcess"/>
    <dgm:cxn modelId="{202B6756-3651-4DBB-9E44-ED94A337DF89}" type="presParOf" srcId="{0FCB9A6A-9F10-43AD-AB5F-ABEFB3A9DC78}" destId="{36085184-C78A-4331-9AB9-0BB67C7226A4}" srcOrd="2" destOrd="0" presId="urn:microsoft.com/office/officeart/2009/3/layout/RandomtoResultProcess"/>
    <dgm:cxn modelId="{AEBD45B7-B89C-4601-97B3-2B02F27FEBEA}" type="presParOf" srcId="{8DD11F34-5429-44AA-A5D3-C5459D963F7B}" destId="{52DA353D-C347-4461-B750-094A3B98B69F}" srcOrd="3" destOrd="0" presId="urn:microsoft.com/office/officeart/2009/3/layout/RandomtoResultProcess"/>
    <dgm:cxn modelId="{70C69560-46F6-4BD3-891E-4D6B17493CF8}" type="presParOf" srcId="{52DA353D-C347-4461-B750-094A3B98B69F}" destId="{39C2273A-A1A2-40B3-A8C1-73C21E88307D}" srcOrd="0" destOrd="0" presId="urn:microsoft.com/office/officeart/2009/3/layout/RandomtoResultProcess"/>
    <dgm:cxn modelId="{671B562F-2059-4A42-8E06-FBB24F20B4BE}" type="presParOf" srcId="{52DA353D-C347-4461-B750-094A3B98B69F}" destId="{8937EBDB-DBCA-4834-B1BC-3F1F1C58B0F0}" srcOrd="1" destOrd="0" presId="urn:microsoft.com/office/officeart/2009/3/layout/RandomtoResultProcess"/>
    <dgm:cxn modelId="{B684DCBA-DB05-4BE1-9F88-F85750C236E0}" type="presParOf" srcId="{8DD11F34-5429-44AA-A5D3-C5459D963F7B}" destId="{39BF0D5C-7F80-4652-80B5-C6447012A9BF}" srcOrd="4" destOrd="0" presId="urn:microsoft.com/office/officeart/2009/3/layout/RandomtoResultProcess"/>
    <dgm:cxn modelId="{A5A59992-7DDF-446B-984B-CA66B2E1565C}" type="presParOf" srcId="{39BF0D5C-7F80-4652-80B5-C6447012A9BF}" destId="{88878D36-AB5D-48D1-B37B-A546D4AC4EF5}" srcOrd="0" destOrd="0" presId="urn:microsoft.com/office/officeart/2009/3/layout/RandomtoResultProcess"/>
    <dgm:cxn modelId="{338325C4-5900-4079-B8C5-3C21F2697407}" type="presParOf" srcId="{39BF0D5C-7F80-4652-80B5-C6447012A9BF}" destId="{285B94A3-F22F-4961-9161-1AE9EEFDD702}" srcOrd="1" destOrd="0" presId="urn:microsoft.com/office/officeart/2009/3/layout/RandomtoResultProcess"/>
    <dgm:cxn modelId="{BD908CA1-7197-440D-8753-C1C799CD5CD2}" type="presParOf" srcId="{39BF0D5C-7F80-4652-80B5-C6447012A9BF}" destId="{32412BD7-0BD8-4BC7-BFFC-F8A811398EF4}" srcOrd="2" destOrd="0" presId="urn:microsoft.com/office/officeart/2009/3/layout/RandomtoResultProcess"/>
    <dgm:cxn modelId="{E4E0F0BC-0D24-41F0-8020-7288BCF36286}" type="presParOf" srcId="{8DD11F34-5429-44AA-A5D3-C5459D963F7B}" destId="{C4C908F3-99DD-42C4-9B06-705464F2D172}" srcOrd="5" destOrd="0" presId="urn:microsoft.com/office/officeart/2009/3/layout/RandomtoResultProcess"/>
    <dgm:cxn modelId="{73924061-62D7-482A-A03B-29928E45F10B}" type="presParOf" srcId="{C4C908F3-99DD-42C4-9B06-705464F2D172}" destId="{3BC835A3-F337-4E18-BC77-F5E585B67E35}" srcOrd="0" destOrd="0" presId="urn:microsoft.com/office/officeart/2009/3/layout/RandomtoResultProcess"/>
    <dgm:cxn modelId="{1630CD28-33C2-41CE-AE37-F07B8D7DADC2}" type="presParOf" srcId="{C4C908F3-99DD-42C4-9B06-705464F2D172}" destId="{F9A4E9A9-E180-41A8-B3B4-1ED9EE8EB7A1}" srcOrd="1" destOrd="0" presId="urn:microsoft.com/office/officeart/2009/3/layout/RandomtoResultProcess"/>
    <dgm:cxn modelId="{FAF066A0-8B35-4446-A5B1-1CC15EA2E2AB}" type="presParOf" srcId="{8DD11F34-5429-44AA-A5D3-C5459D963F7B}" destId="{B0E24F08-7E7C-4F9A-AB3D-250E4C00711C}" srcOrd="6" destOrd="0" presId="urn:microsoft.com/office/officeart/2009/3/layout/RandomtoResultProcess"/>
    <dgm:cxn modelId="{F3419FDE-A4CB-401A-B508-BECA4A546FD5}" type="presParOf" srcId="{B0E24F08-7E7C-4F9A-AB3D-250E4C00711C}" destId="{8CA21909-139B-44C6-9E54-68A981795775}" srcOrd="0" destOrd="0" presId="urn:microsoft.com/office/officeart/2009/3/layout/RandomtoResultProcess"/>
    <dgm:cxn modelId="{11A66631-E215-4F9B-889F-16D70302D0E2}" type="presParOf" srcId="{B0E24F08-7E7C-4F9A-AB3D-250E4C00711C}" destId="{E0744422-8098-41E7-86BB-958BCEC46166}" srcOrd="1" destOrd="0" presId="urn:microsoft.com/office/officeart/2009/3/layout/RandomtoResultProcess"/>
    <dgm:cxn modelId="{C1F13E79-1333-4FE9-A90C-C82206D87CDB}" type="presParOf" srcId="{B0E24F08-7E7C-4F9A-AB3D-250E4C00711C}" destId="{83389CC0-D36C-4811-84BA-A04DD704EB4A}" srcOrd="2" destOrd="0" presId="urn:microsoft.com/office/officeart/2009/3/layout/RandomtoResultProcess"/>
    <dgm:cxn modelId="{7BD4CD8C-B4B7-4D48-A8F0-909F4731A062}" type="presParOf" srcId="{8DD11F34-5429-44AA-A5D3-C5459D963F7B}" destId="{C2229A7C-7B0F-425F-8BD8-6C30EFB93990}" srcOrd="7" destOrd="0" presId="urn:microsoft.com/office/officeart/2009/3/layout/RandomtoResultProcess"/>
    <dgm:cxn modelId="{C7EB34D1-725E-42B4-ADFC-BC29E04E9761}" type="presParOf" srcId="{C2229A7C-7B0F-425F-8BD8-6C30EFB93990}" destId="{E52A1E76-1EDC-4E9B-A120-5381F3177CEC}" srcOrd="0" destOrd="0" presId="urn:microsoft.com/office/officeart/2009/3/layout/RandomtoResultProcess"/>
    <dgm:cxn modelId="{35825B8A-FBCB-4F55-A171-03B391BE4576}" type="presParOf" srcId="{C2229A7C-7B0F-425F-8BD8-6C30EFB93990}" destId="{B98B0E00-5F47-422C-8A8B-C017C1FC84A6}" srcOrd="1" destOrd="0" presId="urn:microsoft.com/office/officeart/2009/3/layout/RandomtoResultProcess"/>
    <dgm:cxn modelId="{2DBA9F72-821F-4031-9DE6-73C90F132D0C}" type="presParOf" srcId="{8DD11F34-5429-44AA-A5D3-C5459D963F7B}" destId="{5CCE8556-8A01-41A4-B4BA-1C47F0E9CB86}" srcOrd="8" destOrd="0" presId="urn:microsoft.com/office/officeart/2009/3/layout/RandomtoResultProcess"/>
    <dgm:cxn modelId="{DBF3E015-1587-4CFA-B844-C9917BAA9338}" type="presParOf" srcId="{5CCE8556-8A01-41A4-B4BA-1C47F0E9CB86}" destId="{EA492ED6-24F0-412C-810C-A4AE2C0FE98F}" srcOrd="0" destOrd="0" presId="urn:microsoft.com/office/officeart/2009/3/layout/RandomtoResultProcess"/>
    <dgm:cxn modelId="{A14EAF27-3A8E-4B95-A759-FA8BCB05BF5D}" type="presParOf" srcId="{5CCE8556-8A01-41A4-B4BA-1C47F0E9CB86}" destId="{A68437E3-CE03-4CB8-A039-769B5F059478}" srcOrd="1" destOrd="0" presId="urn:microsoft.com/office/officeart/2009/3/layout/RandomtoResultProcess"/>
    <dgm:cxn modelId="{937E3A2F-A449-4B85-8A9D-C31C6C1DAA3C}" type="presParOf" srcId="{5CCE8556-8A01-41A4-B4BA-1C47F0E9CB86}" destId="{DE39FA07-5CA0-45CE-B970-A972F74DBF59}" srcOrd="2" destOrd="0" presId="urn:microsoft.com/office/officeart/2009/3/layout/RandomtoResultProcess"/>
    <dgm:cxn modelId="{F8926A24-7D1B-49D3-BD00-A9E829A9A55E}" type="presParOf" srcId="{8DD11F34-5429-44AA-A5D3-C5459D963F7B}" destId="{2F2102EE-CB72-4B9B-B130-26806BDEB69B}" srcOrd="9" destOrd="0" presId="urn:microsoft.com/office/officeart/2009/3/layout/RandomtoResultProcess"/>
    <dgm:cxn modelId="{29BFB813-1D20-41AE-9615-C562057882BB}" type="presParOf" srcId="{2F2102EE-CB72-4B9B-B130-26806BDEB69B}" destId="{C26BC817-8534-45EE-895D-CD3A7B95E92C}" srcOrd="0" destOrd="0" presId="urn:microsoft.com/office/officeart/2009/3/layout/RandomtoResultProcess"/>
    <dgm:cxn modelId="{97F73D6E-9D60-4563-838B-CB6C1889220E}" type="presParOf" srcId="{2F2102EE-CB72-4B9B-B130-26806BDEB69B}" destId="{6D4372D7-EA74-470C-B50B-453B08528238}" srcOrd="1" destOrd="0" presId="urn:microsoft.com/office/officeart/2009/3/layout/RandomtoResultProcess"/>
    <dgm:cxn modelId="{4339AD93-CBC6-4258-94D1-45C1BF22257F}" type="presParOf" srcId="{8DD11F34-5429-44AA-A5D3-C5459D963F7B}" destId="{3005F703-8862-431E-BD52-3D38CE7B5AA6}" srcOrd="10" destOrd="0" presId="urn:microsoft.com/office/officeart/2009/3/layout/RandomtoResultProcess"/>
    <dgm:cxn modelId="{842A2558-8387-4C44-B969-D0D27F2ECDD5}" type="presParOf" srcId="{3005F703-8862-431E-BD52-3D38CE7B5AA6}" destId="{B73F4544-0EE5-44DC-BEA2-B56AFC1A7FBF}" srcOrd="0" destOrd="0" presId="urn:microsoft.com/office/officeart/2009/3/layout/RandomtoResultProcess"/>
    <dgm:cxn modelId="{DF3AAA31-3369-4062-BFCF-913E8553D257}" type="presParOf" srcId="{3005F703-8862-431E-BD52-3D38CE7B5AA6}" destId="{27AF1F61-2FDD-472A-839C-1C577CD74AA1}" srcOrd="1" destOrd="0" presId="urn:microsoft.com/office/officeart/2009/3/layout/RandomtoResultProcess"/>
    <dgm:cxn modelId="{835DF8D9-5829-46D7-8606-FC859182DD42}" type="presParOf" srcId="{3005F703-8862-431E-BD52-3D38CE7B5AA6}" destId="{4458844B-6229-4FC3-9A7B-54E78B1FE786}" srcOrd="2" destOrd="0" presId="urn:microsoft.com/office/officeart/2009/3/layout/RandomtoResultProcess"/>
    <dgm:cxn modelId="{7BA19D12-7AE4-427F-A8D9-ADACEF53D444}" type="presParOf" srcId="{8DD11F34-5429-44AA-A5D3-C5459D963F7B}" destId="{368894B6-D927-49E8-9ABF-94D23295C2E9}" srcOrd="11" destOrd="0" presId="urn:microsoft.com/office/officeart/2009/3/layout/RandomtoResultProcess"/>
    <dgm:cxn modelId="{27CA487C-8B04-407F-8086-7FA586F533DC}" type="presParOf" srcId="{368894B6-D927-49E8-9ABF-94D23295C2E9}" destId="{CFFAC21A-1E28-4C46-94FC-81E094D51514}" srcOrd="0" destOrd="0" presId="urn:microsoft.com/office/officeart/2009/3/layout/RandomtoResultProcess"/>
    <dgm:cxn modelId="{45D9445B-C3B2-4EC2-B577-634C698309A0}" type="presParOf" srcId="{368894B6-D927-49E8-9ABF-94D23295C2E9}" destId="{F083792F-22FB-4579-8913-83E8B39BE7C6}" srcOrd="1" destOrd="0" presId="urn:microsoft.com/office/officeart/2009/3/layout/RandomtoResultProcess"/>
    <dgm:cxn modelId="{0CD7E378-D96D-4A0C-9BD9-0E0042F53F7C}" type="presParOf" srcId="{8DD11F34-5429-44AA-A5D3-C5459D963F7B}" destId="{55295E15-54B2-4A9C-A66C-F59D531FB5D0}" srcOrd="12" destOrd="0" presId="urn:microsoft.com/office/officeart/2009/3/layout/RandomtoResultProcess"/>
    <dgm:cxn modelId="{3B65BBF6-43D7-417F-8C72-07AF870825CE}" type="presParOf" srcId="{55295E15-54B2-4A9C-A66C-F59D531FB5D0}" destId="{5D19F6D5-D468-488F-AC28-43CB095000B1}" srcOrd="0" destOrd="0" presId="urn:microsoft.com/office/officeart/2009/3/layout/RandomtoResultProcess"/>
    <dgm:cxn modelId="{B27563F6-968E-4673-9A9C-EC5D011ECEA5}" type="presParOf" srcId="{55295E15-54B2-4A9C-A66C-F59D531FB5D0}" destId="{A12D0866-F407-4527-8F38-6871D125859C}" srcOrd="1" destOrd="0" presId="urn:microsoft.com/office/officeart/2009/3/layout/RandomtoResultProcess"/>
    <dgm:cxn modelId="{63CE03E8-6284-45DF-805B-0568E966B47D}" type="presParOf" srcId="{55295E15-54B2-4A9C-A66C-F59D531FB5D0}" destId="{8F853E25-5D09-4581-93E5-6979DDE392F1}" srcOrd="2" destOrd="0" presId="urn:microsoft.com/office/officeart/2009/3/layout/RandomtoResultProcess"/>
    <dgm:cxn modelId="{022FC325-4877-4320-BF45-E59DF54374ED}" type="presParOf" srcId="{8DD11F34-5429-44AA-A5D3-C5459D963F7B}" destId="{F1742780-B6AE-45FE-8D89-49B746530231}" srcOrd="13" destOrd="0" presId="urn:microsoft.com/office/officeart/2009/3/layout/RandomtoResultProcess"/>
    <dgm:cxn modelId="{1B0A842B-3E12-4762-B709-A8836098F6EE}" type="presParOf" srcId="{F1742780-B6AE-45FE-8D89-49B746530231}" destId="{D0961D19-8D4C-4CD8-AF50-FE37DD88D48F}" srcOrd="0" destOrd="0" presId="urn:microsoft.com/office/officeart/2009/3/layout/RandomtoResultProcess"/>
    <dgm:cxn modelId="{F1F6F0AD-97DF-4E37-A5A5-0D81531234F3}" type="presParOf" srcId="{F1742780-B6AE-45FE-8D89-49B746530231}" destId="{4419667E-C3AC-44C4-A641-0246C19F9444}" srcOrd="1" destOrd="0" presId="urn:microsoft.com/office/officeart/2009/3/layout/RandomtoResultProcess"/>
    <dgm:cxn modelId="{4EB7C11F-6E93-458E-84D4-1C2572A55315}" type="presParOf" srcId="{8DD11F34-5429-44AA-A5D3-C5459D963F7B}" destId="{E2F06ED3-1B30-410D-BD0C-7EA3176CE86A}" srcOrd="14" destOrd="0" presId="urn:microsoft.com/office/officeart/2009/3/layout/RandomtoResultProcess"/>
    <dgm:cxn modelId="{406A88A7-E4E3-4E46-A496-F166F6D1C209}" type="presParOf" srcId="{E2F06ED3-1B30-410D-BD0C-7EA3176CE86A}" destId="{4851ACC2-391E-40A5-8BA5-D9C3EF72EF42}" srcOrd="0" destOrd="0" presId="urn:microsoft.com/office/officeart/2009/3/layout/RandomtoResultProcess"/>
    <dgm:cxn modelId="{E97AC1BE-9DD1-4B7E-A245-17D4B8CFE044}" type="presParOf" srcId="{E2F06ED3-1B30-410D-BD0C-7EA3176CE86A}" destId="{958AD09D-6D33-49B1-96A5-6AE9BFE5D053}" srcOrd="1" destOrd="0" presId="urn:microsoft.com/office/officeart/2009/3/layout/RandomtoResultProcess"/>
    <dgm:cxn modelId="{F6DCC9DD-976D-4AE9-B355-1F2EDEE98626}" type="presParOf" srcId="{E2F06ED3-1B30-410D-BD0C-7EA3176CE86A}" destId="{875F74F7-1E55-4440-8255-37CA268EBF74}" srcOrd="2" destOrd="0" presId="urn:microsoft.com/office/officeart/2009/3/layout/RandomtoResultProcess"/>
    <dgm:cxn modelId="{C4F09AE5-65F0-4430-BB9A-855740DFDE92}" type="presParOf" srcId="{8DD11F34-5429-44AA-A5D3-C5459D963F7B}" destId="{B7B9EEB8-400F-47A5-8F21-2894932C64B2}" srcOrd="15" destOrd="0" presId="urn:microsoft.com/office/officeart/2009/3/layout/RandomtoResultProcess"/>
    <dgm:cxn modelId="{6F6D0EE9-81AF-44D9-8F6E-7A2DB3CE0540}" type="presParOf" srcId="{B7B9EEB8-400F-47A5-8F21-2894932C64B2}" destId="{751D365E-EB29-4D3C-8B7B-4BD39810888B}" srcOrd="0" destOrd="0" presId="urn:microsoft.com/office/officeart/2009/3/layout/RandomtoResultProcess"/>
    <dgm:cxn modelId="{22D1E021-38A4-40F6-8AEC-57300E1778F5}" type="presParOf" srcId="{B7B9EEB8-400F-47A5-8F21-2894932C64B2}" destId="{17891B0F-2D3D-4A22-9E8F-EF01721A188A}" srcOrd="1" destOrd="0" presId="urn:microsoft.com/office/officeart/2009/3/layout/RandomtoResultProcess"/>
    <dgm:cxn modelId="{B96AE47B-D1D7-4ACF-B0C1-3C379CFA07EA}" type="presParOf" srcId="{8DD11F34-5429-44AA-A5D3-C5459D963F7B}" destId="{86C5C334-37BC-4923-84C2-3D0AED77E7D9}" srcOrd="16" destOrd="0" presId="urn:microsoft.com/office/officeart/2009/3/layout/RandomtoResultProcess"/>
    <dgm:cxn modelId="{C9A3E79E-BE22-4A04-A7DA-ADCDC261E9F6}" type="presParOf" srcId="{86C5C334-37BC-4923-84C2-3D0AED77E7D9}" destId="{88965C93-273D-4484-B06A-EC1FF3170A57}" srcOrd="0" destOrd="0" presId="urn:microsoft.com/office/officeart/2009/3/layout/RandomtoResultProcess"/>
    <dgm:cxn modelId="{759090CA-5E8A-4592-A455-8D701898F532}" type="presParOf" srcId="{86C5C334-37BC-4923-84C2-3D0AED77E7D9}" destId="{833AFF18-211E-4069-9CC1-3B2629F168C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>
        <a:solidFill>
          <a:schemeClr val="tx2">
            <a:lumMod val="20000"/>
            <a:lumOff val="80000"/>
          </a:schemeClr>
        </a:solidFill>
      </dgm:spPr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5212EE-F4FB-4582-B079-0CDB7BC841D8}" type="doc">
      <dgm:prSet loTypeId="urn:microsoft.com/office/officeart/2005/8/layout/hProcess10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A96B8A-F5DE-4C92-91D3-51967479C8DE}">
      <dgm:prSet phldrT="[Texte]"/>
      <dgm:spPr/>
      <dgm:t>
        <a:bodyPr/>
        <a:lstStyle/>
        <a:p>
          <a:r>
            <a:rPr lang="fr-FR" dirty="0"/>
            <a:t>MCD</a:t>
          </a:r>
        </a:p>
      </dgm:t>
    </dgm:pt>
    <dgm:pt modelId="{C5F017A4-FB8E-4096-82E5-C9779FF2D360}" type="parTrans" cxnId="{B2A5F4B6-A0CE-4834-9475-3334628F83D9}">
      <dgm:prSet/>
      <dgm:spPr/>
      <dgm:t>
        <a:bodyPr/>
        <a:lstStyle/>
        <a:p>
          <a:endParaRPr lang="fr-FR"/>
        </a:p>
      </dgm:t>
    </dgm:pt>
    <dgm:pt modelId="{0D210B50-251C-4895-B3CA-A22F2DE6CCF2}" type="sibTrans" cxnId="{B2A5F4B6-A0CE-4834-9475-3334628F83D9}">
      <dgm:prSet/>
      <dgm:spPr/>
      <dgm:t>
        <a:bodyPr/>
        <a:lstStyle/>
        <a:p>
          <a:endParaRPr lang="fr-FR"/>
        </a:p>
      </dgm:t>
    </dgm:pt>
    <dgm:pt modelId="{B90E7E0A-A7B7-4086-8479-36ECD902E6C2}">
      <dgm:prSet phldrT="[Texte]"/>
      <dgm:spPr/>
      <dgm:t>
        <a:bodyPr/>
        <a:lstStyle/>
        <a:p>
          <a:r>
            <a:rPr lang="fr-FR" dirty="0"/>
            <a:t>Dictionnaire de données</a:t>
          </a:r>
        </a:p>
      </dgm:t>
    </dgm:pt>
    <dgm:pt modelId="{5B100202-34DE-4C49-B10B-34B20DCB641B}" type="parTrans" cxnId="{A1C58B64-67D1-4155-8845-51F44BBC8BD5}">
      <dgm:prSet/>
      <dgm:spPr/>
      <dgm:t>
        <a:bodyPr/>
        <a:lstStyle/>
        <a:p>
          <a:endParaRPr lang="fr-FR"/>
        </a:p>
      </dgm:t>
    </dgm:pt>
    <dgm:pt modelId="{8E61A3FB-699F-46A8-B96C-EF6450E3CFBF}" type="sibTrans" cxnId="{A1C58B64-67D1-4155-8845-51F44BBC8BD5}">
      <dgm:prSet/>
      <dgm:spPr/>
      <dgm:t>
        <a:bodyPr/>
        <a:lstStyle/>
        <a:p>
          <a:endParaRPr lang="fr-FR"/>
        </a:p>
      </dgm:t>
    </dgm:pt>
    <dgm:pt modelId="{32A64496-2FBF-499B-947D-947B50439EAD}">
      <dgm:prSet phldrT="[Texte]"/>
      <dgm:spPr/>
      <dgm:t>
        <a:bodyPr/>
        <a:lstStyle/>
        <a:p>
          <a:r>
            <a:rPr lang="fr-FR" dirty="0"/>
            <a:t>MLD</a:t>
          </a:r>
        </a:p>
      </dgm:t>
    </dgm:pt>
    <dgm:pt modelId="{DB3E8C03-9D5D-4F9A-8223-3AD36791808C}" type="parTrans" cxnId="{89EA77DE-1227-48A5-92CD-F176356B62F0}">
      <dgm:prSet/>
      <dgm:spPr/>
      <dgm:t>
        <a:bodyPr/>
        <a:lstStyle/>
        <a:p>
          <a:endParaRPr lang="fr-FR"/>
        </a:p>
      </dgm:t>
    </dgm:pt>
    <dgm:pt modelId="{CF538C4D-CADC-481A-8428-C8633A616075}" type="sibTrans" cxnId="{89EA77DE-1227-48A5-92CD-F176356B62F0}">
      <dgm:prSet/>
      <dgm:spPr/>
      <dgm:t>
        <a:bodyPr/>
        <a:lstStyle/>
        <a:p>
          <a:endParaRPr lang="fr-FR"/>
        </a:p>
      </dgm:t>
    </dgm:pt>
    <dgm:pt modelId="{51A04A95-995A-4E47-99C1-440F2D5122E1}">
      <dgm:prSet phldrT="[Texte]"/>
      <dgm:spPr/>
      <dgm:t>
        <a:bodyPr/>
        <a:lstStyle/>
        <a:p>
          <a:r>
            <a:rPr lang="fr-FR" dirty="0"/>
            <a:t>Transformation du MCD en MLD grâce aux règles de transformations</a:t>
          </a:r>
        </a:p>
      </dgm:t>
    </dgm:pt>
    <dgm:pt modelId="{39B17361-8679-4D04-AA59-D489546DB919}" type="parTrans" cxnId="{237CCDC9-8970-4A37-A136-A9C55030278A}">
      <dgm:prSet/>
      <dgm:spPr/>
      <dgm:t>
        <a:bodyPr/>
        <a:lstStyle/>
        <a:p>
          <a:endParaRPr lang="fr-FR"/>
        </a:p>
      </dgm:t>
    </dgm:pt>
    <dgm:pt modelId="{E87CC6C2-30B4-4533-B72E-537A32AD9A80}" type="sibTrans" cxnId="{237CCDC9-8970-4A37-A136-A9C55030278A}">
      <dgm:prSet/>
      <dgm:spPr/>
      <dgm:t>
        <a:bodyPr/>
        <a:lstStyle/>
        <a:p>
          <a:endParaRPr lang="fr-FR"/>
        </a:p>
      </dgm:t>
    </dgm:pt>
    <dgm:pt modelId="{7B848788-9225-43AB-87CA-793698A41894}">
      <dgm:prSet phldrT="[Texte]"/>
      <dgm:spPr/>
      <dgm:t>
        <a:bodyPr/>
        <a:lstStyle/>
        <a:p>
          <a:r>
            <a:rPr lang="fr-FR" dirty="0"/>
            <a:t>MPD</a:t>
          </a:r>
        </a:p>
      </dgm:t>
    </dgm:pt>
    <dgm:pt modelId="{509D9FC0-72FA-4B5B-9C2A-40C658FC5E0F}" type="parTrans" cxnId="{D86A74CA-6BE7-470A-98E8-9FFE2582A43C}">
      <dgm:prSet/>
      <dgm:spPr/>
      <dgm:t>
        <a:bodyPr/>
        <a:lstStyle/>
        <a:p>
          <a:endParaRPr lang="fr-FR"/>
        </a:p>
      </dgm:t>
    </dgm:pt>
    <dgm:pt modelId="{1BDB393F-A7D9-41C0-89B4-A64695159C53}" type="sibTrans" cxnId="{D86A74CA-6BE7-470A-98E8-9FFE2582A43C}">
      <dgm:prSet/>
      <dgm:spPr/>
      <dgm:t>
        <a:bodyPr/>
        <a:lstStyle/>
        <a:p>
          <a:endParaRPr lang="fr-FR"/>
        </a:p>
      </dgm:t>
    </dgm:pt>
    <dgm:pt modelId="{0CB943B1-0CC2-487B-BBD8-26D4D29BB2B0}">
      <dgm:prSet phldrT="[Texte]"/>
      <dgm:spPr/>
      <dgm:t>
        <a:bodyPr/>
        <a:lstStyle/>
        <a:p>
          <a:r>
            <a:rPr lang="fr-FR" dirty="0"/>
            <a:t>Implémentation du MLD sous le SGBD MYSQL</a:t>
          </a:r>
        </a:p>
      </dgm:t>
    </dgm:pt>
    <dgm:pt modelId="{17E5CEDB-74DA-41FD-8701-C4CE860D0632}" type="parTrans" cxnId="{063B5400-032A-4E8F-988E-FCBF0776EE54}">
      <dgm:prSet/>
      <dgm:spPr/>
      <dgm:t>
        <a:bodyPr/>
        <a:lstStyle/>
        <a:p>
          <a:endParaRPr lang="fr-FR"/>
        </a:p>
      </dgm:t>
    </dgm:pt>
    <dgm:pt modelId="{397CA88E-0956-42F3-9F61-C78896B0CCE9}" type="sibTrans" cxnId="{063B5400-032A-4E8F-988E-FCBF0776EE54}">
      <dgm:prSet/>
      <dgm:spPr/>
      <dgm:t>
        <a:bodyPr/>
        <a:lstStyle/>
        <a:p>
          <a:endParaRPr lang="fr-FR"/>
        </a:p>
      </dgm:t>
    </dgm:pt>
    <dgm:pt modelId="{17947DDC-FA27-4164-B7CC-70CE9C048CC6}">
      <dgm:prSet phldrT="[Texte]"/>
      <dgm:spPr/>
      <dgm:t>
        <a:bodyPr/>
        <a:lstStyle/>
        <a:p>
          <a:r>
            <a:rPr lang="fr-FR" dirty="0"/>
            <a:t>Fonctionnalités</a:t>
          </a:r>
        </a:p>
      </dgm:t>
    </dgm:pt>
    <dgm:pt modelId="{0C31B5E3-65AF-4588-993A-0B18BFAC9077}" type="parTrans" cxnId="{CEE01519-6AA8-41B8-95F8-E4583C63392E}">
      <dgm:prSet/>
      <dgm:spPr/>
      <dgm:t>
        <a:bodyPr/>
        <a:lstStyle/>
        <a:p>
          <a:endParaRPr lang="fr-FR"/>
        </a:p>
      </dgm:t>
    </dgm:pt>
    <dgm:pt modelId="{7ECD040B-2078-4A93-9120-5A59FDBE4ADF}" type="sibTrans" cxnId="{CEE01519-6AA8-41B8-95F8-E4583C63392E}">
      <dgm:prSet/>
      <dgm:spPr/>
      <dgm:t>
        <a:bodyPr/>
        <a:lstStyle/>
        <a:p>
          <a:endParaRPr lang="fr-FR"/>
        </a:p>
      </dgm:t>
    </dgm:pt>
    <dgm:pt modelId="{DCF9DC38-A84D-4E42-9B4F-694A4452BBE1}">
      <dgm:prSet phldrT="[Texte]"/>
      <dgm:spPr/>
      <dgm:t>
        <a:bodyPr/>
        <a:lstStyle/>
        <a:p>
          <a:r>
            <a:rPr lang="fr-FR" dirty="0"/>
            <a:t>Diagramme des flux</a:t>
          </a:r>
        </a:p>
      </dgm:t>
    </dgm:pt>
    <dgm:pt modelId="{B4763C65-ADBD-4585-AF18-2C7383F2D24C}" type="parTrans" cxnId="{3BBC879C-48B0-4761-9141-6DF111C06F63}">
      <dgm:prSet/>
      <dgm:spPr/>
      <dgm:t>
        <a:bodyPr/>
        <a:lstStyle/>
        <a:p>
          <a:endParaRPr lang="fr-FR"/>
        </a:p>
      </dgm:t>
    </dgm:pt>
    <dgm:pt modelId="{8631A29F-C906-480A-BAA1-89667F0F3A95}" type="sibTrans" cxnId="{3BBC879C-48B0-4761-9141-6DF111C06F63}">
      <dgm:prSet/>
      <dgm:spPr/>
      <dgm:t>
        <a:bodyPr/>
        <a:lstStyle/>
        <a:p>
          <a:endParaRPr lang="fr-FR"/>
        </a:p>
      </dgm:t>
    </dgm:pt>
    <dgm:pt modelId="{E67FEE8C-BA22-4029-B5FB-7F88E90DAE53}">
      <dgm:prSet phldrT="[Texte]"/>
      <dgm:spPr/>
      <dgm:t>
        <a:bodyPr/>
        <a:lstStyle/>
        <a:p>
          <a:r>
            <a:rPr lang="fr-FR" dirty="0"/>
            <a:t>Matrice fonctionnelle</a:t>
          </a:r>
        </a:p>
      </dgm:t>
    </dgm:pt>
    <dgm:pt modelId="{932EF24D-9D55-4BE8-A89D-CF93CC24D0FB}" type="parTrans" cxnId="{4DCF3199-9871-4B97-9A64-19682E14BE11}">
      <dgm:prSet/>
      <dgm:spPr/>
      <dgm:t>
        <a:bodyPr/>
        <a:lstStyle/>
        <a:p>
          <a:endParaRPr lang="fr-FR"/>
        </a:p>
      </dgm:t>
    </dgm:pt>
    <dgm:pt modelId="{8F9EB546-4755-450D-AB4C-27C9825499D7}" type="sibTrans" cxnId="{4DCF3199-9871-4B97-9A64-19682E14BE11}">
      <dgm:prSet/>
      <dgm:spPr/>
      <dgm:t>
        <a:bodyPr/>
        <a:lstStyle/>
        <a:p>
          <a:endParaRPr lang="fr-FR"/>
        </a:p>
      </dgm:t>
    </dgm:pt>
    <dgm:pt modelId="{9D35386A-51B8-441B-A3AC-5328EB4F46A4}">
      <dgm:prSet phldrT="[Texte]"/>
      <dgm:spPr/>
      <dgm:t>
        <a:bodyPr/>
        <a:lstStyle/>
        <a:p>
          <a:r>
            <a:rPr lang="fr-FR" dirty="0"/>
            <a:t>Modèle entité - association</a:t>
          </a:r>
        </a:p>
      </dgm:t>
    </dgm:pt>
    <dgm:pt modelId="{A75CBDAA-DE76-412D-B56B-8C70F99ED182}" type="parTrans" cxnId="{D7948366-C52C-4C27-8ABE-D0C96AE8A32D}">
      <dgm:prSet/>
      <dgm:spPr/>
      <dgm:t>
        <a:bodyPr/>
        <a:lstStyle/>
        <a:p>
          <a:endParaRPr lang="fr-FR"/>
        </a:p>
      </dgm:t>
    </dgm:pt>
    <dgm:pt modelId="{0AD4FBF6-C8A9-4CE8-8307-364AEAC40CF0}" type="sibTrans" cxnId="{D7948366-C52C-4C27-8ABE-D0C96AE8A32D}">
      <dgm:prSet/>
      <dgm:spPr/>
      <dgm:t>
        <a:bodyPr/>
        <a:lstStyle/>
        <a:p>
          <a:endParaRPr lang="fr-FR"/>
        </a:p>
      </dgm:t>
    </dgm:pt>
    <dgm:pt modelId="{2B2AD3F6-0E5D-4161-A50C-A91EBBC7DF22}" type="pres">
      <dgm:prSet presAssocID="{AC5212EE-F4FB-4582-B079-0CDB7BC841D8}" presName="Name0" presStyleCnt="0">
        <dgm:presLayoutVars>
          <dgm:dir/>
          <dgm:resizeHandles val="exact"/>
        </dgm:presLayoutVars>
      </dgm:prSet>
      <dgm:spPr/>
    </dgm:pt>
    <dgm:pt modelId="{D243203F-FD42-4D65-9459-3C6C396AB08F}" type="pres">
      <dgm:prSet presAssocID="{63A96B8A-F5DE-4C92-91D3-51967479C8DE}" presName="composite" presStyleCnt="0"/>
      <dgm:spPr/>
    </dgm:pt>
    <dgm:pt modelId="{D4F72A3B-5D8F-45B5-886C-23146C6E4E47}" type="pres">
      <dgm:prSet presAssocID="{63A96B8A-F5DE-4C92-91D3-51967479C8DE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</dgm:spPr>
    </dgm:pt>
    <dgm:pt modelId="{016190B7-3AAB-42ED-96E4-8C3E98D6F96E}" type="pres">
      <dgm:prSet presAssocID="{63A96B8A-F5DE-4C92-91D3-51967479C8DE}" presName="txNode" presStyleLbl="node1" presStyleIdx="0" presStyleCnt="4">
        <dgm:presLayoutVars>
          <dgm:bulletEnabled val="1"/>
        </dgm:presLayoutVars>
      </dgm:prSet>
      <dgm:spPr/>
    </dgm:pt>
    <dgm:pt modelId="{24B5DEC8-3A57-4182-9A63-BE41F750E57A}" type="pres">
      <dgm:prSet presAssocID="{0D210B50-251C-4895-B3CA-A22F2DE6CCF2}" presName="sibTrans" presStyleLbl="sibTrans2D1" presStyleIdx="0" presStyleCnt="3"/>
      <dgm:spPr/>
    </dgm:pt>
    <dgm:pt modelId="{3CB721B7-7B2F-4A6F-80F3-4C3353238608}" type="pres">
      <dgm:prSet presAssocID="{0D210B50-251C-4895-B3CA-A22F2DE6CCF2}" presName="connTx" presStyleLbl="sibTrans2D1" presStyleIdx="0" presStyleCnt="3"/>
      <dgm:spPr/>
    </dgm:pt>
    <dgm:pt modelId="{27878EC5-5C65-46AA-B2B5-5E6572452CC2}" type="pres">
      <dgm:prSet presAssocID="{32A64496-2FBF-499B-947D-947B50439EAD}" presName="composite" presStyleCnt="0"/>
      <dgm:spPr/>
    </dgm:pt>
    <dgm:pt modelId="{16E3C6E3-C5B8-442D-89F4-31708BE8FAE0}" type="pres">
      <dgm:prSet presAssocID="{32A64496-2FBF-499B-947D-947B50439EAD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7BE21717-9A6C-4C4F-B021-1657D4C8A7CE}" type="pres">
      <dgm:prSet presAssocID="{32A64496-2FBF-499B-947D-947B50439EAD}" presName="txNode" presStyleLbl="node1" presStyleIdx="1" presStyleCnt="4">
        <dgm:presLayoutVars>
          <dgm:bulletEnabled val="1"/>
        </dgm:presLayoutVars>
      </dgm:prSet>
      <dgm:spPr/>
    </dgm:pt>
    <dgm:pt modelId="{2F3ACFC6-C013-4897-A2A0-3AC5B4C77601}" type="pres">
      <dgm:prSet presAssocID="{CF538C4D-CADC-481A-8428-C8633A616075}" presName="sibTrans" presStyleLbl="sibTrans2D1" presStyleIdx="1" presStyleCnt="3"/>
      <dgm:spPr/>
    </dgm:pt>
    <dgm:pt modelId="{6B26BFB8-4676-4A22-8E86-0576E270F5AC}" type="pres">
      <dgm:prSet presAssocID="{CF538C4D-CADC-481A-8428-C8633A616075}" presName="connTx" presStyleLbl="sibTrans2D1" presStyleIdx="1" presStyleCnt="3"/>
      <dgm:spPr/>
    </dgm:pt>
    <dgm:pt modelId="{E112DAD2-7DAA-4FED-A51E-C6151691CBC4}" type="pres">
      <dgm:prSet presAssocID="{7B848788-9225-43AB-87CA-793698A41894}" presName="composite" presStyleCnt="0"/>
      <dgm:spPr/>
    </dgm:pt>
    <dgm:pt modelId="{20884D45-5B61-4A2F-BE19-E9E5C472BA2E}" type="pres">
      <dgm:prSet presAssocID="{7B848788-9225-43AB-87CA-793698A41894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</dgm:pt>
    <dgm:pt modelId="{C3513EF4-2ED9-48D5-BD8E-EB4669E93F0A}" type="pres">
      <dgm:prSet presAssocID="{7B848788-9225-43AB-87CA-793698A41894}" presName="txNode" presStyleLbl="node1" presStyleIdx="2" presStyleCnt="4">
        <dgm:presLayoutVars>
          <dgm:bulletEnabled val="1"/>
        </dgm:presLayoutVars>
      </dgm:prSet>
      <dgm:spPr/>
    </dgm:pt>
    <dgm:pt modelId="{F51F4DE8-007C-4230-A31D-8C9DA3355BB8}" type="pres">
      <dgm:prSet presAssocID="{1BDB393F-A7D9-41C0-89B4-A64695159C53}" presName="sibTrans" presStyleLbl="sibTrans2D1" presStyleIdx="2" presStyleCnt="3"/>
      <dgm:spPr/>
    </dgm:pt>
    <dgm:pt modelId="{5FA87F89-AD8C-4F93-96E7-FCBBA05C1AB2}" type="pres">
      <dgm:prSet presAssocID="{1BDB393F-A7D9-41C0-89B4-A64695159C53}" presName="connTx" presStyleLbl="sibTrans2D1" presStyleIdx="2" presStyleCnt="3"/>
      <dgm:spPr/>
    </dgm:pt>
    <dgm:pt modelId="{5C8C395C-B803-4868-9F70-07DA326A2430}" type="pres">
      <dgm:prSet presAssocID="{17947DDC-FA27-4164-B7CC-70CE9C048CC6}" presName="composite" presStyleCnt="0"/>
      <dgm:spPr/>
    </dgm:pt>
    <dgm:pt modelId="{A97108D0-DB38-4CDB-8CCE-1EFDB2E0D5AF}" type="pres">
      <dgm:prSet presAssocID="{17947DDC-FA27-4164-B7CC-70CE9C048CC6}" presName="imagSh" presStyleLbl="b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91A757-68DF-487B-922F-5C7F0960A336}" type="pres">
      <dgm:prSet presAssocID="{17947DDC-FA27-4164-B7CC-70CE9C048CC6}" presName="txNode" presStyleLbl="node1" presStyleIdx="3" presStyleCnt="4">
        <dgm:presLayoutVars>
          <dgm:bulletEnabled val="1"/>
        </dgm:presLayoutVars>
      </dgm:prSet>
      <dgm:spPr/>
    </dgm:pt>
  </dgm:ptLst>
  <dgm:cxnLst>
    <dgm:cxn modelId="{063B5400-032A-4E8F-988E-FCBF0776EE54}" srcId="{7B848788-9225-43AB-87CA-793698A41894}" destId="{0CB943B1-0CC2-487B-BBD8-26D4D29BB2B0}" srcOrd="0" destOrd="0" parTransId="{17E5CEDB-74DA-41FD-8701-C4CE860D0632}" sibTransId="{397CA88E-0956-42F3-9F61-C78896B0CCE9}"/>
    <dgm:cxn modelId="{4F3B1008-43CE-4225-A5F3-1C9341295AB4}" type="presOf" srcId="{E67FEE8C-BA22-4029-B5FB-7F88E90DAE53}" destId="{016190B7-3AAB-42ED-96E4-8C3E98D6F96E}" srcOrd="0" destOrd="3" presId="urn:microsoft.com/office/officeart/2005/8/layout/hProcess10"/>
    <dgm:cxn modelId="{CEE01519-6AA8-41B8-95F8-E4583C63392E}" srcId="{AC5212EE-F4FB-4582-B079-0CDB7BC841D8}" destId="{17947DDC-FA27-4164-B7CC-70CE9C048CC6}" srcOrd="3" destOrd="0" parTransId="{0C31B5E3-65AF-4588-993A-0B18BFAC9077}" sibTransId="{7ECD040B-2078-4A93-9120-5A59FDBE4ADF}"/>
    <dgm:cxn modelId="{D05EAD22-AB21-4FB7-AC2A-61D5BFFCFD5D}" type="presOf" srcId="{0D210B50-251C-4895-B3CA-A22F2DE6CCF2}" destId="{24B5DEC8-3A57-4182-9A63-BE41F750E57A}" srcOrd="0" destOrd="0" presId="urn:microsoft.com/office/officeart/2005/8/layout/hProcess10"/>
    <dgm:cxn modelId="{18894A25-7D65-4768-A32C-7F2A4BC109E6}" type="presOf" srcId="{AC5212EE-F4FB-4582-B079-0CDB7BC841D8}" destId="{2B2AD3F6-0E5D-4161-A50C-A91EBBC7DF22}" srcOrd="0" destOrd="0" presId="urn:microsoft.com/office/officeart/2005/8/layout/hProcess10"/>
    <dgm:cxn modelId="{F56F712D-8128-40F6-88E6-5CB054699D87}" type="presOf" srcId="{0D210B50-251C-4895-B3CA-A22F2DE6CCF2}" destId="{3CB721B7-7B2F-4A6F-80F3-4C3353238608}" srcOrd="1" destOrd="0" presId="urn:microsoft.com/office/officeart/2005/8/layout/hProcess10"/>
    <dgm:cxn modelId="{898E2D3B-4C63-49D8-89C1-EF6CBD408236}" type="presOf" srcId="{51A04A95-995A-4E47-99C1-440F2D5122E1}" destId="{7BE21717-9A6C-4C4F-B021-1657D4C8A7CE}" srcOrd="0" destOrd="1" presId="urn:microsoft.com/office/officeart/2005/8/layout/hProcess10"/>
    <dgm:cxn modelId="{89D23158-6681-4656-9565-4BDECBE80E19}" type="presOf" srcId="{0CB943B1-0CC2-487B-BBD8-26D4D29BB2B0}" destId="{C3513EF4-2ED9-48D5-BD8E-EB4669E93F0A}" srcOrd="0" destOrd="1" presId="urn:microsoft.com/office/officeart/2005/8/layout/hProcess10"/>
    <dgm:cxn modelId="{A1C58B64-67D1-4155-8845-51F44BBC8BD5}" srcId="{63A96B8A-F5DE-4C92-91D3-51967479C8DE}" destId="{B90E7E0A-A7B7-4086-8479-36ECD902E6C2}" srcOrd="0" destOrd="0" parTransId="{5B100202-34DE-4C49-B10B-34B20DCB641B}" sibTransId="{8E61A3FB-699F-46A8-B96C-EF6450E3CFBF}"/>
    <dgm:cxn modelId="{D7948366-C52C-4C27-8ABE-D0C96AE8A32D}" srcId="{63A96B8A-F5DE-4C92-91D3-51967479C8DE}" destId="{9D35386A-51B8-441B-A3AC-5328EB4F46A4}" srcOrd="3" destOrd="0" parTransId="{A75CBDAA-DE76-412D-B56B-8C70F99ED182}" sibTransId="{0AD4FBF6-C8A9-4CE8-8307-364AEAC40CF0}"/>
    <dgm:cxn modelId="{1E60756E-81F0-426D-B84F-375E975A97B8}" type="presOf" srcId="{7B848788-9225-43AB-87CA-793698A41894}" destId="{C3513EF4-2ED9-48D5-BD8E-EB4669E93F0A}" srcOrd="0" destOrd="0" presId="urn:microsoft.com/office/officeart/2005/8/layout/hProcess10"/>
    <dgm:cxn modelId="{C2839A8F-A73C-4C54-9610-07C647B566DB}" type="presOf" srcId="{CF538C4D-CADC-481A-8428-C8633A616075}" destId="{6B26BFB8-4676-4A22-8E86-0576E270F5AC}" srcOrd="1" destOrd="0" presId="urn:microsoft.com/office/officeart/2005/8/layout/hProcess10"/>
    <dgm:cxn modelId="{31A9FE93-8F53-42BA-814F-C04C5873C08C}" type="presOf" srcId="{17947DDC-FA27-4164-B7CC-70CE9C048CC6}" destId="{2991A757-68DF-487B-922F-5C7F0960A336}" srcOrd="0" destOrd="0" presId="urn:microsoft.com/office/officeart/2005/8/layout/hProcess10"/>
    <dgm:cxn modelId="{4DCF3199-9871-4B97-9A64-19682E14BE11}" srcId="{63A96B8A-F5DE-4C92-91D3-51967479C8DE}" destId="{E67FEE8C-BA22-4029-B5FB-7F88E90DAE53}" srcOrd="2" destOrd="0" parTransId="{932EF24D-9D55-4BE8-A89D-CF93CC24D0FB}" sibTransId="{8F9EB546-4755-450D-AB4C-27C9825499D7}"/>
    <dgm:cxn modelId="{B623F59B-2341-4177-801D-F784D3AA7A2A}" type="presOf" srcId="{1BDB393F-A7D9-41C0-89B4-A64695159C53}" destId="{F51F4DE8-007C-4230-A31D-8C9DA3355BB8}" srcOrd="0" destOrd="0" presId="urn:microsoft.com/office/officeart/2005/8/layout/hProcess10"/>
    <dgm:cxn modelId="{3BBC879C-48B0-4761-9141-6DF111C06F63}" srcId="{63A96B8A-F5DE-4C92-91D3-51967479C8DE}" destId="{DCF9DC38-A84D-4E42-9B4F-694A4452BBE1}" srcOrd="1" destOrd="0" parTransId="{B4763C65-ADBD-4585-AF18-2C7383F2D24C}" sibTransId="{8631A29F-C906-480A-BAA1-89667F0F3A95}"/>
    <dgm:cxn modelId="{B2A5F4B6-A0CE-4834-9475-3334628F83D9}" srcId="{AC5212EE-F4FB-4582-B079-0CDB7BC841D8}" destId="{63A96B8A-F5DE-4C92-91D3-51967479C8DE}" srcOrd="0" destOrd="0" parTransId="{C5F017A4-FB8E-4096-82E5-C9779FF2D360}" sibTransId="{0D210B50-251C-4895-B3CA-A22F2DE6CCF2}"/>
    <dgm:cxn modelId="{E1734ABC-B18E-4894-953E-E66A5ADC6987}" type="presOf" srcId="{9D35386A-51B8-441B-A3AC-5328EB4F46A4}" destId="{016190B7-3AAB-42ED-96E4-8C3E98D6F96E}" srcOrd="0" destOrd="4" presId="urn:microsoft.com/office/officeart/2005/8/layout/hProcess10"/>
    <dgm:cxn modelId="{DF5CEFC0-6C37-4B8C-BBAC-57F787794F73}" type="presOf" srcId="{B90E7E0A-A7B7-4086-8479-36ECD902E6C2}" destId="{016190B7-3AAB-42ED-96E4-8C3E98D6F96E}" srcOrd="0" destOrd="1" presId="urn:microsoft.com/office/officeart/2005/8/layout/hProcess10"/>
    <dgm:cxn modelId="{50996EC1-5F1E-42C3-812F-856AFE3E0EAA}" type="presOf" srcId="{63A96B8A-F5DE-4C92-91D3-51967479C8DE}" destId="{016190B7-3AAB-42ED-96E4-8C3E98D6F96E}" srcOrd="0" destOrd="0" presId="urn:microsoft.com/office/officeart/2005/8/layout/hProcess10"/>
    <dgm:cxn modelId="{E0866FC1-7E40-461E-9159-6DC9BB4007FA}" type="presOf" srcId="{CF538C4D-CADC-481A-8428-C8633A616075}" destId="{2F3ACFC6-C013-4897-A2A0-3AC5B4C77601}" srcOrd="0" destOrd="0" presId="urn:microsoft.com/office/officeart/2005/8/layout/hProcess10"/>
    <dgm:cxn modelId="{237CCDC9-8970-4A37-A136-A9C55030278A}" srcId="{32A64496-2FBF-499B-947D-947B50439EAD}" destId="{51A04A95-995A-4E47-99C1-440F2D5122E1}" srcOrd="0" destOrd="0" parTransId="{39B17361-8679-4D04-AA59-D489546DB919}" sibTransId="{E87CC6C2-30B4-4533-B72E-537A32AD9A80}"/>
    <dgm:cxn modelId="{D86A74CA-6BE7-470A-98E8-9FFE2582A43C}" srcId="{AC5212EE-F4FB-4582-B079-0CDB7BC841D8}" destId="{7B848788-9225-43AB-87CA-793698A41894}" srcOrd="2" destOrd="0" parTransId="{509D9FC0-72FA-4B5B-9C2A-40C658FC5E0F}" sibTransId="{1BDB393F-A7D9-41C0-89B4-A64695159C53}"/>
    <dgm:cxn modelId="{89EA77DE-1227-48A5-92CD-F176356B62F0}" srcId="{AC5212EE-F4FB-4582-B079-0CDB7BC841D8}" destId="{32A64496-2FBF-499B-947D-947B50439EAD}" srcOrd="1" destOrd="0" parTransId="{DB3E8C03-9D5D-4F9A-8223-3AD36791808C}" sibTransId="{CF538C4D-CADC-481A-8428-C8633A616075}"/>
    <dgm:cxn modelId="{CDF828EF-F8C3-4440-9E75-FC1F6ED64878}" type="presOf" srcId="{1BDB393F-A7D9-41C0-89B4-A64695159C53}" destId="{5FA87F89-AD8C-4F93-96E7-FCBBA05C1AB2}" srcOrd="1" destOrd="0" presId="urn:microsoft.com/office/officeart/2005/8/layout/hProcess10"/>
    <dgm:cxn modelId="{94F1ABF0-BCF6-432C-945A-8F77F2834D98}" type="presOf" srcId="{DCF9DC38-A84D-4E42-9B4F-694A4452BBE1}" destId="{016190B7-3AAB-42ED-96E4-8C3E98D6F96E}" srcOrd="0" destOrd="2" presId="urn:microsoft.com/office/officeart/2005/8/layout/hProcess10"/>
    <dgm:cxn modelId="{8F3D95F7-15C4-4131-9279-74881ADF1766}" type="presOf" srcId="{32A64496-2FBF-499B-947D-947B50439EAD}" destId="{7BE21717-9A6C-4C4F-B021-1657D4C8A7CE}" srcOrd="0" destOrd="0" presId="urn:microsoft.com/office/officeart/2005/8/layout/hProcess10"/>
    <dgm:cxn modelId="{7540E49D-51FB-4DA0-9DA9-C82F0BE1DED0}" type="presParOf" srcId="{2B2AD3F6-0E5D-4161-A50C-A91EBBC7DF22}" destId="{D243203F-FD42-4D65-9459-3C6C396AB08F}" srcOrd="0" destOrd="0" presId="urn:microsoft.com/office/officeart/2005/8/layout/hProcess10"/>
    <dgm:cxn modelId="{064F22A9-18B6-45E5-B9D2-05BA003C2EBC}" type="presParOf" srcId="{D243203F-FD42-4D65-9459-3C6C396AB08F}" destId="{D4F72A3B-5D8F-45B5-886C-23146C6E4E47}" srcOrd="0" destOrd="0" presId="urn:microsoft.com/office/officeart/2005/8/layout/hProcess10"/>
    <dgm:cxn modelId="{8FF559D8-4110-49D0-AE57-295C8D14F293}" type="presParOf" srcId="{D243203F-FD42-4D65-9459-3C6C396AB08F}" destId="{016190B7-3AAB-42ED-96E4-8C3E98D6F96E}" srcOrd="1" destOrd="0" presId="urn:microsoft.com/office/officeart/2005/8/layout/hProcess10"/>
    <dgm:cxn modelId="{D2C0B3CD-5354-480E-B1B0-32765A2556CD}" type="presParOf" srcId="{2B2AD3F6-0E5D-4161-A50C-A91EBBC7DF22}" destId="{24B5DEC8-3A57-4182-9A63-BE41F750E57A}" srcOrd="1" destOrd="0" presId="urn:microsoft.com/office/officeart/2005/8/layout/hProcess10"/>
    <dgm:cxn modelId="{AC5740A0-2839-4589-B4E7-59211FC20C2C}" type="presParOf" srcId="{24B5DEC8-3A57-4182-9A63-BE41F750E57A}" destId="{3CB721B7-7B2F-4A6F-80F3-4C3353238608}" srcOrd="0" destOrd="0" presId="urn:microsoft.com/office/officeart/2005/8/layout/hProcess10"/>
    <dgm:cxn modelId="{F2E95253-7631-437E-9982-0754CD66477F}" type="presParOf" srcId="{2B2AD3F6-0E5D-4161-A50C-A91EBBC7DF22}" destId="{27878EC5-5C65-46AA-B2B5-5E6572452CC2}" srcOrd="2" destOrd="0" presId="urn:microsoft.com/office/officeart/2005/8/layout/hProcess10"/>
    <dgm:cxn modelId="{9E6736DE-D6B9-472C-8C25-065B6CB73276}" type="presParOf" srcId="{27878EC5-5C65-46AA-B2B5-5E6572452CC2}" destId="{16E3C6E3-C5B8-442D-89F4-31708BE8FAE0}" srcOrd="0" destOrd="0" presId="urn:microsoft.com/office/officeart/2005/8/layout/hProcess10"/>
    <dgm:cxn modelId="{DBE91249-B7E8-4FA8-B64D-CB8668553F64}" type="presParOf" srcId="{27878EC5-5C65-46AA-B2B5-5E6572452CC2}" destId="{7BE21717-9A6C-4C4F-B021-1657D4C8A7CE}" srcOrd="1" destOrd="0" presId="urn:microsoft.com/office/officeart/2005/8/layout/hProcess10"/>
    <dgm:cxn modelId="{6477034B-4598-41A3-8037-5B150225F84A}" type="presParOf" srcId="{2B2AD3F6-0E5D-4161-A50C-A91EBBC7DF22}" destId="{2F3ACFC6-C013-4897-A2A0-3AC5B4C77601}" srcOrd="3" destOrd="0" presId="urn:microsoft.com/office/officeart/2005/8/layout/hProcess10"/>
    <dgm:cxn modelId="{8845438A-50AB-4631-8E35-F66C47611F95}" type="presParOf" srcId="{2F3ACFC6-C013-4897-A2A0-3AC5B4C77601}" destId="{6B26BFB8-4676-4A22-8E86-0576E270F5AC}" srcOrd="0" destOrd="0" presId="urn:microsoft.com/office/officeart/2005/8/layout/hProcess10"/>
    <dgm:cxn modelId="{945CF150-51DA-4E1D-A5C4-A5A8C83290DE}" type="presParOf" srcId="{2B2AD3F6-0E5D-4161-A50C-A91EBBC7DF22}" destId="{E112DAD2-7DAA-4FED-A51E-C6151691CBC4}" srcOrd="4" destOrd="0" presId="urn:microsoft.com/office/officeart/2005/8/layout/hProcess10"/>
    <dgm:cxn modelId="{6CA8D458-2C31-403C-8CC0-3150559C898E}" type="presParOf" srcId="{E112DAD2-7DAA-4FED-A51E-C6151691CBC4}" destId="{20884D45-5B61-4A2F-BE19-E9E5C472BA2E}" srcOrd="0" destOrd="0" presId="urn:microsoft.com/office/officeart/2005/8/layout/hProcess10"/>
    <dgm:cxn modelId="{C3B76093-B429-4D06-A88D-61F6ADCC1CA8}" type="presParOf" srcId="{E112DAD2-7DAA-4FED-A51E-C6151691CBC4}" destId="{C3513EF4-2ED9-48D5-BD8E-EB4669E93F0A}" srcOrd="1" destOrd="0" presId="urn:microsoft.com/office/officeart/2005/8/layout/hProcess10"/>
    <dgm:cxn modelId="{665BD1BF-C122-4220-A15F-E68389A48221}" type="presParOf" srcId="{2B2AD3F6-0E5D-4161-A50C-A91EBBC7DF22}" destId="{F51F4DE8-007C-4230-A31D-8C9DA3355BB8}" srcOrd="5" destOrd="0" presId="urn:microsoft.com/office/officeart/2005/8/layout/hProcess10"/>
    <dgm:cxn modelId="{536F0A7F-87DB-4BE9-BEDC-FB4F137BCFBF}" type="presParOf" srcId="{F51F4DE8-007C-4230-A31D-8C9DA3355BB8}" destId="{5FA87F89-AD8C-4F93-96E7-FCBBA05C1AB2}" srcOrd="0" destOrd="0" presId="urn:microsoft.com/office/officeart/2005/8/layout/hProcess10"/>
    <dgm:cxn modelId="{60057969-4119-47EE-8BF9-32052711979E}" type="presParOf" srcId="{2B2AD3F6-0E5D-4161-A50C-A91EBBC7DF22}" destId="{5C8C395C-B803-4868-9F70-07DA326A2430}" srcOrd="6" destOrd="0" presId="urn:microsoft.com/office/officeart/2005/8/layout/hProcess10"/>
    <dgm:cxn modelId="{7C80BF6D-B5EE-4DE6-A53D-D5ED2B324753}" type="presParOf" srcId="{5C8C395C-B803-4868-9F70-07DA326A2430}" destId="{A97108D0-DB38-4CDB-8CCE-1EFDB2E0D5AF}" srcOrd="0" destOrd="0" presId="urn:microsoft.com/office/officeart/2005/8/layout/hProcess10"/>
    <dgm:cxn modelId="{65E13A01-CF02-44A5-AB38-4139F3C6EB30}" type="presParOf" srcId="{5C8C395C-B803-4868-9F70-07DA326A2430}" destId="{2991A757-68DF-487B-922F-5C7F0960A336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/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>
        <a:solidFill>
          <a:schemeClr val="tx2">
            <a:lumMod val="20000"/>
            <a:lumOff val="80000"/>
          </a:schemeClr>
        </a:solidFill>
      </dgm:spPr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CE9CB5-322A-4E3D-AEC3-992ABA63BC3A}" type="doc">
      <dgm:prSet loTypeId="urn:microsoft.com/office/officeart/2005/8/layout/chevronAccent+Icon" loCatId="process" qsTypeId="urn:microsoft.com/office/officeart/2005/8/quickstyle/simple4" qsCatId="simple" csTypeId="urn:microsoft.com/office/officeart/2005/8/colors/accent2_2" csCatId="accent2" phldr="1"/>
      <dgm:spPr/>
    </dgm:pt>
    <dgm:pt modelId="{A5A16B10-B585-42F8-9AA6-C80A64543A9D}">
      <dgm:prSet phldrT="[Text]"/>
      <dgm:spPr/>
      <dgm:t>
        <a:bodyPr/>
        <a:lstStyle/>
        <a:p>
          <a:r>
            <a:rPr lang="fr-FR" noProof="0" dirty="0"/>
            <a:t>Contexte</a:t>
          </a:r>
        </a:p>
      </dgm:t>
    </dgm:pt>
    <dgm:pt modelId="{57B83BBD-CD48-4284-9C02-9B2A73FD4BCC}" type="parTrans" cxnId="{3C4DE503-EEB9-4FDE-A58E-2E625AE85522}">
      <dgm:prSet/>
      <dgm:spPr/>
      <dgm:t>
        <a:bodyPr/>
        <a:lstStyle/>
        <a:p>
          <a:endParaRPr lang="en-US"/>
        </a:p>
      </dgm:t>
    </dgm:pt>
    <dgm:pt modelId="{9A9363B3-4C87-425D-9FF6-B376DD3BE898}" type="sibTrans" cxnId="{3C4DE503-EEB9-4FDE-A58E-2E625AE85522}">
      <dgm:prSet/>
      <dgm:spPr/>
      <dgm:t>
        <a:bodyPr/>
        <a:lstStyle/>
        <a:p>
          <a:endParaRPr lang="en-US"/>
        </a:p>
      </dgm:t>
    </dgm:pt>
    <dgm:pt modelId="{56CFAE84-262C-490A-BCA9-B5B83E341AD1}">
      <dgm:prSet phldrT="[Text]"/>
      <dgm:spPr/>
      <dgm:t>
        <a:bodyPr/>
        <a:lstStyle/>
        <a:p>
          <a:r>
            <a:rPr lang="fr-FR" noProof="0" dirty="0"/>
            <a:t>Gestion du projet</a:t>
          </a:r>
        </a:p>
      </dgm:t>
    </dgm:pt>
    <dgm:pt modelId="{D4AF8041-400B-45F3-8173-817CC37B3B1D}" type="parTrans" cxnId="{00ED8DDB-229D-482B-B85E-4B57673DAB09}">
      <dgm:prSet/>
      <dgm:spPr/>
      <dgm:t>
        <a:bodyPr/>
        <a:lstStyle/>
        <a:p>
          <a:endParaRPr lang="en-US"/>
        </a:p>
      </dgm:t>
    </dgm:pt>
    <dgm:pt modelId="{10F6A9A3-4AFE-4660-991F-49CD37411781}" type="sibTrans" cxnId="{00ED8DDB-229D-482B-B85E-4B57673DAB09}">
      <dgm:prSet/>
      <dgm:spPr/>
      <dgm:t>
        <a:bodyPr/>
        <a:lstStyle/>
        <a:p>
          <a:endParaRPr lang="en-US"/>
        </a:p>
      </dgm:t>
    </dgm:pt>
    <dgm:pt modelId="{B743B18F-DF13-44D0-ADFD-ED3F9F4CE77F}">
      <dgm:prSet phldrT="[Text]"/>
      <dgm:spPr/>
      <dgm:t>
        <a:bodyPr/>
        <a:lstStyle/>
        <a:p>
          <a:r>
            <a:rPr lang="fr-FR" noProof="0" dirty="0"/>
            <a:t>Répartition des taches</a:t>
          </a:r>
        </a:p>
      </dgm:t>
    </dgm:pt>
    <dgm:pt modelId="{53D3B8C2-F640-4591-89BC-52563A67A3FD}" type="parTrans" cxnId="{C5D30323-E731-4446-A8F2-9E2C34CC3862}">
      <dgm:prSet/>
      <dgm:spPr/>
      <dgm:t>
        <a:bodyPr/>
        <a:lstStyle/>
        <a:p>
          <a:endParaRPr lang="en-US"/>
        </a:p>
      </dgm:t>
    </dgm:pt>
    <dgm:pt modelId="{8BACC8F2-5AE9-48DD-B33D-CB920B99616F}" type="sibTrans" cxnId="{C5D30323-E731-4446-A8F2-9E2C34CC3862}">
      <dgm:prSet/>
      <dgm:spPr/>
      <dgm:t>
        <a:bodyPr/>
        <a:lstStyle/>
        <a:p>
          <a:endParaRPr lang="en-US"/>
        </a:p>
      </dgm:t>
    </dgm:pt>
    <dgm:pt modelId="{9FF85340-B157-4100-BE9A-4073C24F40DC}">
      <dgm:prSet phldrT="[Text]"/>
      <dgm:spPr/>
      <dgm:t>
        <a:bodyPr/>
        <a:lstStyle/>
        <a:p>
          <a:r>
            <a:rPr lang="fr-FR"/>
            <a:t>Fonctionnalités</a:t>
          </a:r>
          <a:endParaRPr lang="fr-FR" noProof="0" dirty="0"/>
        </a:p>
      </dgm:t>
    </dgm:pt>
    <dgm:pt modelId="{B5477355-3B3B-4FEC-BEA7-4C05912C87C2}" type="parTrans" cxnId="{B77FE921-83E6-47B7-82B9-7BA396B1E5D4}">
      <dgm:prSet/>
      <dgm:spPr/>
      <dgm:t>
        <a:bodyPr/>
        <a:lstStyle/>
        <a:p>
          <a:endParaRPr lang="en-US"/>
        </a:p>
      </dgm:t>
    </dgm:pt>
    <dgm:pt modelId="{DB1C7FB5-3DCF-4802-9DEF-D3A233856812}" type="sibTrans" cxnId="{B77FE921-83E6-47B7-82B9-7BA396B1E5D4}">
      <dgm:prSet/>
      <dgm:spPr/>
      <dgm:t>
        <a:bodyPr/>
        <a:lstStyle/>
        <a:p>
          <a:endParaRPr lang="en-US"/>
        </a:p>
      </dgm:t>
    </dgm:pt>
    <dgm:pt modelId="{4277791D-9D28-470F-ADDE-25FC1FBDF9F2}">
      <dgm:prSet phldrT="[Text]"/>
      <dgm:spPr/>
      <dgm:t>
        <a:bodyPr/>
        <a:lstStyle/>
        <a:p>
          <a:r>
            <a:rPr lang="fr-FR" noProof="0" dirty="0"/>
            <a:t>Solution technique</a:t>
          </a:r>
        </a:p>
      </dgm:t>
    </dgm:pt>
    <dgm:pt modelId="{BCB4F142-2D2A-42A7-88EB-1ED287C1DE91}" type="sibTrans" cxnId="{477B1EFB-D576-45B7-9567-0DC26F3F315F}">
      <dgm:prSet/>
      <dgm:spPr/>
      <dgm:t>
        <a:bodyPr/>
        <a:lstStyle/>
        <a:p>
          <a:endParaRPr lang="en-US"/>
        </a:p>
      </dgm:t>
    </dgm:pt>
    <dgm:pt modelId="{6951C358-856F-496C-B232-B311ED3D8A5F}" type="parTrans" cxnId="{477B1EFB-D576-45B7-9567-0DC26F3F315F}">
      <dgm:prSet/>
      <dgm:spPr/>
      <dgm:t>
        <a:bodyPr/>
        <a:lstStyle/>
        <a:p>
          <a:endParaRPr lang="en-US"/>
        </a:p>
      </dgm:t>
    </dgm:pt>
    <dgm:pt modelId="{CE9084AC-A453-482E-BCCB-2A69D0653D9E}">
      <dgm:prSet/>
      <dgm:spPr/>
      <dgm:t>
        <a:bodyPr/>
        <a:lstStyle/>
        <a:p>
          <a:r>
            <a:rPr lang="fr-FR"/>
            <a:t>Outils et moyens de communications</a:t>
          </a:r>
          <a:endParaRPr lang="fr-FR" dirty="0"/>
        </a:p>
      </dgm:t>
    </dgm:pt>
    <dgm:pt modelId="{0B107E11-B51D-4E50-990C-9CECA7BD20CB}" type="parTrans" cxnId="{B693356C-9C87-4B72-8CF1-6106AA033035}">
      <dgm:prSet/>
      <dgm:spPr/>
      <dgm:t>
        <a:bodyPr/>
        <a:lstStyle/>
        <a:p>
          <a:endParaRPr lang="fr-FR"/>
        </a:p>
      </dgm:t>
    </dgm:pt>
    <dgm:pt modelId="{7B14706A-8107-47EA-B27F-052D9254B72F}" type="sibTrans" cxnId="{B693356C-9C87-4B72-8CF1-6106AA033035}">
      <dgm:prSet/>
      <dgm:spPr/>
      <dgm:t>
        <a:bodyPr/>
        <a:lstStyle/>
        <a:p>
          <a:endParaRPr lang="fr-FR"/>
        </a:p>
      </dgm:t>
    </dgm:pt>
    <dgm:pt modelId="{FA68E46D-96B5-490A-9778-D5C13346754B}">
      <dgm:prSet/>
      <dgm:spPr/>
      <dgm:t>
        <a:bodyPr/>
        <a:lstStyle/>
        <a:p>
          <a:r>
            <a:rPr lang="fr-FR"/>
            <a:t>Ecarts </a:t>
          </a:r>
          <a:endParaRPr lang="fr-FR" dirty="0"/>
        </a:p>
      </dgm:t>
    </dgm:pt>
    <dgm:pt modelId="{B7E24E65-C0A4-48EC-B9DA-DB5729236A80}" type="parTrans" cxnId="{AA14FFA7-48F8-490C-AD3A-9D0ED1C6EE60}">
      <dgm:prSet/>
      <dgm:spPr/>
      <dgm:t>
        <a:bodyPr/>
        <a:lstStyle/>
        <a:p>
          <a:endParaRPr lang="fr-FR"/>
        </a:p>
      </dgm:t>
    </dgm:pt>
    <dgm:pt modelId="{5DF5F5DE-A53C-494B-923C-602D777E402E}" type="sibTrans" cxnId="{AA14FFA7-48F8-490C-AD3A-9D0ED1C6EE60}">
      <dgm:prSet/>
      <dgm:spPr/>
      <dgm:t>
        <a:bodyPr/>
        <a:lstStyle/>
        <a:p>
          <a:endParaRPr lang="fr-FR"/>
        </a:p>
      </dgm:t>
    </dgm:pt>
    <dgm:pt modelId="{F9FDC8CA-744C-44F8-9242-4EC2954DA04B}">
      <dgm:prSet/>
      <dgm:spPr/>
      <dgm:t>
        <a:bodyPr/>
        <a:lstStyle/>
        <a:p>
          <a:r>
            <a:rPr lang="fr-FR"/>
            <a:t>Améliorations possibles</a:t>
          </a:r>
          <a:endParaRPr lang="fr-FR" dirty="0"/>
        </a:p>
      </dgm:t>
    </dgm:pt>
    <dgm:pt modelId="{A141C038-53E3-49B9-91A1-3DA47DBAFEE3}" type="parTrans" cxnId="{6ED88BAD-FFC5-499D-BCBB-0EAF61413853}">
      <dgm:prSet/>
      <dgm:spPr/>
      <dgm:t>
        <a:bodyPr/>
        <a:lstStyle/>
        <a:p>
          <a:endParaRPr lang="fr-FR"/>
        </a:p>
      </dgm:t>
    </dgm:pt>
    <dgm:pt modelId="{06968366-2324-49F0-9BC7-B93CF9E8CD9F}" type="sibTrans" cxnId="{6ED88BAD-FFC5-499D-BCBB-0EAF61413853}">
      <dgm:prSet/>
      <dgm:spPr/>
      <dgm:t>
        <a:bodyPr/>
        <a:lstStyle/>
        <a:p>
          <a:endParaRPr lang="fr-FR"/>
        </a:p>
      </dgm:t>
    </dgm:pt>
    <dgm:pt modelId="{D62EC167-0581-4CE0-9926-A7089EADB61D}">
      <dgm:prSet/>
      <dgm:spPr/>
      <dgm:t>
        <a:bodyPr/>
        <a:lstStyle/>
        <a:p>
          <a:r>
            <a:rPr lang="fr-FR"/>
            <a:t>Bilan</a:t>
          </a:r>
          <a:endParaRPr lang="fr-FR" dirty="0"/>
        </a:p>
      </dgm:t>
    </dgm:pt>
    <dgm:pt modelId="{A849BC0A-C383-45CD-A92D-A0DBA1182886}" type="parTrans" cxnId="{12FD07DE-BFE3-4473-845C-C15AA67D30DF}">
      <dgm:prSet/>
      <dgm:spPr/>
      <dgm:t>
        <a:bodyPr/>
        <a:lstStyle/>
        <a:p>
          <a:endParaRPr lang="fr-FR"/>
        </a:p>
      </dgm:t>
    </dgm:pt>
    <dgm:pt modelId="{C1971117-C342-40B6-B230-DD133072E0FB}" type="sibTrans" cxnId="{12FD07DE-BFE3-4473-845C-C15AA67D30DF}">
      <dgm:prSet/>
      <dgm:spPr/>
      <dgm:t>
        <a:bodyPr/>
        <a:lstStyle/>
        <a:p>
          <a:endParaRPr lang="fr-FR"/>
        </a:p>
      </dgm:t>
    </dgm:pt>
    <dgm:pt modelId="{1B9E6917-D3E8-46A1-88C7-0A4B9ADED28D}" type="pres">
      <dgm:prSet presAssocID="{5ACE9CB5-322A-4E3D-AEC3-992ABA63BC3A}" presName="Name0" presStyleCnt="0">
        <dgm:presLayoutVars>
          <dgm:dir/>
          <dgm:resizeHandles val="exact"/>
        </dgm:presLayoutVars>
      </dgm:prSet>
      <dgm:spPr/>
    </dgm:pt>
    <dgm:pt modelId="{6343D94E-F233-4DCB-B614-59B5B932D45D}" type="pres">
      <dgm:prSet presAssocID="{A5A16B10-B585-42F8-9AA6-C80A64543A9D}" presName="composite" presStyleCnt="0"/>
      <dgm:spPr/>
    </dgm:pt>
    <dgm:pt modelId="{32F17507-FD62-4D4D-A5FF-0BCA54F7B1FA}" type="pres">
      <dgm:prSet presAssocID="{A5A16B10-B585-42F8-9AA6-C80A64543A9D}" presName="bgChev" presStyleLbl="node1" presStyleIdx="0" presStyleCnt="9"/>
      <dgm:spPr>
        <a:solidFill>
          <a:schemeClr val="accent2"/>
        </a:solidFill>
      </dgm:spPr>
    </dgm:pt>
    <dgm:pt modelId="{FA34D7F2-44F7-4B04-B354-5EF24B3572D7}" type="pres">
      <dgm:prSet presAssocID="{A5A16B10-B585-42F8-9AA6-C80A64543A9D}" presName="txNode" presStyleLbl="fgAcc1" presStyleIdx="0" presStyleCnt="9">
        <dgm:presLayoutVars>
          <dgm:bulletEnabled val="1"/>
        </dgm:presLayoutVars>
      </dgm:prSet>
      <dgm:spPr/>
    </dgm:pt>
    <dgm:pt modelId="{91FBB0C4-8AD7-4A29-AEC6-A1D8E69308D3}" type="pres">
      <dgm:prSet presAssocID="{9A9363B3-4C87-425D-9FF6-B376DD3BE898}" presName="compositeSpace" presStyleCnt="0"/>
      <dgm:spPr/>
    </dgm:pt>
    <dgm:pt modelId="{E20A5DF3-5CB0-4C15-90D2-76047AB34DDE}" type="pres">
      <dgm:prSet presAssocID="{56CFAE84-262C-490A-BCA9-B5B83E341AD1}" presName="composite" presStyleCnt="0"/>
      <dgm:spPr/>
    </dgm:pt>
    <dgm:pt modelId="{68FE0789-3350-41BD-A166-14AB6CF9C803}" type="pres">
      <dgm:prSet presAssocID="{56CFAE84-262C-490A-BCA9-B5B83E341AD1}" presName="bgChev" presStyleLbl="node1" presStyleIdx="1" presStyleCnt="9"/>
      <dgm:spPr/>
    </dgm:pt>
    <dgm:pt modelId="{000F1447-3772-4096-A2D7-477D90D10698}" type="pres">
      <dgm:prSet presAssocID="{56CFAE84-262C-490A-BCA9-B5B83E341AD1}" presName="txNode" presStyleLbl="fgAcc1" presStyleIdx="1" presStyleCnt="9">
        <dgm:presLayoutVars>
          <dgm:bulletEnabled val="1"/>
        </dgm:presLayoutVars>
      </dgm:prSet>
      <dgm:spPr/>
    </dgm:pt>
    <dgm:pt modelId="{30790739-86DB-486E-B6A5-8695E7C27A63}" type="pres">
      <dgm:prSet presAssocID="{10F6A9A3-4AFE-4660-991F-49CD37411781}" presName="compositeSpace" presStyleCnt="0"/>
      <dgm:spPr/>
    </dgm:pt>
    <dgm:pt modelId="{10A72D14-FCB0-48D8-9BF5-06A1E67A070B}" type="pres">
      <dgm:prSet presAssocID="{B743B18F-DF13-44D0-ADFD-ED3F9F4CE77F}" presName="composite" presStyleCnt="0"/>
      <dgm:spPr/>
    </dgm:pt>
    <dgm:pt modelId="{FD5BEC5C-507F-41CD-A3C7-C68863B032FC}" type="pres">
      <dgm:prSet presAssocID="{B743B18F-DF13-44D0-ADFD-ED3F9F4CE77F}" presName="bgChev" presStyleLbl="node1" presStyleIdx="2" presStyleCnt="9"/>
      <dgm:spPr>
        <a:solidFill>
          <a:schemeClr val="tx2">
            <a:lumMod val="20000"/>
            <a:lumOff val="80000"/>
          </a:schemeClr>
        </a:solidFill>
      </dgm:spPr>
    </dgm:pt>
    <dgm:pt modelId="{5B15BDF8-19F5-41A7-91C3-43A8CB4D26F2}" type="pres">
      <dgm:prSet presAssocID="{B743B18F-DF13-44D0-ADFD-ED3F9F4CE77F}" presName="txNode" presStyleLbl="fgAcc1" presStyleIdx="2" presStyleCnt="9">
        <dgm:presLayoutVars>
          <dgm:bulletEnabled val="1"/>
        </dgm:presLayoutVars>
      </dgm:prSet>
      <dgm:spPr/>
    </dgm:pt>
    <dgm:pt modelId="{353A1EC5-63FE-496C-8FDD-028685D06DC6}" type="pres">
      <dgm:prSet presAssocID="{8BACC8F2-5AE9-48DD-B33D-CB920B99616F}" presName="compositeSpace" presStyleCnt="0"/>
      <dgm:spPr/>
    </dgm:pt>
    <dgm:pt modelId="{A6E98867-F445-4970-B85C-9059A00A4753}" type="pres">
      <dgm:prSet presAssocID="{4277791D-9D28-470F-ADDE-25FC1FBDF9F2}" presName="composite" presStyleCnt="0"/>
      <dgm:spPr/>
    </dgm:pt>
    <dgm:pt modelId="{C1AAFCAF-CC30-4B1B-AB54-40734203C2A6}" type="pres">
      <dgm:prSet presAssocID="{4277791D-9D28-470F-ADDE-25FC1FBDF9F2}" presName="bgChev" presStyleLbl="node1" presStyleIdx="3" presStyleCnt="9"/>
      <dgm:spPr/>
    </dgm:pt>
    <dgm:pt modelId="{0393AEF1-BADD-41AD-A7AA-A69DC39AEFB7}" type="pres">
      <dgm:prSet presAssocID="{4277791D-9D28-470F-ADDE-25FC1FBDF9F2}" presName="txNode" presStyleLbl="fgAcc1" presStyleIdx="3" presStyleCnt="9">
        <dgm:presLayoutVars>
          <dgm:bulletEnabled val="1"/>
        </dgm:presLayoutVars>
      </dgm:prSet>
      <dgm:spPr/>
    </dgm:pt>
    <dgm:pt modelId="{2C7D4BF7-D4A9-4A57-B888-B5E10838C2F4}" type="pres">
      <dgm:prSet presAssocID="{BCB4F142-2D2A-42A7-88EB-1ED287C1DE91}" presName="compositeSpace" presStyleCnt="0"/>
      <dgm:spPr/>
    </dgm:pt>
    <dgm:pt modelId="{D25D8723-3546-4A6C-B6C4-83829D80CD15}" type="pres">
      <dgm:prSet presAssocID="{9FF85340-B157-4100-BE9A-4073C24F40DC}" presName="composite" presStyleCnt="0"/>
      <dgm:spPr/>
    </dgm:pt>
    <dgm:pt modelId="{E554B3DC-B545-4998-ADE4-FBE72BD15645}" type="pres">
      <dgm:prSet presAssocID="{9FF85340-B157-4100-BE9A-4073C24F40DC}" presName="bgChev" presStyleLbl="node1" presStyleIdx="4" presStyleCnt="9"/>
      <dgm:spPr/>
    </dgm:pt>
    <dgm:pt modelId="{2D09D707-FBC3-47C8-ABE0-94CE7EBC4C6F}" type="pres">
      <dgm:prSet presAssocID="{9FF85340-B157-4100-BE9A-4073C24F40DC}" presName="txNode" presStyleLbl="fgAcc1" presStyleIdx="4" presStyleCnt="9">
        <dgm:presLayoutVars>
          <dgm:bulletEnabled val="1"/>
        </dgm:presLayoutVars>
      </dgm:prSet>
      <dgm:spPr/>
    </dgm:pt>
    <dgm:pt modelId="{F4FFB17D-F655-4F93-88C9-CEAF4370ABD3}" type="pres">
      <dgm:prSet presAssocID="{DB1C7FB5-3DCF-4802-9DEF-D3A233856812}" presName="compositeSpace" presStyleCnt="0"/>
      <dgm:spPr/>
    </dgm:pt>
    <dgm:pt modelId="{6B75FAC9-54FE-4C36-B082-B61C7645E533}" type="pres">
      <dgm:prSet presAssocID="{CE9084AC-A453-482E-BCCB-2A69D0653D9E}" presName="composite" presStyleCnt="0"/>
      <dgm:spPr/>
    </dgm:pt>
    <dgm:pt modelId="{DD0E2C14-3071-426D-B8DC-064A32CBB1D2}" type="pres">
      <dgm:prSet presAssocID="{CE9084AC-A453-482E-BCCB-2A69D0653D9E}" presName="bgChev" presStyleLbl="node1" presStyleIdx="5" presStyleCnt="9"/>
      <dgm:spPr/>
    </dgm:pt>
    <dgm:pt modelId="{E1B2F6E6-5865-42FC-8B6D-7E8420F2DF05}" type="pres">
      <dgm:prSet presAssocID="{CE9084AC-A453-482E-BCCB-2A69D0653D9E}" presName="txNode" presStyleLbl="fgAcc1" presStyleIdx="5" presStyleCnt="9">
        <dgm:presLayoutVars>
          <dgm:bulletEnabled val="1"/>
        </dgm:presLayoutVars>
      </dgm:prSet>
      <dgm:spPr/>
    </dgm:pt>
    <dgm:pt modelId="{56840A8D-6903-43D1-8B6C-079D19FDAA60}" type="pres">
      <dgm:prSet presAssocID="{7B14706A-8107-47EA-B27F-052D9254B72F}" presName="compositeSpace" presStyleCnt="0"/>
      <dgm:spPr/>
    </dgm:pt>
    <dgm:pt modelId="{E86A1EA5-7E08-4A39-9D93-97D709FCBA46}" type="pres">
      <dgm:prSet presAssocID="{FA68E46D-96B5-490A-9778-D5C13346754B}" presName="composite" presStyleCnt="0"/>
      <dgm:spPr/>
    </dgm:pt>
    <dgm:pt modelId="{11A9A05F-B99A-4A21-B9F5-5063FB3551E2}" type="pres">
      <dgm:prSet presAssocID="{FA68E46D-96B5-490A-9778-D5C13346754B}" presName="bgChev" presStyleLbl="node1" presStyleIdx="6" presStyleCnt="9"/>
      <dgm:spPr/>
    </dgm:pt>
    <dgm:pt modelId="{8029A7DD-4D55-445D-A8F1-5A5F3ED3A505}" type="pres">
      <dgm:prSet presAssocID="{FA68E46D-96B5-490A-9778-D5C13346754B}" presName="txNode" presStyleLbl="fgAcc1" presStyleIdx="6" presStyleCnt="9">
        <dgm:presLayoutVars>
          <dgm:bulletEnabled val="1"/>
        </dgm:presLayoutVars>
      </dgm:prSet>
      <dgm:spPr/>
    </dgm:pt>
    <dgm:pt modelId="{F16D10E6-A64C-4874-A130-14E3A712FFD1}" type="pres">
      <dgm:prSet presAssocID="{5DF5F5DE-A53C-494B-923C-602D777E402E}" presName="compositeSpace" presStyleCnt="0"/>
      <dgm:spPr/>
    </dgm:pt>
    <dgm:pt modelId="{406AC7A9-1CBA-4CF7-B768-44574A0E0A39}" type="pres">
      <dgm:prSet presAssocID="{F9FDC8CA-744C-44F8-9242-4EC2954DA04B}" presName="composite" presStyleCnt="0"/>
      <dgm:spPr/>
    </dgm:pt>
    <dgm:pt modelId="{9FE6F0D4-687A-4AE5-936E-93262E3EDD8A}" type="pres">
      <dgm:prSet presAssocID="{F9FDC8CA-744C-44F8-9242-4EC2954DA04B}" presName="bgChev" presStyleLbl="node1" presStyleIdx="7" presStyleCnt="9"/>
      <dgm:spPr/>
    </dgm:pt>
    <dgm:pt modelId="{8649B920-03A9-4A57-91C5-3C7D4D6CC4FC}" type="pres">
      <dgm:prSet presAssocID="{F9FDC8CA-744C-44F8-9242-4EC2954DA04B}" presName="txNode" presStyleLbl="fgAcc1" presStyleIdx="7" presStyleCnt="9">
        <dgm:presLayoutVars>
          <dgm:bulletEnabled val="1"/>
        </dgm:presLayoutVars>
      </dgm:prSet>
      <dgm:spPr/>
    </dgm:pt>
    <dgm:pt modelId="{FF90CDD6-FAD7-496B-A68E-E174CDACF93F}" type="pres">
      <dgm:prSet presAssocID="{06968366-2324-49F0-9BC7-B93CF9E8CD9F}" presName="compositeSpace" presStyleCnt="0"/>
      <dgm:spPr/>
    </dgm:pt>
    <dgm:pt modelId="{3349DE0B-D72A-4042-B3EB-73F04478E362}" type="pres">
      <dgm:prSet presAssocID="{D62EC167-0581-4CE0-9926-A7089EADB61D}" presName="composite" presStyleCnt="0"/>
      <dgm:spPr/>
    </dgm:pt>
    <dgm:pt modelId="{EC45628D-6FE4-4321-A7D5-D35A216FA091}" type="pres">
      <dgm:prSet presAssocID="{D62EC167-0581-4CE0-9926-A7089EADB61D}" presName="bgChev" presStyleLbl="node1" presStyleIdx="8" presStyleCnt="9"/>
      <dgm:spPr/>
    </dgm:pt>
    <dgm:pt modelId="{343C9A7A-53F2-4CE5-97EB-2589F92DF241}" type="pres">
      <dgm:prSet presAssocID="{D62EC167-0581-4CE0-9926-A7089EADB61D}" presName="txNode" presStyleLbl="fgAcc1" presStyleIdx="8" presStyleCnt="9">
        <dgm:presLayoutVars>
          <dgm:bulletEnabled val="1"/>
        </dgm:presLayoutVars>
      </dgm:prSet>
      <dgm:spPr/>
    </dgm:pt>
  </dgm:ptLst>
  <dgm:cxnLst>
    <dgm:cxn modelId="{3C4DE503-EEB9-4FDE-A58E-2E625AE85522}" srcId="{5ACE9CB5-322A-4E3D-AEC3-992ABA63BC3A}" destId="{A5A16B10-B585-42F8-9AA6-C80A64543A9D}" srcOrd="0" destOrd="0" parTransId="{57B83BBD-CD48-4284-9C02-9B2A73FD4BCC}" sibTransId="{9A9363B3-4C87-425D-9FF6-B376DD3BE898}"/>
    <dgm:cxn modelId="{B77FE921-83E6-47B7-82B9-7BA396B1E5D4}" srcId="{5ACE9CB5-322A-4E3D-AEC3-992ABA63BC3A}" destId="{9FF85340-B157-4100-BE9A-4073C24F40DC}" srcOrd="4" destOrd="0" parTransId="{B5477355-3B3B-4FEC-BEA7-4C05912C87C2}" sibTransId="{DB1C7FB5-3DCF-4802-9DEF-D3A233856812}"/>
    <dgm:cxn modelId="{C5D30323-E731-4446-A8F2-9E2C34CC3862}" srcId="{5ACE9CB5-322A-4E3D-AEC3-992ABA63BC3A}" destId="{B743B18F-DF13-44D0-ADFD-ED3F9F4CE77F}" srcOrd="2" destOrd="0" parTransId="{53D3B8C2-F640-4591-89BC-52563A67A3FD}" sibTransId="{8BACC8F2-5AE9-48DD-B33D-CB920B99616F}"/>
    <dgm:cxn modelId="{E0D91429-3353-4204-9F06-8CBEDCDB913B}" type="presOf" srcId="{B743B18F-DF13-44D0-ADFD-ED3F9F4CE77F}" destId="{5B15BDF8-19F5-41A7-91C3-43A8CB4D26F2}" srcOrd="0" destOrd="0" presId="urn:microsoft.com/office/officeart/2005/8/layout/chevronAccent+Icon"/>
    <dgm:cxn modelId="{210CFE58-B9B8-481F-A9AD-F8115CD5EB30}" type="presOf" srcId="{5ACE9CB5-322A-4E3D-AEC3-992ABA63BC3A}" destId="{1B9E6917-D3E8-46A1-88C7-0A4B9ADED28D}" srcOrd="0" destOrd="0" presId="urn:microsoft.com/office/officeart/2005/8/layout/chevronAccent+Icon"/>
    <dgm:cxn modelId="{1B78F66B-CCEA-480C-850E-FCA7D94546F9}" type="presOf" srcId="{4277791D-9D28-470F-ADDE-25FC1FBDF9F2}" destId="{0393AEF1-BADD-41AD-A7AA-A69DC39AEFB7}" srcOrd="0" destOrd="0" presId="urn:microsoft.com/office/officeart/2005/8/layout/chevronAccent+Icon"/>
    <dgm:cxn modelId="{B693356C-9C87-4B72-8CF1-6106AA033035}" srcId="{5ACE9CB5-322A-4E3D-AEC3-992ABA63BC3A}" destId="{CE9084AC-A453-482E-BCCB-2A69D0653D9E}" srcOrd="5" destOrd="0" parTransId="{0B107E11-B51D-4E50-990C-9CECA7BD20CB}" sibTransId="{7B14706A-8107-47EA-B27F-052D9254B72F}"/>
    <dgm:cxn modelId="{9C739773-3DBB-4704-BC79-57BC5C2948A9}" type="presOf" srcId="{D62EC167-0581-4CE0-9926-A7089EADB61D}" destId="{343C9A7A-53F2-4CE5-97EB-2589F92DF241}" srcOrd="0" destOrd="0" presId="urn:microsoft.com/office/officeart/2005/8/layout/chevronAccent+Icon"/>
    <dgm:cxn modelId="{40F1D793-7DCA-492E-9906-5D24F2648936}" type="presOf" srcId="{CE9084AC-A453-482E-BCCB-2A69D0653D9E}" destId="{E1B2F6E6-5865-42FC-8B6D-7E8420F2DF05}" srcOrd="0" destOrd="0" presId="urn:microsoft.com/office/officeart/2005/8/layout/chevronAccent+Icon"/>
    <dgm:cxn modelId="{2E27E29E-6950-4A09-83E4-53AFEE9522E3}" type="presOf" srcId="{A5A16B10-B585-42F8-9AA6-C80A64543A9D}" destId="{FA34D7F2-44F7-4B04-B354-5EF24B3572D7}" srcOrd="0" destOrd="0" presId="urn:microsoft.com/office/officeart/2005/8/layout/chevronAccent+Icon"/>
    <dgm:cxn modelId="{AA14FFA7-48F8-490C-AD3A-9D0ED1C6EE60}" srcId="{5ACE9CB5-322A-4E3D-AEC3-992ABA63BC3A}" destId="{FA68E46D-96B5-490A-9778-D5C13346754B}" srcOrd="6" destOrd="0" parTransId="{B7E24E65-C0A4-48EC-B9DA-DB5729236A80}" sibTransId="{5DF5F5DE-A53C-494B-923C-602D777E402E}"/>
    <dgm:cxn modelId="{53C7E3A9-1762-4EE2-9D87-5A598BFE8AC2}" type="presOf" srcId="{56CFAE84-262C-490A-BCA9-B5B83E341AD1}" destId="{000F1447-3772-4096-A2D7-477D90D10698}" srcOrd="0" destOrd="0" presId="urn:microsoft.com/office/officeart/2005/8/layout/chevronAccent+Icon"/>
    <dgm:cxn modelId="{6ED88BAD-FFC5-499D-BCBB-0EAF61413853}" srcId="{5ACE9CB5-322A-4E3D-AEC3-992ABA63BC3A}" destId="{F9FDC8CA-744C-44F8-9242-4EC2954DA04B}" srcOrd="7" destOrd="0" parTransId="{A141C038-53E3-49B9-91A1-3DA47DBAFEE3}" sibTransId="{06968366-2324-49F0-9BC7-B93CF9E8CD9F}"/>
    <dgm:cxn modelId="{45B676B7-919B-4A63-8368-9BA0D498C156}" type="presOf" srcId="{9FF85340-B157-4100-BE9A-4073C24F40DC}" destId="{2D09D707-FBC3-47C8-ABE0-94CE7EBC4C6F}" srcOrd="0" destOrd="0" presId="urn:microsoft.com/office/officeart/2005/8/layout/chevronAccent+Icon"/>
    <dgm:cxn modelId="{B4F0A3C4-32B6-4C67-9E86-9E03A9513A56}" type="presOf" srcId="{FA68E46D-96B5-490A-9778-D5C13346754B}" destId="{8029A7DD-4D55-445D-A8F1-5A5F3ED3A505}" srcOrd="0" destOrd="0" presId="urn:microsoft.com/office/officeart/2005/8/layout/chevronAccent+Icon"/>
    <dgm:cxn modelId="{83DE65C9-AD52-48BE-B8F9-131E6AEF750A}" type="presOf" srcId="{F9FDC8CA-744C-44F8-9242-4EC2954DA04B}" destId="{8649B920-03A9-4A57-91C5-3C7D4D6CC4FC}" srcOrd="0" destOrd="0" presId="urn:microsoft.com/office/officeart/2005/8/layout/chevronAccent+Icon"/>
    <dgm:cxn modelId="{00ED8DDB-229D-482B-B85E-4B57673DAB09}" srcId="{5ACE9CB5-322A-4E3D-AEC3-992ABA63BC3A}" destId="{56CFAE84-262C-490A-BCA9-B5B83E341AD1}" srcOrd="1" destOrd="0" parTransId="{D4AF8041-400B-45F3-8173-817CC37B3B1D}" sibTransId="{10F6A9A3-4AFE-4660-991F-49CD37411781}"/>
    <dgm:cxn modelId="{12FD07DE-BFE3-4473-845C-C15AA67D30DF}" srcId="{5ACE9CB5-322A-4E3D-AEC3-992ABA63BC3A}" destId="{D62EC167-0581-4CE0-9926-A7089EADB61D}" srcOrd="8" destOrd="0" parTransId="{A849BC0A-C383-45CD-A92D-A0DBA1182886}" sibTransId="{C1971117-C342-40B6-B230-DD133072E0FB}"/>
    <dgm:cxn modelId="{477B1EFB-D576-45B7-9567-0DC26F3F315F}" srcId="{5ACE9CB5-322A-4E3D-AEC3-992ABA63BC3A}" destId="{4277791D-9D28-470F-ADDE-25FC1FBDF9F2}" srcOrd="3" destOrd="0" parTransId="{6951C358-856F-496C-B232-B311ED3D8A5F}" sibTransId="{BCB4F142-2D2A-42A7-88EB-1ED287C1DE91}"/>
    <dgm:cxn modelId="{5C03EAD9-89D2-46A0-9E1D-D880272725ED}" type="presParOf" srcId="{1B9E6917-D3E8-46A1-88C7-0A4B9ADED28D}" destId="{6343D94E-F233-4DCB-B614-59B5B932D45D}" srcOrd="0" destOrd="0" presId="urn:microsoft.com/office/officeart/2005/8/layout/chevronAccent+Icon"/>
    <dgm:cxn modelId="{DE2577BA-38D8-490C-8A02-E38E5062B93D}" type="presParOf" srcId="{6343D94E-F233-4DCB-B614-59B5B932D45D}" destId="{32F17507-FD62-4D4D-A5FF-0BCA54F7B1FA}" srcOrd="0" destOrd="0" presId="urn:microsoft.com/office/officeart/2005/8/layout/chevronAccent+Icon"/>
    <dgm:cxn modelId="{85629A5B-7335-4FC1-9228-E086F732BFAA}" type="presParOf" srcId="{6343D94E-F233-4DCB-B614-59B5B932D45D}" destId="{FA34D7F2-44F7-4B04-B354-5EF24B3572D7}" srcOrd="1" destOrd="0" presId="urn:microsoft.com/office/officeart/2005/8/layout/chevronAccent+Icon"/>
    <dgm:cxn modelId="{E3164170-2CF7-47E5-B5C7-6230C9253EF2}" type="presParOf" srcId="{1B9E6917-D3E8-46A1-88C7-0A4B9ADED28D}" destId="{91FBB0C4-8AD7-4A29-AEC6-A1D8E69308D3}" srcOrd="1" destOrd="0" presId="urn:microsoft.com/office/officeart/2005/8/layout/chevronAccent+Icon"/>
    <dgm:cxn modelId="{B020884B-0192-4C0B-B894-68490605B45B}" type="presParOf" srcId="{1B9E6917-D3E8-46A1-88C7-0A4B9ADED28D}" destId="{E20A5DF3-5CB0-4C15-90D2-76047AB34DDE}" srcOrd="2" destOrd="0" presId="urn:microsoft.com/office/officeart/2005/8/layout/chevronAccent+Icon"/>
    <dgm:cxn modelId="{3971F33C-EA7B-446E-ADA1-CB94EDFFFF13}" type="presParOf" srcId="{E20A5DF3-5CB0-4C15-90D2-76047AB34DDE}" destId="{68FE0789-3350-41BD-A166-14AB6CF9C803}" srcOrd="0" destOrd="0" presId="urn:microsoft.com/office/officeart/2005/8/layout/chevronAccent+Icon"/>
    <dgm:cxn modelId="{EBF81253-9B5B-4B9F-BBCB-B1DFB0650A7A}" type="presParOf" srcId="{E20A5DF3-5CB0-4C15-90D2-76047AB34DDE}" destId="{000F1447-3772-4096-A2D7-477D90D10698}" srcOrd="1" destOrd="0" presId="urn:microsoft.com/office/officeart/2005/8/layout/chevronAccent+Icon"/>
    <dgm:cxn modelId="{EAFE0163-081F-49DF-8E56-040726014536}" type="presParOf" srcId="{1B9E6917-D3E8-46A1-88C7-0A4B9ADED28D}" destId="{30790739-86DB-486E-B6A5-8695E7C27A63}" srcOrd="3" destOrd="0" presId="urn:microsoft.com/office/officeart/2005/8/layout/chevronAccent+Icon"/>
    <dgm:cxn modelId="{733219B0-883E-4932-939D-37AC93032DE9}" type="presParOf" srcId="{1B9E6917-D3E8-46A1-88C7-0A4B9ADED28D}" destId="{10A72D14-FCB0-48D8-9BF5-06A1E67A070B}" srcOrd="4" destOrd="0" presId="urn:microsoft.com/office/officeart/2005/8/layout/chevronAccent+Icon"/>
    <dgm:cxn modelId="{4CBE9888-6DC5-4B37-B626-A4BB5DB69E69}" type="presParOf" srcId="{10A72D14-FCB0-48D8-9BF5-06A1E67A070B}" destId="{FD5BEC5C-507F-41CD-A3C7-C68863B032FC}" srcOrd="0" destOrd="0" presId="urn:microsoft.com/office/officeart/2005/8/layout/chevronAccent+Icon"/>
    <dgm:cxn modelId="{91E997B1-44D8-49C8-91B8-B716C4FA299D}" type="presParOf" srcId="{10A72D14-FCB0-48D8-9BF5-06A1E67A070B}" destId="{5B15BDF8-19F5-41A7-91C3-43A8CB4D26F2}" srcOrd="1" destOrd="0" presId="urn:microsoft.com/office/officeart/2005/8/layout/chevronAccent+Icon"/>
    <dgm:cxn modelId="{866FB6E9-CB4F-4C4C-AE15-20AFF2C599A6}" type="presParOf" srcId="{1B9E6917-D3E8-46A1-88C7-0A4B9ADED28D}" destId="{353A1EC5-63FE-496C-8FDD-028685D06DC6}" srcOrd="5" destOrd="0" presId="urn:microsoft.com/office/officeart/2005/8/layout/chevronAccent+Icon"/>
    <dgm:cxn modelId="{525BFFC3-86D6-48DA-B39F-9656CA0F42A9}" type="presParOf" srcId="{1B9E6917-D3E8-46A1-88C7-0A4B9ADED28D}" destId="{A6E98867-F445-4970-B85C-9059A00A4753}" srcOrd="6" destOrd="0" presId="urn:microsoft.com/office/officeart/2005/8/layout/chevronAccent+Icon"/>
    <dgm:cxn modelId="{B7BB8C1D-C934-4935-AAB8-1D294E76BA01}" type="presParOf" srcId="{A6E98867-F445-4970-B85C-9059A00A4753}" destId="{C1AAFCAF-CC30-4B1B-AB54-40734203C2A6}" srcOrd="0" destOrd="0" presId="urn:microsoft.com/office/officeart/2005/8/layout/chevronAccent+Icon"/>
    <dgm:cxn modelId="{237DDD2C-DD85-4FF5-AD3C-AD015FC8E3C3}" type="presParOf" srcId="{A6E98867-F445-4970-B85C-9059A00A4753}" destId="{0393AEF1-BADD-41AD-A7AA-A69DC39AEFB7}" srcOrd="1" destOrd="0" presId="urn:microsoft.com/office/officeart/2005/8/layout/chevronAccent+Icon"/>
    <dgm:cxn modelId="{EA74105C-A81C-4AA9-9ABB-0D742A49808B}" type="presParOf" srcId="{1B9E6917-D3E8-46A1-88C7-0A4B9ADED28D}" destId="{2C7D4BF7-D4A9-4A57-B888-B5E10838C2F4}" srcOrd="7" destOrd="0" presId="urn:microsoft.com/office/officeart/2005/8/layout/chevronAccent+Icon"/>
    <dgm:cxn modelId="{374B0EAF-3B5A-417A-8BD3-22FC4760CD51}" type="presParOf" srcId="{1B9E6917-D3E8-46A1-88C7-0A4B9ADED28D}" destId="{D25D8723-3546-4A6C-B6C4-83829D80CD15}" srcOrd="8" destOrd="0" presId="urn:microsoft.com/office/officeart/2005/8/layout/chevronAccent+Icon"/>
    <dgm:cxn modelId="{09499557-D678-409F-83BF-D011E5F15066}" type="presParOf" srcId="{D25D8723-3546-4A6C-B6C4-83829D80CD15}" destId="{E554B3DC-B545-4998-ADE4-FBE72BD15645}" srcOrd="0" destOrd="0" presId="urn:microsoft.com/office/officeart/2005/8/layout/chevronAccent+Icon"/>
    <dgm:cxn modelId="{59C4EDF2-E531-4910-AD70-C07925D4FDEC}" type="presParOf" srcId="{D25D8723-3546-4A6C-B6C4-83829D80CD15}" destId="{2D09D707-FBC3-47C8-ABE0-94CE7EBC4C6F}" srcOrd="1" destOrd="0" presId="urn:microsoft.com/office/officeart/2005/8/layout/chevronAccent+Icon"/>
    <dgm:cxn modelId="{680E2CCF-5CE8-43A7-9FC6-E345EA9CB99E}" type="presParOf" srcId="{1B9E6917-D3E8-46A1-88C7-0A4B9ADED28D}" destId="{F4FFB17D-F655-4F93-88C9-CEAF4370ABD3}" srcOrd="9" destOrd="0" presId="urn:microsoft.com/office/officeart/2005/8/layout/chevronAccent+Icon"/>
    <dgm:cxn modelId="{2EB77757-A3A2-4D5C-8CCB-80BFE901E35E}" type="presParOf" srcId="{1B9E6917-D3E8-46A1-88C7-0A4B9ADED28D}" destId="{6B75FAC9-54FE-4C36-B082-B61C7645E533}" srcOrd="10" destOrd="0" presId="urn:microsoft.com/office/officeart/2005/8/layout/chevronAccent+Icon"/>
    <dgm:cxn modelId="{EDF5EA92-AEE1-41B2-8E0C-A4DA18B8FA0C}" type="presParOf" srcId="{6B75FAC9-54FE-4C36-B082-B61C7645E533}" destId="{DD0E2C14-3071-426D-B8DC-064A32CBB1D2}" srcOrd="0" destOrd="0" presId="urn:microsoft.com/office/officeart/2005/8/layout/chevronAccent+Icon"/>
    <dgm:cxn modelId="{EABBFCD0-E6D4-4BC5-84AB-F1AFA9562F7D}" type="presParOf" srcId="{6B75FAC9-54FE-4C36-B082-B61C7645E533}" destId="{E1B2F6E6-5865-42FC-8B6D-7E8420F2DF05}" srcOrd="1" destOrd="0" presId="urn:microsoft.com/office/officeart/2005/8/layout/chevronAccent+Icon"/>
    <dgm:cxn modelId="{F0685ECD-8556-4219-B822-FFCDAFE06D8B}" type="presParOf" srcId="{1B9E6917-D3E8-46A1-88C7-0A4B9ADED28D}" destId="{56840A8D-6903-43D1-8B6C-079D19FDAA60}" srcOrd="11" destOrd="0" presId="urn:microsoft.com/office/officeart/2005/8/layout/chevronAccent+Icon"/>
    <dgm:cxn modelId="{68D1002E-473E-43E3-B03E-C7C61DED3FF9}" type="presParOf" srcId="{1B9E6917-D3E8-46A1-88C7-0A4B9ADED28D}" destId="{E86A1EA5-7E08-4A39-9D93-97D709FCBA46}" srcOrd="12" destOrd="0" presId="urn:microsoft.com/office/officeart/2005/8/layout/chevronAccent+Icon"/>
    <dgm:cxn modelId="{9872D6DF-D124-467D-BAE9-ADC213AD2FA8}" type="presParOf" srcId="{E86A1EA5-7E08-4A39-9D93-97D709FCBA46}" destId="{11A9A05F-B99A-4A21-B9F5-5063FB3551E2}" srcOrd="0" destOrd="0" presId="urn:microsoft.com/office/officeart/2005/8/layout/chevronAccent+Icon"/>
    <dgm:cxn modelId="{36D27F52-7352-4AE2-A1E0-64D3708A86A0}" type="presParOf" srcId="{E86A1EA5-7E08-4A39-9D93-97D709FCBA46}" destId="{8029A7DD-4D55-445D-A8F1-5A5F3ED3A505}" srcOrd="1" destOrd="0" presId="urn:microsoft.com/office/officeart/2005/8/layout/chevronAccent+Icon"/>
    <dgm:cxn modelId="{6B170AB4-39F6-4080-B7E6-7F312C253AD0}" type="presParOf" srcId="{1B9E6917-D3E8-46A1-88C7-0A4B9ADED28D}" destId="{F16D10E6-A64C-4874-A130-14E3A712FFD1}" srcOrd="13" destOrd="0" presId="urn:microsoft.com/office/officeart/2005/8/layout/chevronAccent+Icon"/>
    <dgm:cxn modelId="{E48B99BB-FBAF-4A38-BE2E-2EDBA04300D7}" type="presParOf" srcId="{1B9E6917-D3E8-46A1-88C7-0A4B9ADED28D}" destId="{406AC7A9-1CBA-4CF7-B768-44574A0E0A39}" srcOrd="14" destOrd="0" presId="urn:microsoft.com/office/officeart/2005/8/layout/chevronAccent+Icon"/>
    <dgm:cxn modelId="{0B24E94C-9EB4-4DBF-87DE-8B5ED785B1D6}" type="presParOf" srcId="{406AC7A9-1CBA-4CF7-B768-44574A0E0A39}" destId="{9FE6F0D4-687A-4AE5-936E-93262E3EDD8A}" srcOrd="0" destOrd="0" presId="urn:microsoft.com/office/officeart/2005/8/layout/chevronAccent+Icon"/>
    <dgm:cxn modelId="{925ED132-1105-4517-A7A2-B056FA9A70D9}" type="presParOf" srcId="{406AC7A9-1CBA-4CF7-B768-44574A0E0A39}" destId="{8649B920-03A9-4A57-91C5-3C7D4D6CC4FC}" srcOrd="1" destOrd="0" presId="urn:microsoft.com/office/officeart/2005/8/layout/chevronAccent+Icon"/>
    <dgm:cxn modelId="{4177EFA9-5749-47D2-B4BA-4D28B334EC63}" type="presParOf" srcId="{1B9E6917-D3E8-46A1-88C7-0A4B9ADED28D}" destId="{FF90CDD6-FAD7-496B-A68E-E174CDACF93F}" srcOrd="15" destOrd="0" presId="urn:microsoft.com/office/officeart/2005/8/layout/chevronAccent+Icon"/>
    <dgm:cxn modelId="{27B7C1C8-588D-4F00-BA44-D47B0DEFD84D}" type="presParOf" srcId="{1B9E6917-D3E8-46A1-88C7-0A4B9ADED28D}" destId="{3349DE0B-D72A-4042-B3EB-73F04478E362}" srcOrd="16" destOrd="0" presId="urn:microsoft.com/office/officeart/2005/8/layout/chevronAccent+Icon"/>
    <dgm:cxn modelId="{3BED54B8-D88E-4F1C-9351-08FC8C891ED4}" type="presParOf" srcId="{3349DE0B-D72A-4042-B3EB-73F04478E362}" destId="{EC45628D-6FE4-4321-A7D5-D35A216FA091}" srcOrd="0" destOrd="0" presId="urn:microsoft.com/office/officeart/2005/8/layout/chevronAccent+Icon"/>
    <dgm:cxn modelId="{F87382E6-1201-4253-A967-69B236E8C62A}" type="presParOf" srcId="{3349DE0B-D72A-4042-B3EB-73F04478E362}" destId="{343C9A7A-53F2-4CE5-97EB-2589F92DF241}" srcOrd="1" destOrd="0" presId="urn:microsoft.com/office/officeart/2005/8/layout/chevronAccent+Icon"/>
  </dgm:cxnLst>
  <dgm:bg>
    <a:effectLst>
      <a:glow>
        <a:schemeClr val="accent1">
          <a:alpha val="40000"/>
        </a:schemeClr>
      </a:glow>
      <a:softEdge rad="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solidFill>
          <a:schemeClr val="bg2">
            <a:lumMod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0" y="394573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E4CAB-3A68-4970-BC2E-A1DE954F4E02}">
      <dsp:nvSpPr>
        <dsp:cNvPr id="0" name=""/>
        <dsp:cNvSpPr/>
      </dsp:nvSpPr>
      <dsp:spPr>
        <a:xfrm>
          <a:off x="71406" y="2414784"/>
          <a:ext cx="984447" cy="32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Cahier des charges</a:t>
          </a:r>
        </a:p>
      </dsp:txBody>
      <dsp:txXfrm>
        <a:off x="71406" y="2414784"/>
        <a:ext cx="984447" cy="324420"/>
      </dsp:txXfrm>
    </dsp:sp>
    <dsp:sp modelId="{4F6A7CFC-EFD2-488B-8286-7AB9ECEA55D1}">
      <dsp:nvSpPr>
        <dsp:cNvPr id="0" name=""/>
        <dsp:cNvSpPr/>
      </dsp:nvSpPr>
      <dsp:spPr>
        <a:xfrm>
          <a:off x="71406" y="3098875"/>
          <a:ext cx="984447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Définir le sujet</a:t>
          </a:r>
        </a:p>
      </dsp:txBody>
      <dsp:txXfrm>
        <a:off x="71406" y="3098875"/>
        <a:ext cx="984447" cy="607805"/>
      </dsp:txXfrm>
    </dsp:sp>
    <dsp:sp modelId="{2E4564B3-3656-4233-9402-7FF1B93486FE}">
      <dsp:nvSpPr>
        <dsp:cNvPr id="0" name=""/>
        <dsp:cNvSpPr/>
      </dsp:nvSpPr>
      <dsp:spPr>
        <a:xfrm>
          <a:off x="70287" y="2316116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F621-6A3C-4EA8-9BCE-F2B56361EF0C}">
      <dsp:nvSpPr>
        <dsp:cNvPr id="0" name=""/>
        <dsp:cNvSpPr/>
      </dsp:nvSpPr>
      <dsp:spPr>
        <a:xfrm>
          <a:off x="125103" y="2206484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D1B9-FFE6-4198-8885-32E89154C494}">
      <dsp:nvSpPr>
        <dsp:cNvPr id="0" name=""/>
        <dsp:cNvSpPr/>
      </dsp:nvSpPr>
      <dsp:spPr>
        <a:xfrm>
          <a:off x="256661" y="2228410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830BA-51AD-4DDA-B58B-E52A95472E64}">
      <dsp:nvSpPr>
        <dsp:cNvPr id="0" name=""/>
        <dsp:cNvSpPr/>
      </dsp:nvSpPr>
      <dsp:spPr>
        <a:xfrm>
          <a:off x="366293" y="2107815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9D050-4963-48D7-A649-A828278D7C45}">
      <dsp:nvSpPr>
        <dsp:cNvPr id="0" name=""/>
        <dsp:cNvSpPr/>
      </dsp:nvSpPr>
      <dsp:spPr>
        <a:xfrm>
          <a:off x="508814" y="2063963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88298-EC38-4783-B5A5-30709CE5F577}">
      <dsp:nvSpPr>
        <dsp:cNvPr id="0" name=""/>
        <dsp:cNvSpPr/>
      </dsp:nvSpPr>
      <dsp:spPr>
        <a:xfrm>
          <a:off x="684225" y="2140705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213E5-2AD5-4A63-AF2C-11C6C13A8768}">
      <dsp:nvSpPr>
        <dsp:cNvPr id="0" name=""/>
        <dsp:cNvSpPr/>
      </dsp:nvSpPr>
      <dsp:spPr>
        <a:xfrm>
          <a:off x="793856" y="2195521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4106-36C3-4B33-B1AD-459AF4FC392F}">
      <dsp:nvSpPr>
        <dsp:cNvPr id="0" name=""/>
        <dsp:cNvSpPr/>
      </dsp:nvSpPr>
      <dsp:spPr>
        <a:xfrm>
          <a:off x="947341" y="2316116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810B4-40CA-44FC-93E0-6FF6FB940B06}">
      <dsp:nvSpPr>
        <dsp:cNvPr id="0" name=""/>
        <dsp:cNvSpPr/>
      </dsp:nvSpPr>
      <dsp:spPr>
        <a:xfrm>
          <a:off x="1013120" y="2436710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F1B5A-2651-4B16-85E4-24A322C1AE0C}">
      <dsp:nvSpPr>
        <dsp:cNvPr id="0" name=""/>
        <dsp:cNvSpPr/>
      </dsp:nvSpPr>
      <dsp:spPr>
        <a:xfrm>
          <a:off x="443035" y="2206484"/>
          <a:ext cx="201364" cy="2013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E843-82D7-4CED-8012-C1AA0A9BF681}">
      <dsp:nvSpPr>
        <dsp:cNvPr id="0" name=""/>
        <dsp:cNvSpPr/>
      </dsp:nvSpPr>
      <dsp:spPr>
        <a:xfrm>
          <a:off x="15471" y="2623084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BBC10-30E2-4776-A4B8-849AB68F3F36}">
      <dsp:nvSpPr>
        <dsp:cNvPr id="0" name=""/>
        <dsp:cNvSpPr/>
      </dsp:nvSpPr>
      <dsp:spPr>
        <a:xfrm>
          <a:off x="81250" y="2721753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1870-3047-4CA3-A121-72734B0F6A93}">
      <dsp:nvSpPr>
        <dsp:cNvPr id="0" name=""/>
        <dsp:cNvSpPr/>
      </dsp:nvSpPr>
      <dsp:spPr>
        <a:xfrm>
          <a:off x="245698" y="2809458"/>
          <a:ext cx="178990" cy="178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C07D8-F77A-4342-9A4C-6FA008B1FF6F}">
      <dsp:nvSpPr>
        <dsp:cNvPr id="0" name=""/>
        <dsp:cNvSpPr/>
      </dsp:nvSpPr>
      <dsp:spPr>
        <a:xfrm>
          <a:off x="475924" y="2951979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3FE5-C4F1-4366-951D-00DD28EC5E9B}">
      <dsp:nvSpPr>
        <dsp:cNvPr id="0" name=""/>
        <dsp:cNvSpPr/>
      </dsp:nvSpPr>
      <dsp:spPr>
        <a:xfrm>
          <a:off x="519777" y="2809458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CF595-2DD0-41AF-9A01-074CF96A0994}">
      <dsp:nvSpPr>
        <dsp:cNvPr id="0" name=""/>
        <dsp:cNvSpPr/>
      </dsp:nvSpPr>
      <dsp:spPr>
        <a:xfrm>
          <a:off x="629409" y="2962943"/>
          <a:ext cx="78308" cy="783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A64F-674A-438B-BA79-9C17AD5A39BC}">
      <dsp:nvSpPr>
        <dsp:cNvPr id="0" name=""/>
        <dsp:cNvSpPr/>
      </dsp:nvSpPr>
      <dsp:spPr>
        <a:xfrm>
          <a:off x="728077" y="2787532"/>
          <a:ext cx="178990" cy="1789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550C5-A584-44A7-92A4-59A2279DC67D}">
      <dsp:nvSpPr>
        <dsp:cNvPr id="0" name=""/>
        <dsp:cNvSpPr/>
      </dsp:nvSpPr>
      <dsp:spPr>
        <a:xfrm>
          <a:off x="969267" y="2743679"/>
          <a:ext cx="123055" cy="1230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FE9CD-9442-4666-B693-FE89BCBF7FC2}">
      <dsp:nvSpPr>
        <dsp:cNvPr id="0" name=""/>
        <dsp:cNvSpPr/>
      </dsp:nvSpPr>
      <dsp:spPr>
        <a:xfrm>
          <a:off x="1092323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21D3E-45E7-4FD4-8480-8ACD7B643852}">
      <dsp:nvSpPr>
        <dsp:cNvPr id="0" name=""/>
        <dsp:cNvSpPr/>
      </dsp:nvSpPr>
      <dsp:spPr>
        <a:xfrm>
          <a:off x="1453721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PBS</a:t>
          </a:r>
        </a:p>
      </dsp:txBody>
      <dsp:txXfrm>
        <a:off x="1453721" y="2228563"/>
        <a:ext cx="985630" cy="689941"/>
      </dsp:txXfrm>
    </dsp:sp>
    <dsp:sp modelId="{7ACFB452-C204-4C0D-AB3D-5BC67677E0F7}">
      <dsp:nvSpPr>
        <dsp:cNvPr id="0" name=""/>
        <dsp:cNvSpPr/>
      </dsp:nvSpPr>
      <dsp:spPr>
        <a:xfrm>
          <a:off x="1453721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Lister les livrables</a:t>
          </a:r>
        </a:p>
      </dsp:txBody>
      <dsp:txXfrm>
        <a:off x="1453721" y="3098875"/>
        <a:ext cx="985630" cy="607805"/>
      </dsp:txXfrm>
    </dsp:sp>
    <dsp:sp modelId="{39C2273A-A1A2-40B3-A8C1-73C21E88307D}">
      <dsp:nvSpPr>
        <dsp:cNvPr id="0" name=""/>
        <dsp:cNvSpPr/>
      </dsp:nvSpPr>
      <dsp:spPr>
        <a:xfrm>
          <a:off x="2439351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78D36-AB5D-48D1-B37B-A546D4AC4EF5}">
      <dsp:nvSpPr>
        <dsp:cNvPr id="0" name=""/>
        <dsp:cNvSpPr/>
      </dsp:nvSpPr>
      <dsp:spPr>
        <a:xfrm>
          <a:off x="2800749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WBS</a:t>
          </a:r>
        </a:p>
      </dsp:txBody>
      <dsp:txXfrm>
        <a:off x="2800749" y="2228563"/>
        <a:ext cx="985630" cy="689941"/>
      </dsp:txXfrm>
    </dsp:sp>
    <dsp:sp modelId="{285B94A3-F22F-4961-9161-1AE9EEFDD702}">
      <dsp:nvSpPr>
        <dsp:cNvPr id="0" name=""/>
        <dsp:cNvSpPr/>
      </dsp:nvSpPr>
      <dsp:spPr>
        <a:xfrm>
          <a:off x="2800749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Lister les taches</a:t>
          </a:r>
        </a:p>
      </dsp:txBody>
      <dsp:txXfrm>
        <a:off x="2800749" y="3098875"/>
        <a:ext cx="985630" cy="607805"/>
      </dsp:txXfrm>
    </dsp:sp>
    <dsp:sp modelId="{3BC835A3-F337-4E18-BC77-F5E585B67E35}">
      <dsp:nvSpPr>
        <dsp:cNvPr id="0" name=""/>
        <dsp:cNvSpPr/>
      </dsp:nvSpPr>
      <dsp:spPr>
        <a:xfrm>
          <a:off x="3786380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1909-139B-44C6-9E54-68A981795775}">
      <dsp:nvSpPr>
        <dsp:cNvPr id="0" name=""/>
        <dsp:cNvSpPr/>
      </dsp:nvSpPr>
      <dsp:spPr>
        <a:xfrm>
          <a:off x="4147778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OBS</a:t>
          </a:r>
        </a:p>
      </dsp:txBody>
      <dsp:txXfrm>
        <a:off x="4147778" y="2228563"/>
        <a:ext cx="985630" cy="689941"/>
      </dsp:txXfrm>
    </dsp:sp>
    <dsp:sp modelId="{E0744422-8098-41E7-86BB-958BCEC46166}">
      <dsp:nvSpPr>
        <dsp:cNvPr id="0" name=""/>
        <dsp:cNvSpPr/>
      </dsp:nvSpPr>
      <dsp:spPr>
        <a:xfrm>
          <a:off x="4147778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Affecter les taches</a:t>
          </a:r>
        </a:p>
      </dsp:txBody>
      <dsp:txXfrm>
        <a:off x="4147778" y="3098875"/>
        <a:ext cx="985630" cy="607805"/>
      </dsp:txXfrm>
    </dsp:sp>
    <dsp:sp modelId="{E52A1E76-1EDC-4E9B-A120-5381F3177CEC}">
      <dsp:nvSpPr>
        <dsp:cNvPr id="0" name=""/>
        <dsp:cNvSpPr/>
      </dsp:nvSpPr>
      <dsp:spPr>
        <a:xfrm>
          <a:off x="5133408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92ED6-24F0-412C-810C-A4AE2C0FE98F}">
      <dsp:nvSpPr>
        <dsp:cNvPr id="0" name=""/>
        <dsp:cNvSpPr/>
      </dsp:nvSpPr>
      <dsp:spPr>
        <a:xfrm>
          <a:off x="5494806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PERT</a:t>
          </a:r>
          <a:endParaRPr lang="fr-FR" sz="1100" kern="1200" dirty="0"/>
        </a:p>
      </dsp:txBody>
      <dsp:txXfrm>
        <a:off x="5494806" y="2228563"/>
        <a:ext cx="985630" cy="689941"/>
      </dsp:txXfrm>
    </dsp:sp>
    <dsp:sp modelId="{A68437E3-CE03-4CB8-A039-769B5F059478}">
      <dsp:nvSpPr>
        <dsp:cNvPr id="0" name=""/>
        <dsp:cNvSpPr/>
      </dsp:nvSpPr>
      <dsp:spPr>
        <a:xfrm>
          <a:off x="5494806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Visualiser le travail </a:t>
          </a:r>
        </a:p>
      </dsp:txBody>
      <dsp:txXfrm>
        <a:off x="5494806" y="3098875"/>
        <a:ext cx="985630" cy="607805"/>
      </dsp:txXfrm>
    </dsp:sp>
    <dsp:sp modelId="{C26BC817-8534-45EE-895D-CD3A7B95E92C}">
      <dsp:nvSpPr>
        <dsp:cNvPr id="0" name=""/>
        <dsp:cNvSpPr/>
      </dsp:nvSpPr>
      <dsp:spPr>
        <a:xfrm>
          <a:off x="6480436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F4544-0EE5-44DC-BEA2-B56AFC1A7FBF}">
      <dsp:nvSpPr>
        <dsp:cNvPr id="0" name=""/>
        <dsp:cNvSpPr/>
      </dsp:nvSpPr>
      <dsp:spPr>
        <a:xfrm>
          <a:off x="6841834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GANTT</a:t>
          </a:r>
        </a:p>
      </dsp:txBody>
      <dsp:txXfrm>
        <a:off x="6841834" y="2228563"/>
        <a:ext cx="985630" cy="689941"/>
      </dsp:txXfrm>
    </dsp:sp>
    <dsp:sp modelId="{27AF1F61-2FDD-472A-839C-1C577CD74AA1}">
      <dsp:nvSpPr>
        <dsp:cNvPr id="0" name=""/>
        <dsp:cNvSpPr/>
      </dsp:nvSpPr>
      <dsp:spPr>
        <a:xfrm>
          <a:off x="6841834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Etude du temps</a:t>
          </a:r>
        </a:p>
      </dsp:txBody>
      <dsp:txXfrm>
        <a:off x="6841834" y="3098875"/>
        <a:ext cx="985630" cy="607805"/>
      </dsp:txXfrm>
    </dsp:sp>
    <dsp:sp modelId="{CFFAC21A-1E28-4C46-94FC-81E094D51514}">
      <dsp:nvSpPr>
        <dsp:cNvPr id="0" name=""/>
        <dsp:cNvSpPr/>
      </dsp:nvSpPr>
      <dsp:spPr>
        <a:xfrm>
          <a:off x="7827465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9F6D5-D468-488F-AC28-43CB095000B1}">
      <dsp:nvSpPr>
        <dsp:cNvPr id="0" name=""/>
        <dsp:cNvSpPr/>
      </dsp:nvSpPr>
      <dsp:spPr>
        <a:xfrm>
          <a:off x="8188863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Planning</a:t>
          </a:r>
        </a:p>
      </dsp:txBody>
      <dsp:txXfrm>
        <a:off x="8188863" y="2228563"/>
        <a:ext cx="985630" cy="689941"/>
      </dsp:txXfrm>
    </dsp:sp>
    <dsp:sp modelId="{A12D0866-F407-4527-8F38-6871D125859C}">
      <dsp:nvSpPr>
        <dsp:cNvPr id="0" name=""/>
        <dsp:cNvSpPr/>
      </dsp:nvSpPr>
      <dsp:spPr>
        <a:xfrm>
          <a:off x="8188863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Prévisionnel et organisation</a:t>
          </a:r>
        </a:p>
      </dsp:txBody>
      <dsp:txXfrm>
        <a:off x="8188863" y="3098875"/>
        <a:ext cx="985630" cy="607805"/>
      </dsp:txXfrm>
    </dsp:sp>
    <dsp:sp modelId="{D0961D19-8D4C-4CD8-AF50-FE37DD88D48F}">
      <dsp:nvSpPr>
        <dsp:cNvPr id="0" name=""/>
        <dsp:cNvSpPr/>
      </dsp:nvSpPr>
      <dsp:spPr>
        <a:xfrm>
          <a:off x="9174493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1ACC2-391E-40A5-8BA5-D9C3EF72EF42}">
      <dsp:nvSpPr>
        <dsp:cNvPr id="0" name=""/>
        <dsp:cNvSpPr/>
      </dsp:nvSpPr>
      <dsp:spPr>
        <a:xfrm>
          <a:off x="9535891" y="2228563"/>
          <a:ext cx="985630" cy="689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Outils</a:t>
          </a:r>
        </a:p>
      </dsp:txBody>
      <dsp:txXfrm>
        <a:off x="9535891" y="2228563"/>
        <a:ext cx="985630" cy="689941"/>
      </dsp:txXfrm>
    </dsp:sp>
    <dsp:sp modelId="{958AD09D-6D33-49B1-96A5-6AE9BFE5D053}">
      <dsp:nvSpPr>
        <dsp:cNvPr id="0" name=""/>
        <dsp:cNvSpPr/>
      </dsp:nvSpPr>
      <dsp:spPr>
        <a:xfrm>
          <a:off x="9535891" y="3098875"/>
          <a:ext cx="985630" cy="60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Trello</a:t>
          </a:r>
          <a:r>
            <a:rPr lang="fr-FR" sz="1300" kern="1200" dirty="0"/>
            <a:t> et </a:t>
          </a:r>
          <a:r>
            <a:rPr lang="fr-FR" sz="1300" kern="1200" dirty="0" err="1"/>
            <a:t>github</a:t>
          </a:r>
          <a:endParaRPr lang="fr-FR" sz="1300" kern="1200" dirty="0"/>
        </a:p>
      </dsp:txBody>
      <dsp:txXfrm>
        <a:off x="9535891" y="3098875"/>
        <a:ext cx="985630" cy="607805"/>
      </dsp:txXfrm>
    </dsp:sp>
    <dsp:sp modelId="{751D365E-EB29-4D3C-8B7B-4BD39810888B}">
      <dsp:nvSpPr>
        <dsp:cNvPr id="0" name=""/>
        <dsp:cNvSpPr/>
      </dsp:nvSpPr>
      <dsp:spPr>
        <a:xfrm>
          <a:off x="10521521" y="2228228"/>
          <a:ext cx="361397" cy="68994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65C93-273D-4484-B06A-EC1FF3170A57}">
      <dsp:nvSpPr>
        <dsp:cNvPr id="0" name=""/>
        <dsp:cNvSpPr/>
      </dsp:nvSpPr>
      <dsp:spPr>
        <a:xfrm>
          <a:off x="10922344" y="2171209"/>
          <a:ext cx="837785" cy="837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Projet</a:t>
          </a:r>
        </a:p>
      </dsp:txBody>
      <dsp:txXfrm>
        <a:off x="11045035" y="2293900"/>
        <a:ext cx="592403" cy="592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2A3B-5D8F-45B5-886C-23146C6E4E47}">
      <dsp:nvSpPr>
        <dsp:cNvPr id="0" name=""/>
        <dsp:cNvSpPr/>
      </dsp:nvSpPr>
      <dsp:spPr>
        <a:xfrm>
          <a:off x="1417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3000" r="-73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190B7-3AAB-42ED-96E4-8C3E98D6F96E}">
      <dsp:nvSpPr>
        <dsp:cNvPr id="0" name=""/>
        <dsp:cNvSpPr/>
      </dsp:nvSpPr>
      <dsp:spPr>
        <a:xfrm>
          <a:off x="301875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MCD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Dictionnaire de données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Diagramme des flux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Matrice fonctionnelle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Modèle entité - association</a:t>
          </a:r>
        </a:p>
      </dsp:txBody>
      <dsp:txXfrm>
        <a:off x="355933" y="1980448"/>
        <a:ext cx="1737554" cy="1737554"/>
      </dsp:txXfrm>
    </dsp:sp>
    <dsp:sp modelId="{24B5DEC8-3A57-4182-9A63-BE41F750E57A}">
      <dsp:nvSpPr>
        <dsp:cNvPr id="0" name=""/>
        <dsp:cNvSpPr/>
      </dsp:nvSpPr>
      <dsp:spPr>
        <a:xfrm>
          <a:off x="2202604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202604" y="1608777"/>
        <a:ext cx="248861" cy="266092"/>
      </dsp:txXfrm>
    </dsp:sp>
    <dsp:sp modelId="{16E3C6E3-C5B8-442D-89F4-31708BE8FAE0}">
      <dsp:nvSpPr>
        <dsp:cNvPr id="0" name=""/>
        <dsp:cNvSpPr/>
      </dsp:nvSpPr>
      <dsp:spPr>
        <a:xfrm>
          <a:off x="2862849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E21717-9A6C-4C4F-B021-1657D4C8A7CE}">
      <dsp:nvSpPr>
        <dsp:cNvPr id="0" name=""/>
        <dsp:cNvSpPr/>
      </dsp:nvSpPr>
      <dsp:spPr>
        <a:xfrm>
          <a:off x="3163307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MLD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Transformation du MCD en MLD grâce aux règles de transformations</a:t>
          </a:r>
        </a:p>
      </dsp:txBody>
      <dsp:txXfrm>
        <a:off x="3217365" y="1980448"/>
        <a:ext cx="1737554" cy="1737554"/>
      </dsp:txXfrm>
    </dsp:sp>
    <dsp:sp modelId="{2F3ACFC6-C013-4897-A2A0-3AC5B4C77601}">
      <dsp:nvSpPr>
        <dsp:cNvPr id="0" name=""/>
        <dsp:cNvSpPr/>
      </dsp:nvSpPr>
      <dsp:spPr>
        <a:xfrm>
          <a:off x="5064036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064036" y="1608777"/>
        <a:ext cx="248861" cy="266092"/>
      </dsp:txXfrm>
    </dsp:sp>
    <dsp:sp modelId="{20884D45-5B61-4A2F-BE19-E9E5C472BA2E}">
      <dsp:nvSpPr>
        <dsp:cNvPr id="0" name=""/>
        <dsp:cNvSpPr/>
      </dsp:nvSpPr>
      <dsp:spPr>
        <a:xfrm>
          <a:off x="5724282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513EF4-2ED9-48D5-BD8E-EB4669E93F0A}">
      <dsp:nvSpPr>
        <dsp:cNvPr id="0" name=""/>
        <dsp:cNvSpPr/>
      </dsp:nvSpPr>
      <dsp:spPr>
        <a:xfrm>
          <a:off x="6024740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MPD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Implémentation du MLD sous le SGBD MYSQL</a:t>
          </a:r>
        </a:p>
      </dsp:txBody>
      <dsp:txXfrm>
        <a:off x="6078798" y="1980448"/>
        <a:ext cx="1737554" cy="1737554"/>
      </dsp:txXfrm>
    </dsp:sp>
    <dsp:sp modelId="{F51F4DE8-007C-4230-A31D-8C9DA3355BB8}">
      <dsp:nvSpPr>
        <dsp:cNvPr id="0" name=""/>
        <dsp:cNvSpPr/>
      </dsp:nvSpPr>
      <dsp:spPr>
        <a:xfrm>
          <a:off x="7925469" y="1520079"/>
          <a:ext cx="355516" cy="4434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925469" y="1608777"/>
        <a:ext cx="248861" cy="266092"/>
      </dsp:txXfrm>
    </dsp:sp>
    <dsp:sp modelId="{A97108D0-DB38-4CDB-8CCE-1EFDB2E0D5AF}">
      <dsp:nvSpPr>
        <dsp:cNvPr id="0" name=""/>
        <dsp:cNvSpPr/>
      </dsp:nvSpPr>
      <dsp:spPr>
        <a:xfrm>
          <a:off x="8585714" y="818988"/>
          <a:ext cx="1845670" cy="18456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91A757-68DF-487B-922F-5C7F0960A336}">
      <dsp:nvSpPr>
        <dsp:cNvPr id="0" name=""/>
        <dsp:cNvSpPr/>
      </dsp:nvSpPr>
      <dsp:spPr>
        <a:xfrm>
          <a:off x="8886172" y="1926390"/>
          <a:ext cx="1845670" cy="184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Fonctionnalités</a:t>
          </a:r>
        </a:p>
      </dsp:txBody>
      <dsp:txXfrm>
        <a:off x="8940230" y="1980448"/>
        <a:ext cx="1737554" cy="17375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17507-FD62-4D4D-A5FF-0BCA54F7B1FA}">
      <dsp:nvSpPr>
        <dsp:cNvPr id="0" name=""/>
        <dsp:cNvSpPr/>
      </dsp:nvSpPr>
      <dsp:spPr>
        <a:xfrm>
          <a:off x="812" y="414026"/>
          <a:ext cx="1193672" cy="460757"/>
        </a:xfrm>
        <a:prstGeom prst="chevron">
          <a:avLst>
            <a:gd name="adj" fmla="val 4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4D7F2-44F7-4B04-B354-5EF24B3572D7}">
      <dsp:nvSpPr>
        <dsp:cNvPr id="0" name=""/>
        <dsp:cNvSpPr/>
      </dsp:nvSpPr>
      <dsp:spPr>
        <a:xfrm>
          <a:off x="319125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Contexte</a:t>
          </a:r>
        </a:p>
      </dsp:txBody>
      <dsp:txXfrm>
        <a:off x="332620" y="542710"/>
        <a:ext cx="981000" cy="433767"/>
      </dsp:txXfrm>
    </dsp:sp>
    <dsp:sp modelId="{68FE0789-3350-41BD-A166-14AB6CF9C803}">
      <dsp:nvSpPr>
        <dsp:cNvPr id="0" name=""/>
        <dsp:cNvSpPr/>
      </dsp:nvSpPr>
      <dsp:spPr>
        <a:xfrm>
          <a:off x="1364252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F1447-3772-4096-A2D7-477D90D10698}">
      <dsp:nvSpPr>
        <dsp:cNvPr id="0" name=""/>
        <dsp:cNvSpPr/>
      </dsp:nvSpPr>
      <dsp:spPr>
        <a:xfrm>
          <a:off x="168256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Gestion du projet</a:t>
          </a:r>
        </a:p>
      </dsp:txBody>
      <dsp:txXfrm>
        <a:off x="1696059" y="542710"/>
        <a:ext cx="981000" cy="433767"/>
      </dsp:txXfrm>
    </dsp:sp>
    <dsp:sp modelId="{FD5BEC5C-507F-41CD-A3C7-C68863B032FC}">
      <dsp:nvSpPr>
        <dsp:cNvPr id="0" name=""/>
        <dsp:cNvSpPr/>
      </dsp:nvSpPr>
      <dsp:spPr>
        <a:xfrm>
          <a:off x="2727691" y="414026"/>
          <a:ext cx="1193672" cy="460757"/>
        </a:xfrm>
        <a:prstGeom prst="chevron">
          <a:avLst>
            <a:gd name="adj" fmla="val 4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5BDF8-19F5-41A7-91C3-43A8CB4D26F2}">
      <dsp:nvSpPr>
        <dsp:cNvPr id="0" name=""/>
        <dsp:cNvSpPr/>
      </dsp:nvSpPr>
      <dsp:spPr>
        <a:xfrm>
          <a:off x="3046004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Répartition des taches</a:t>
          </a:r>
        </a:p>
      </dsp:txBody>
      <dsp:txXfrm>
        <a:off x="3059499" y="542710"/>
        <a:ext cx="981000" cy="433767"/>
      </dsp:txXfrm>
    </dsp:sp>
    <dsp:sp modelId="{C1AAFCAF-CC30-4B1B-AB54-40734203C2A6}">
      <dsp:nvSpPr>
        <dsp:cNvPr id="0" name=""/>
        <dsp:cNvSpPr/>
      </dsp:nvSpPr>
      <dsp:spPr>
        <a:xfrm>
          <a:off x="409113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3AEF1-BADD-41AD-A7AA-A69DC39AEFB7}">
      <dsp:nvSpPr>
        <dsp:cNvPr id="0" name=""/>
        <dsp:cNvSpPr/>
      </dsp:nvSpPr>
      <dsp:spPr>
        <a:xfrm>
          <a:off x="440944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noProof="0" dirty="0"/>
            <a:t>Solution technique</a:t>
          </a:r>
        </a:p>
      </dsp:txBody>
      <dsp:txXfrm>
        <a:off x="4422938" y="542710"/>
        <a:ext cx="981000" cy="433767"/>
      </dsp:txXfrm>
    </dsp:sp>
    <dsp:sp modelId="{E554B3DC-B545-4998-ADE4-FBE72BD15645}">
      <dsp:nvSpPr>
        <dsp:cNvPr id="0" name=""/>
        <dsp:cNvSpPr/>
      </dsp:nvSpPr>
      <dsp:spPr>
        <a:xfrm>
          <a:off x="5454570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9D707-FBC3-47C8-ABE0-94CE7EBC4C6F}">
      <dsp:nvSpPr>
        <dsp:cNvPr id="0" name=""/>
        <dsp:cNvSpPr/>
      </dsp:nvSpPr>
      <dsp:spPr>
        <a:xfrm>
          <a:off x="5772883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Fonctionnalités</a:t>
          </a:r>
          <a:endParaRPr lang="fr-FR" sz="800" kern="1200" noProof="0" dirty="0"/>
        </a:p>
      </dsp:txBody>
      <dsp:txXfrm>
        <a:off x="5786378" y="542710"/>
        <a:ext cx="981000" cy="433767"/>
      </dsp:txXfrm>
    </dsp:sp>
    <dsp:sp modelId="{DD0E2C14-3071-426D-B8DC-064A32CBB1D2}">
      <dsp:nvSpPr>
        <dsp:cNvPr id="0" name=""/>
        <dsp:cNvSpPr/>
      </dsp:nvSpPr>
      <dsp:spPr>
        <a:xfrm>
          <a:off x="681800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2F6E6-5865-42FC-8B6D-7E8420F2DF05}">
      <dsp:nvSpPr>
        <dsp:cNvPr id="0" name=""/>
        <dsp:cNvSpPr/>
      </dsp:nvSpPr>
      <dsp:spPr>
        <a:xfrm>
          <a:off x="713632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Outils et moyens de communications</a:t>
          </a:r>
          <a:endParaRPr lang="fr-FR" sz="800" kern="1200" dirty="0"/>
        </a:p>
      </dsp:txBody>
      <dsp:txXfrm>
        <a:off x="7149817" y="542710"/>
        <a:ext cx="981000" cy="433767"/>
      </dsp:txXfrm>
    </dsp:sp>
    <dsp:sp modelId="{11A9A05F-B99A-4A21-B9F5-5063FB3551E2}">
      <dsp:nvSpPr>
        <dsp:cNvPr id="0" name=""/>
        <dsp:cNvSpPr/>
      </dsp:nvSpPr>
      <dsp:spPr>
        <a:xfrm>
          <a:off x="8181449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9A7DD-4D55-445D-A8F1-5A5F3ED3A505}">
      <dsp:nvSpPr>
        <dsp:cNvPr id="0" name=""/>
        <dsp:cNvSpPr/>
      </dsp:nvSpPr>
      <dsp:spPr>
        <a:xfrm>
          <a:off x="8499762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Ecarts </a:t>
          </a:r>
          <a:endParaRPr lang="fr-FR" sz="800" kern="1200" dirty="0"/>
        </a:p>
      </dsp:txBody>
      <dsp:txXfrm>
        <a:off x="8513257" y="542710"/>
        <a:ext cx="981000" cy="433767"/>
      </dsp:txXfrm>
    </dsp:sp>
    <dsp:sp modelId="{9FE6F0D4-687A-4AE5-936E-93262E3EDD8A}">
      <dsp:nvSpPr>
        <dsp:cNvPr id="0" name=""/>
        <dsp:cNvSpPr/>
      </dsp:nvSpPr>
      <dsp:spPr>
        <a:xfrm>
          <a:off x="954488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9B920-03A9-4A57-91C5-3C7D4D6CC4FC}">
      <dsp:nvSpPr>
        <dsp:cNvPr id="0" name=""/>
        <dsp:cNvSpPr/>
      </dsp:nvSpPr>
      <dsp:spPr>
        <a:xfrm>
          <a:off x="986320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Améliorations possibles</a:t>
          </a:r>
          <a:endParaRPr lang="fr-FR" sz="800" kern="1200" dirty="0"/>
        </a:p>
      </dsp:txBody>
      <dsp:txXfrm>
        <a:off x="9876696" y="542710"/>
        <a:ext cx="981000" cy="433767"/>
      </dsp:txXfrm>
    </dsp:sp>
    <dsp:sp modelId="{EC45628D-6FE4-4321-A7D5-D35A216FA091}">
      <dsp:nvSpPr>
        <dsp:cNvPr id="0" name=""/>
        <dsp:cNvSpPr/>
      </dsp:nvSpPr>
      <dsp:spPr>
        <a:xfrm>
          <a:off x="10908328" y="414026"/>
          <a:ext cx="1193672" cy="460757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C9A7A-53F2-4CE5-97EB-2589F92DF241}">
      <dsp:nvSpPr>
        <dsp:cNvPr id="0" name=""/>
        <dsp:cNvSpPr/>
      </dsp:nvSpPr>
      <dsp:spPr>
        <a:xfrm>
          <a:off x="11226641" y="529215"/>
          <a:ext cx="1007990" cy="460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Bilan</a:t>
          </a:r>
          <a:endParaRPr lang="fr-FR" sz="800" kern="1200" dirty="0"/>
        </a:p>
      </dsp:txBody>
      <dsp:txXfrm>
        <a:off x="11240136" y="542710"/>
        <a:ext cx="981000" cy="433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9F0D1-5F37-41C0-BAF1-332F579FC3D0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8975-F968-4C40-B6C5-4A3776C229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5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n’avons pas eu le temps de finir le jeu de données qui prenaient déjà beaucoup de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8975-F968-4C40-B6C5-4A3776C229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44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1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6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5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2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1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46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7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20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7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9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602A-6A29-4049-BEBD-B6743E4DF8D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BBCAF-9339-469C-B247-9708DED8D2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Layout" Target="../diagrams/layout15.xml"/><Relationship Id="rId5" Type="http://schemas.openxmlformats.org/officeDocument/2006/relationships/image" Target="../media/image16.jpg"/><Relationship Id="rId10" Type="http://schemas.openxmlformats.org/officeDocument/2006/relationships/diagramData" Target="../diagrams/data15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Projet Modélisation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Larachi</a:t>
            </a:r>
            <a:r>
              <a:rPr lang="fr-FR" dirty="0"/>
              <a:t> Abdelhamid</a:t>
            </a:r>
          </a:p>
          <a:p>
            <a:r>
              <a:rPr lang="fr-FR" dirty="0"/>
              <a:t>Samy </a:t>
            </a:r>
            <a:r>
              <a:rPr lang="fr-FR" dirty="0" err="1"/>
              <a:t>Lahlali</a:t>
            </a:r>
            <a:endParaRPr lang="fr-FR" dirty="0"/>
          </a:p>
          <a:p>
            <a:r>
              <a:rPr lang="fr-FR" dirty="0" err="1"/>
              <a:t>Zoubir</a:t>
            </a:r>
            <a:r>
              <a:rPr lang="fr-FR" dirty="0"/>
              <a:t> Ait </a:t>
            </a:r>
            <a:r>
              <a:rPr lang="fr-FR" dirty="0" err="1"/>
              <a:t>Hamouda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30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1021"/>
            <a:ext cx="10461278" cy="4268952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98651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72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MLD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9" y="1354082"/>
            <a:ext cx="9593821" cy="4363545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95527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67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MLD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2" y="1415293"/>
            <a:ext cx="8480546" cy="4412922"/>
          </a:xfrm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204044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83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MPD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du SGBD : MySQL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86922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197905"/>
            <a:ext cx="6610350" cy="341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7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procédures suivantes sont des fonctionnalités que nous avons créer pour l’utilisation que veut en faire Gisèle.</a:t>
            </a:r>
          </a:p>
          <a:p>
            <a:r>
              <a:rPr lang="fr-FR" dirty="0"/>
              <a:t>-Afficher une commande qui n’est pas confirmée, à réception du client</a:t>
            </a:r>
          </a:p>
          <a:p>
            <a:r>
              <a:rPr lang="fr-FR" dirty="0"/>
              <a:t>-Afficher une recette de son contenu, les ingrédients</a:t>
            </a:r>
          </a:p>
          <a:p>
            <a:r>
              <a:rPr lang="fr-FR" dirty="0"/>
              <a:t>-Afficher les fournisseurs des ingrédients présent en stock</a:t>
            </a:r>
          </a:p>
          <a:p>
            <a:r>
              <a:rPr lang="fr-FR" dirty="0"/>
              <a:t>Deux procédures permettant d’afficher les potions et onguents</a:t>
            </a:r>
          </a:p>
          <a:p>
            <a:r>
              <a:rPr lang="fr-FR" dirty="0"/>
              <a:t>Consultation de commande</a:t>
            </a:r>
          </a:p>
          <a:p>
            <a:r>
              <a:rPr lang="fr-FR" dirty="0"/>
              <a:t>Une mise à jour du stock journalière pour augmenter la fraicheur</a:t>
            </a:r>
          </a:p>
          <a:p>
            <a:r>
              <a:rPr lang="fr-FR" dirty="0"/>
              <a:t>Afficher les produits présent en stock</a:t>
            </a:r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359235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52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et moyens de communications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21" y="4705305"/>
            <a:ext cx="2684431" cy="144748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60" y="1850718"/>
            <a:ext cx="2663919" cy="8156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76" y="3166942"/>
            <a:ext cx="3242142" cy="12017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24" y="4646576"/>
            <a:ext cx="2882994" cy="115319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50" y="2010051"/>
            <a:ext cx="2149504" cy="7447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68" y="4780877"/>
            <a:ext cx="1455538" cy="145553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8" y="1772559"/>
            <a:ext cx="1219693" cy="12196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96" y="2791982"/>
            <a:ext cx="2069437" cy="1576714"/>
          </a:xfrm>
          <a:prstGeom prst="rect">
            <a:avLst/>
          </a:prstGeom>
        </p:spPr>
      </p:pic>
      <p:graphicFrame>
        <p:nvGraphicFramePr>
          <p:cNvPr id="2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3086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19796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Ecarts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les recette par ordre de température</a:t>
            </a:r>
          </a:p>
          <a:p>
            <a:r>
              <a:rPr lang="fr-FR" dirty="0"/>
              <a:t>Jeux de données incomplet</a:t>
            </a:r>
          </a:p>
          <a:p>
            <a:r>
              <a:rPr lang="fr-FR" dirty="0"/>
              <a:t>Calcul des prix des potions avec majoration</a:t>
            </a:r>
          </a:p>
          <a:p>
            <a:r>
              <a:rPr lang="fr-FR" dirty="0"/>
              <a:t>Comparer prix potion total et prix ingrédients</a:t>
            </a:r>
          </a:p>
          <a:p>
            <a:r>
              <a:rPr lang="fr-FR" dirty="0"/>
              <a:t>Suppression d’un ingrédient arrivé </a:t>
            </a:r>
            <a:r>
              <a:rPr lang="fr-FR"/>
              <a:t>à expiration</a:t>
            </a:r>
            <a:endParaRPr lang="fr-FR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638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04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Erreur et Améliorations possibles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40" y="1930400"/>
            <a:ext cx="7282656" cy="3641328"/>
          </a:xfrm>
        </p:spPr>
      </p:pic>
      <p:graphicFrame>
        <p:nvGraphicFramePr>
          <p:cNvPr id="2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1726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851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50" y="1682917"/>
            <a:ext cx="5175249" cy="3881437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36802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026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395" y="2905125"/>
            <a:ext cx="8596668" cy="1135816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Merci de votre écoute. Nous restons à votre disposition si vous avez des questions. </a:t>
            </a:r>
          </a:p>
        </p:txBody>
      </p:sp>
    </p:spTree>
    <p:extLst>
      <p:ext uri="{BB962C8B-B14F-4D97-AF65-F5344CB8AC3E}">
        <p14:creationId xmlns:p14="http://schemas.microsoft.com/office/powerpoint/2010/main" val="182245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4605" y="1824892"/>
            <a:ext cx="8596668" cy="40571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Contexte &amp; Analyse du besoin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Répartition des taches</a:t>
            </a:r>
          </a:p>
          <a:p>
            <a:r>
              <a:rPr lang="fr-FR" dirty="0"/>
              <a:t>Présentation de la solution technique</a:t>
            </a:r>
          </a:p>
          <a:p>
            <a:pPr lvl="1"/>
            <a:r>
              <a:rPr lang="fr-FR" sz="1800" dirty="0"/>
              <a:t>MCD</a:t>
            </a:r>
          </a:p>
          <a:p>
            <a:pPr lvl="1"/>
            <a:r>
              <a:rPr lang="fr-FR" sz="1800" dirty="0"/>
              <a:t>MLD</a:t>
            </a:r>
          </a:p>
          <a:p>
            <a:pPr lvl="1"/>
            <a:r>
              <a:rPr lang="fr-FR" sz="1800" dirty="0"/>
              <a:t>MPD</a:t>
            </a:r>
          </a:p>
          <a:p>
            <a:r>
              <a:rPr lang="fr-FR" dirty="0"/>
              <a:t>Fonctionnalités</a:t>
            </a:r>
          </a:p>
          <a:p>
            <a:r>
              <a:rPr lang="fr-FR" dirty="0"/>
              <a:t>Outils et moyens de communications</a:t>
            </a:r>
          </a:p>
          <a:p>
            <a:r>
              <a:rPr lang="fr-FR" dirty="0"/>
              <a:t>Ecarts </a:t>
            </a:r>
          </a:p>
          <a:p>
            <a:r>
              <a:rPr lang="fr-FR" dirty="0"/>
              <a:t>Améliorations possibles</a:t>
            </a:r>
          </a:p>
          <a:p>
            <a:r>
              <a:rPr lang="fr-FR" dirty="0"/>
              <a:t>Bilan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53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&amp; Analyse du besoin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01" y="1930400"/>
            <a:ext cx="4363747" cy="3198302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56125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du projet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374446"/>
              </p:ext>
            </p:extLst>
          </p:nvPr>
        </p:nvGraphicFramePr>
        <p:xfrm>
          <a:off x="228601" y="413236"/>
          <a:ext cx="11815028" cy="5770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20951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255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Répartition des taches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9" y="1578780"/>
            <a:ext cx="8596312" cy="3422884"/>
          </a:xfrm>
        </p:spPr>
      </p:pic>
      <p:graphicFrame>
        <p:nvGraphicFramePr>
          <p:cNvPr id="1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37444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33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la solution technique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12857"/>
              </p:ext>
            </p:extLst>
          </p:nvPr>
        </p:nvGraphicFramePr>
        <p:xfrm>
          <a:off x="677690" y="1400175"/>
          <a:ext cx="10733260" cy="459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87506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662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5" y="1253760"/>
            <a:ext cx="5574756" cy="4725203"/>
          </a:xfrm>
        </p:spPr>
      </p:pic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66449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271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22" name="Espace réservé du contenu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3569433"/>
          </a:xfrm>
        </p:spPr>
      </p:pic>
      <p:graphicFrame>
        <p:nvGraphicFramePr>
          <p:cNvPr id="2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07278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141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8" y="1270000"/>
            <a:ext cx="9311032" cy="4558215"/>
          </a:xfrm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18490"/>
              </p:ext>
            </p:extLst>
          </p:nvPr>
        </p:nvGraphicFramePr>
        <p:xfrm>
          <a:off x="0" y="5846884"/>
          <a:ext cx="12235444" cy="14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897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595</Words>
  <Application>Microsoft Macintosh PowerPoint</Application>
  <PresentationFormat>Grand écran</PresentationFormat>
  <Paragraphs>221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Projet Modélisation</vt:lpstr>
      <vt:lpstr>Sommaire</vt:lpstr>
      <vt:lpstr>Contexte &amp; Analyse du besoin </vt:lpstr>
      <vt:lpstr>Gestion du projet </vt:lpstr>
      <vt:lpstr>Répartition des taches </vt:lpstr>
      <vt:lpstr>Présentation de la solution technique </vt:lpstr>
      <vt:lpstr>MCD</vt:lpstr>
      <vt:lpstr>MCD</vt:lpstr>
      <vt:lpstr>MCD</vt:lpstr>
      <vt:lpstr>MCD</vt:lpstr>
      <vt:lpstr>MLD</vt:lpstr>
      <vt:lpstr>MLD</vt:lpstr>
      <vt:lpstr>MPD</vt:lpstr>
      <vt:lpstr>Fonctionnalités</vt:lpstr>
      <vt:lpstr>Outils et moyens de communications</vt:lpstr>
      <vt:lpstr>Ecarts</vt:lpstr>
      <vt:lpstr>Erreur et Améliorations possibles</vt:lpstr>
      <vt:lpstr>Bilan</vt:lpstr>
      <vt:lpstr>Merci de votre écoute. Nous restons à votre disposition si vous avez des questions.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Modélisation</dc:title>
  <dc:creator>Pierre GILLY</dc:creator>
  <cp:lastModifiedBy>LARACHI ABDELHAMID</cp:lastModifiedBy>
  <cp:revision>26</cp:revision>
  <dcterms:created xsi:type="dcterms:W3CDTF">2017-04-05T21:27:31Z</dcterms:created>
  <dcterms:modified xsi:type="dcterms:W3CDTF">2018-11-19T11:03:43Z</dcterms:modified>
</cp:coreProperties>
</file>