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0C68A9B2-4DF2-4C83-9696-8650CFEE5F9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787F07-6A09-4FDD-9339-C37D4738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60A6958-EACD-4385-BEB7-88F88C2F7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fr-FR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A46768-8E4E-477D-A440-015A5E7F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F1411BF-046F-4332-9F78-2B4086D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3D30F9B-1354-4B24-AF6A-BD5530FD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4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15A6F8-A49B-4ECA-95C6-A32A3052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30D4360-2CA7-4E89-B63A-E6295081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7318A6-FE91-4B84-9A52-75215281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7F8FA68-3755-4869-8E72-5131C107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2BE7CD-6BB8-4F8B-803E-4B397D8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51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EDFE414-968B-4598-A558-FAC55679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2237297-DC16-443E-8901-42405F5EA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4B1F9A8-2D87-47D5-BCDB-9975316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70EC4F6-4C98-4EF0-84E3-C887479E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4B1711-FB22-4D52-9C9B-10D4331C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931B4A-6AEC-4912-B3AA-27ECD622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5F3B0A7-E612-4061-8E54-91E0421B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368706B-1247-46C8-9E55-DFA831F3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1B22A61-964F-427F-B341-52FA8A1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A1D31E-53C4-4B79-820F-8E2F9B1D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550D02-F552-4B3C-A718-93631855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5B515DC-BDD3-497E-8996-9F2813B2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5101E1-CA7B-4747-B13E-0CCE3475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4F8FB2E-ADE4-4EAE-BE15-89D329CF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73E8BA5-3675-4E30-A518-5B39C13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7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FB655C-471B-4DB5-B4A3-ED9098C2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F35C2A7-E5EA-4486-AB65-8D6697C1D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FA5C2B2-8303-4164-95FC-CE9EE879D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DE0EF01-D309-41D2-A7E0-E5F2A58A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E6CDB0-BDAF-4883-9540-58EE45B3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8FCAE78-7FCA-464D-A0D4-9EFCB982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3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AA7A77-1241-4EFA-BD7A-A7FF8471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4ADAFA2-2C17-40D1-B0F9-DC44A506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487311A-5B25-4BB2-B6EB-E48593CBF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BEEE330-97B4-4A24-B632-476E581BC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55167CD-6049-41A2-98AD-6B3CA472D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E6E32A5-0DA9-400B-AF68-8E32CA9D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9DA766A-43BE-4C80-BCE0-0684F05E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045EC38-7BFF-4B97-A47A-F6305CD4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E623C-6543-4546-ADAB-694EC889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E4616A2-1BBA-4F78-8D3D-E4E14B0C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049809E-C77A-4843-94CC-8693F725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DFE0464-7F1B-4E44-BE53-2B949002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8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B9D7975-C952-4404-A4AE-FF0F2DD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708AA2B-3B02-4EBE-A440-A504340F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C2DC11B-DFA8-4CCC-B24E-6CE2B32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45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FEC786-6DD3-4948-B83C-DC68BCE6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CF26C8A-267F-47E5-996F-3A79F921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7797027-F44F-425A-ADFF-5E9F8C14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3108BDC-886B-4C56-9923-6716FC17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37CA64D-DDD7-40B0-9AAB-59F1C20D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666D8B9-04BB-4CBE-8CE8-F07043C6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5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865232-2855-4078-B9FA-DB47CB94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15539E9-5138-4626-9CF4-2928F00A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594C059-9D10-418D-8402-93E712814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8BDDB96-46D5-4501-81EC-311D9BB7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8BC933B-799E-4413-B36F-CC421958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866A77A-D7B3-49F0-B4CC-CFE02124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474B7C6-C4F1-4292-BB7B-B2996F1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fr-FR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1916B06-190B-4F72-88BB-9AE79E02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fr-FR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1EF454F-0FDC-41C0-BB8E-66B33FDC7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3E49-5E3E-4E48-BD4D-72E1870E56B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F4B08D6-5B22-453F-B052-0826D6CE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E7993A-D330-4D2A-96F2-52A1BFC7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1DAE-2563-4E87-ADAA-B9359D373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1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D8F3441-D347-4BB0-B3AD-45F2B594368D}"/>
              </a:ext>
            </a:extLst>
          </p:cNvPr>
          <p:cNvSpPr/>
          <p:nvPr/>
        </p:nvSpPr>
        <p:spPr>
          <a:xfrm>
            <a:off x="840377" y="594029"/>
            <a:ext cx="6461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fr-FR" sz="2400" b="0" i="0" u="none" strike="noStrike" dirty="0">
                <a:solidFill>
                  <a:srgbClr val="00B0F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UX / UI designer</a:t>
            </a:r>
            <a:endParaRPr lang="fr-FR" b="0" dirty="0">
              <a:solidFill>
                <a:srgbClr val="00B0F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br>
              <a:rPr lang="fr-FR" dirty="0"/>
            </a:br>
            <a:endParaRPr lang="fr-FR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37A273F4-6E4D-4C08-A63B-39809D2C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9692"/>
            <a:ext cx="71628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EE4053AB-CD75-4904-A8C0-F7DBEC4F7948}"/>
              </a:ext>
            </a:extLst>
          </p:cNvPr>
          <p:cNvSpPr/>
          <p:nvPr/>
        </p:nvSpPr>
        <p:spPr>
          <a:xfrm>
            <a:off x="814075" y="788517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Design Thinking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0CB65938-0E44-4671-913B-44573CA3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8" y="1311737"/>
            <a:ext cx="7162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1B7981DB-025B-4B34-B843-FC1134F74A86}"/>
              </a:ext>
            </a:extLst>
          </p:cNvPr>
          <p:cNvSpPr/>
          <p:nvPr/>
        </p:nvSpPr>
        <p:spPr>
          <a:xfrm>
            <a:off x="0" y="498836"/>
            <a:ext cx="3961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Rôle du UX/UI designer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CCF5E33-8BB3-43C4-B1DE-F11C83E57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1267099"/>
            <a:ext cx="9052560" cy="50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7407ADBF-D549-46B9-81F0-40BBFECA0C7F}"/>
              </a:ext>
            </a:extLst>
          </p:cNvPr>
          <p:cNvSpPr/>
          <p:nvPr/>
        </p:nvSpPr>
        <p:spPr>
          <a:xfrm>
            <a:off x="513370" y="540323"/>
            <a:ext cx="4410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Le processus de UX designer: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A1C2DA7F-F957-4E20-AB45-96F59D95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57" y="1704839"/>
            <a:ext cx="9482885" cy="34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27B32951-9A5D-42E4-AB1A-F6F363872EB7}"/>
              </a:ext>
            </a:extLst>
          </p:cNvPr>
          <p:cNvSpPr/>
          <p:nvPr/>
        </p:nvSpPr>
        <p:spPr>
          <a:xfrm>
            <a:off x="368926" y="553385"/>
            <a:ext cx="4150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Comment comprendre le client: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5E384964-7742-4EB6-AFC2-A3F2416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05190"/>
            <a:ext cx="8523809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927E41AC-65FA-41CE-BA61-7B31ECB1F440}"/>
              </a:ext>
            </a:extLst>
          </p:cNvPr>
          <p:cNvSpPr/>
          <p:nvPr/>
        </p:nvSpPr>
        <p:spPr>
          <a:xfrm>
            <a:off x="446621" y="488071"/>
            <a:ext cx="4897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les compétences de ui et ux designers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95A58D8-A7AF-466B-9387-06F80C652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98" y="1050480"/>
            <a:ext cx="6043366" cy="54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FBE6D461-B001-4E5B-9502-7BA6AD8BDAAB}"/>
              </a:ext>
            </a:extLst>
          </p:cNvPr>
          <p:cNvSpPr/>
          <p:nvPr/>
        </p:nvSpPr>
        <p:spPr>
          <a:xfrm>
            <a:off x="371333" y="409694"/>
            <a:ext cx="307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La théorie des couleurs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679EB40C-C396-4708-9559-6AE3C9F2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3" y="409694"/>
            <a:ext cx="6152604" cy="6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7671313A-430D-4784-A84D-671D64122788}"/>
              </a:ext>
            </a:extLst>
          </p:cNvPr>
          <p:cNvSpPr/>
          <p:nvPr/>
        </p:nvSpPr>
        <p:spPr>
          <a:xfrm>
            <a:off x="454592" y="501134"/>
            <a:ext cx="2106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La typographie 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F209DD44-0856-473F-848A-AA0E7660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4" y="962799"/>
            <a:ext cx="5566452" cy="55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55F773FA-3F93-4E2F-A5F4-18321B8A38E3}"/>
              </a:ext>
            </a:extLst>
          </p:cNvPr>
          <p:cNvSpPr/>
          <p:nvPr/>
        </p:nvSpPr>
        <p:spPr>
          <a:xfrm>
            <a:off x="515727" y="592574"/>
            <a:ext cx="3116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</a:rPr>
              <a:t>Responsive Web design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EB67B220-152F-426F-8196-70B0F1B0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80" y="1201374"/>
            <a:ext cx="6150565" cy="53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</Words>
  <Application>Microsoft Office PowerPoint</Application>
  <PresentationFormat>شاشة عريضة</PresentationFormat>
  <Paragraphs>10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DELL</dc:creator>
  <cp:lastModifiedBy>DELL</cp:lastModifiedBy>
  <cp:revision>7</cp:revision>
  <dcterms:created xsi:type="dcterms:W3CDTF">2021-01-18T21:08:41Z</dcterms:created>
  <dcterms:modified xsi:type="dcterms:W3CDTF">2021-01-18T22:15:00Z</dcterms:modified>
</cp:coreProperties>
</file>