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6" r:id="rId4"/>
    <p:sldId id="265" r:id="rId5"/>
    <p:sldId id="257" r:id="rId6"/>
    <p:sldId id="258" r:id="rId7"/>
    <p:sldId id="272" r:id="rId8"/>
    <p:sldId id="271" r:id="rId9"/>
    <p:sldId id="270" r:id="rId10"/>
    <p:sldId id="269" r:id="rId11"/>
    <p:sldId id="268" r:id="rId12"/>
    <p:sldId id="259" r:id="rId13"/>
    <p:sldId id="273" r:id="rId14"/>
    <p:sldId id="276" r:id="rId15"/>
    <p:sldId id="275" r:id="rId16"/>
    <p:sldId id="274" r:id="rId17"/>
    <p:sldId id="260" r:id="rId18"/>
    <p:sldId id="278" r:id="rId19"/>
    <p:sldId id="277" r:id="rId20"/>
    <p:sldId id="280" r:id="rId21"/>
    <p:sldId id="281" r:id="rId22"/>
    <p:sldId id="279" r:id="rId23"/>
    <p:sldId id="282" r:id="rId24"/>
    <p:sldId id="261" r:id="rId25"/>
    <p:sldId id="262" r:id="rId26"/>
    <p:sldId id="26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50" d="100"/>
          <a:sy n="50" d="100"/>
        </p:scale>
        <p:origin x="1934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D739574-B81D-4947-972E-CACED29E06B7}" type="datetimeFigureOut">
              <a:rPr lang="en-BE" smtClean="0"/>
              <a:t>07/02/2023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8F01B60-C54F-4C86-B14F-B5C06B6CF341}" type="slidenum">
              <a:rPr lang="en-BE" smtClean="0"/>
              <a:t>‹#›</a:t>
            </a:fld>
            <a:endParaRPr lang="en-B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6934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9574-B81D-4947-972E-CACED29E06B7}" type="datetimeFigureOut">
              <a:rPr lang="en-BE" smtClean="0"/>
              <a:t>07/02/2023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1B60-C54F-4C86-B14F-B5C06B6CF3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3050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9574-B81D-4947-972E-CACED29E06B7}" type="datetimeFigureOut">
              <a:rPr lang="en-BE" smtClean="0"/>
              <a:t>07/02/2023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1B60-C54F-4C86-B14F-B5C06B6CF3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328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9574-B81D-4947-972E-CACED29E06B7}" type="datetimeFigureOut">
              <a:rPr lang="en-BE" smtClean="0"/>
              <a:t>07/02/2023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1B60-C54F-4C86-B14F-B5C06B6CF3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5274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9574-B81D-4947-972E-CACED29E06B7}" type="datetimeFigureOut">
              <a:rPr lang="en-BE" smtClean="0"/>
              <a:t>07/02/2023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1B60-C54F-4C86-B14F-B5C06B6CF341}" type="slidenum">
              <a:rPr lang="en-BE" smtClean="0"/>
              <a:t>‹#›</a:t>
            </a:fld>
            <a:endParaRPr lang="en-B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940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9574-B81D-4947-972E-CACED29E06B7}" type="datetimeFigureOut">
              <a:rPr lang="en-BE" smtClean="0"/>
              <a:t>07/02/2023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1B60-C54F-4C86-B14F-B5C06B6CF3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1665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9574-B81D-4947-972E-CACED29E06B7}" type="datetimeFigureOut">
              <a:rPr lang="en-BE" smtClean="0"/>
              <a:t>07/02/2023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1B60-C54F-4C86-B14F-B5C06B6CF3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6137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9574-B81D-4947-972E-CACED29E06B7}" type="datetimeFigureOut">
              <a:rPr lang="en-BE" smtClean="0"/>
              <a:t>07/02/2023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1B60-C54F-4C86-B14F-B5C06B6CF3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2844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9574-B81D-4947-972E-CACED29E06B7}" type="datetimeFigureOut">
              <a:rPr lang="en-BE" smtClean="0"/>
              <a:t>07/02/2023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1B60-C54F-4C86-B14F-B5C06B6CF3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994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9574-B81D-4947-972E-CACED29E06B7}" type="datetimeFigureOut">
              <a:rPr lang="en-BE" smtClean="0"/>
              <a:t>07/02/2023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1B60-C54F-4C86-B14F-B5C06B6CF3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5679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9574-B81D-4947-972E-CACED29E06B7}" type="datetimeFigureOut">
              <a:rPr lang="en-BE" smtClean="0"/>
              <a:t>07/02/2023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1B60-C54F-4C86-B14F-B5C06B6CF3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7580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D739574-B81D-4947-972E-CACED29E06B7}" type="datetimeFigureOut">
              <a:rPr lang="en-BE" smtClean="0"/>
              <a:t>07/02/2023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8F01B60-C54F-4C86-B14F-B5C06B6CF3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2725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A644-DDE2-F728-A404-7FE23C49E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nl-BE" sz="6000" dirty="0"/>
              <a:t>Zakelijk Mailen	</a:t>
            </a:r>
            <a:endParaRPr lang="en-BE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ABCF9-D1E0-91CC-0D55-8AC00A949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237670"/>
            <a:ext cx="9418320" cy="1183261"/>
          </a:xfrm>
        </p:spPr>
        <p:txBody>
          <a:bodyPr>
            <a:normAutofit/>
          </a:bodyPr>
          <a:lstStyle/>
          <a:p>
            <a:pPr algn="ctr"/>
            <a:r>
              <a:rPr lang="nl-BE" dirty="0"/>
              <a:t>Yaseen Abdel-Hamid</a:t>
            </a:r>
          </a:p>
          <a:p>
            <a:pPr algn="ctr"/>
            <a:r>
              <a:rPr lang="nl-BE" dirty="0"/>
              <a:t>Ortwin Vanpottalsberghe</a:t>
            </a:r>
            <a:endParaRPr lang="en-B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1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F60F9-8C29-2A83-2D78-47CAB6623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nl-BE" sz="2800" dirty="0">
                <a:solidFill>
                  <a:srgbClr val="FFFFFF"/>
                </a:solidFill>
              </a:rPr>
              <a:t>WANNEER TE GEBRUIKEN?</a:t>
            </a:r>
            <a:endParaRPr lang="en-BE" sz="28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8E9A-8945-6BEA-5F03-D15018DB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 lnSpcReduction="10000"/>
          </a:bodyPr>
          <a:lstStyle/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Professionele / Officeele gelegenheden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Solliciteren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Klachten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Motiveren</a:t>
            </a:r>
          </a:p>
          <a:p>
            <a:endParaRPr lang="nl-BE" sz="2400" dirty="0"/>
          </a:p>
          <a:p>
            <a:r>
              <a:rPr lang="nl-BE" sz="2400" dirty="0"/>
              <a:t>Afpreken</a:t>
            </a:r>
          </a:p>
          <a:p>
            <a:endParaRPr lang="nl-BE" sz="2400" dirty="0"/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Informeren</a:t>
            </a:r>
          </a:p>
          <a:p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51456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F60F9-8C29-2A83-2D78-47CAB6623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nl-BE" sz="2800" dirty="0">
                <a:solidFill>
                  <a:srgbClr val="FFFFFF"/>
                </a:solidFill>
              </a:rPr>
              <a:t>WANNEER TE GEBRUIKEN?</a:t>
            </a:r>
            <a:endParaRPr lang="en-BE" sz="28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8E9A-8945-6BEA-5F03-D15018DB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 lnSpcReduction="10000"/>
          </a:bodyPr>
          <a:lstStyle/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Professionele / Officeele gelegenheden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Solliciteren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Klachten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Motiveren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Afpreken</a:t>
            </a:r>
          </a:p>
          <a:p>
            <a:endParaRPr lang="nl-BE" sz="2400" dirty="0"/>
          </a:p>
          <a:p>
            <a:r>
              <a:rPr lang="nl-BE" sz="2400" dirty="0"/>
              <a:t>Informeren</a:t>
            </a:r>
          </a:p>
          <a:p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25645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113AB-CE6E-6389-D9BA-E2048A93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nl-BE" sz="2800" dirty="0">
                <a:solidFill>
                  <a:srgbClr val="FFFFFF"/>
                </a:solidFill>
              </a:rPr>
              <a:t>OPBOUW</a:t>
            </a:r>
            <a:endParaRPr lang="en-BE" sz="28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702B8-11FE-FE3B-56E4-377F95033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 fontScale="92500" lnSpcReduction="20000"/>
          </a:bodyPr>
          <a:lstStyle/>
          <a:p>
            <a:r>
              <a:rPr lang="nl-BE" sz="2400" b="1" u="sng" dirty="0"/>
              <a:t>Duidelijke structuur</a:t>
            </a:r>
          </a:p>
          <a:p>
            <a:endParaRPr lang="nl-BE" sz="2400" dirty="0"/>
          </a:p>
          <a:p>
            <a:endParaRPr lang="nl-BE" sz="2400" dirty="0"/>
          </a:p>
          <a:p>
            <a:r>
              <a:rPr lang="nl-BE" sz="2400" dirty="0"/>
              <a:t>Inleiding &amp; Aanhef Mail (Geadresseerde)</a:t>
            </a:r>
          </a:p>
          <a:p>
            <a:endParaRPr lang="nl-BE" sz="2400" dirty="0"/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Datum &amp; Onderwerp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Inhoud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Slot &amp; Slotgroet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Ondertekening</a:t>
            </a:r>
          </a:p>
          <a:p>
            <a:endParaRPr lang="nl-BE" sz="2400" dirty="0"/>
          </a:p>
          <a:p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3493463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113AB-CE6E-6389-D9BA-E2048A93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nl-BE" sz="2800" dirty="0">
                <a:solidFill>
                  <a:srgbClr val="FFFFFF"/>
                </a:solidFill>
              </a:rPr>
              <a:t>OPBOUW</a:t>
            </a:r>
            <a:endParaRPr lang="en-BE" sz="28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702B8-11FE-FE3B-56E4-377F95033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 fontScale="92500" lnSpcReduction="20000"/>
          </a:bodyPr>
          <a:lstStyle/>
          <a:p>
            <a:r>
              <a:rPr lang="nl-BE" sz="2400" b="1" u="sng" dirty="0"/>
              <a:t>Duidelijke structuur</a:t>
            </a:r>
          </a:p>
          <a:p>
            <a:endParaRPr lang="nl-BE" sz="2400" dirty="0"/>
          </a:p>
          <a:p>
            <a:endParaRPr lang="nl-BE" sz="2400" dirty="0"/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Inleiding &amp; Aanhef Mail (Geadresseerde)</a:t>
            </a:r>
          </a:p>
          <a:p>
            <a:endParaRPr lang="nl-BE" sz="2400" dirty="0"/>
          </a:p>
          <a:p>
            <a:r>
              <a:rPr lang="nl-BE" sz="2400" dirty="0"/>
              <a:t>Datum &amp; Onderwerp</a:t>
            </a:r>
          </a:p>
          <a:p>
            <a:endParaRPr lang="nl-BE" sz="2400" dirty="0"/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Inhoud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Slot &amp; Slotgroet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Ondertekening</a:t>
            </a:r>
          </a:p>
          <a:p>
            <a:endParaRPr lang="nl-BE" sz="2400" dirty="0"/>
          </a:p>
          <a:p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2159416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113AB-CE6E-6389-D9BA-E2048A93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nl-BE" sz="2800" dirty="0">
                <a:solidFill>
                  <a:srgbClr val="FFFFFF"/>
                </a:solidFill>
              </a:rPr>
              <a:t>OPBOUW</a:t>
            </a:r>
            <a:endParaRPr lang="en-BE" sz="28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702B8-11FE-FE3B-56E4-377F95033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 fontScale="92500" lnSpcReduction="20000"/>
          </a:bodyPr>
          <a:lstStyle/>
          <a:p>
            <a:r>
              <a:rPr lang="nl-BE" sz="2400" b="1" u="sng" dirty="0"/>
              <a:t>Duidelijke structuur</a:t>
            </a:r>
          </a:p>
          <a:p>
            <a:endParaRPr lang="nl-BE" sz="2400" dirty="0"/>
          </a:p>
          <a:p>
            <a:endParaRPr lang="nl-BE" sz="2400" dirty="0"/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Inleiding &amp; Aanhef Mail (Geadresseerde)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Datum &amp; Onderwerp</a:t>
            </a:r>
          </a:p>
          <a:p>
            <a:endParaRPr lang="nl-BE" sz="2400" dirty="0"/>
          </a:p>
          <a:p>
            <a:r>
              <a:rPr lang="nl-BE" sz="2400" dirty="0"/>
              <a:t>Inhoud</a:t>
            </a:r>
          </a:p>
          <a:p>
            <a:endParaRPr lang="nl-BE" sz="2400" dirty="0"/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Slot &amp; Slotgroet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Ondertekening</a:t>
            </a:r>
          </a:p>
          <a:p>
            <a:endParaRPr lang="nl-BE" sz="2400" dirty="0"/>
          </a:p>
          <a:p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2807974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113AB-CE6E-6389-D9BA-E2048A93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nl-BE" sz="2800" dirty="0">
                <a:solidFill>
                  <a:srgbClr val="FFFFFF"/>
                </a:solidFill>
              </a:rPr>
              <a:t>OPBOUW</a:t>
            </a:r>
            <a:endParaRPr lang="en-BE" sz="28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702B8-11FE-FE3B-56E4-377F95033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 fontScale="92500" lnSpcReduction="20000"/>
          </a:bodyPr>
          <a:lstStyle/>
          <a:p>
            <a:r>
              <a:rPr lang="nl-BE" sz="2400" b="1" u="sng" dirty="0"/>
              <a:t>Duidelijke structuur</a:t>
            </a:r>
          </a:p>
          <a:p>
            <a:endParaRPr lang="nl-BE" sz="2400" dirty="0"/>
          </a:p>
          <a:p>
            <a:endParaRPr lang="nl-BE" sz="2400" dirty="0"/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Inleiding &amp; Aanhef Mail (Geadresseerde)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Datum &amp; Onderwerp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Inhoud</a:t>
            </a:r>
          </a:p>
          <a:p>
            <a:endParaRPr lang="nl-BE" sz="2400" dirty="0"/>
          </a:p>
          <a:p>
            <a:r>
              <a:rPr lang="nl-BE" sz="2400" dirty="0"/>
              <a:t>Slot &amp; Slotgroet</a:t>
            </a:r>
          </a:p>
          <a:p>
            <a:endParaRPr lang="nl-BE" sz="2400" dirty="0"/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Ondertekening</a:t>
            </a:r>
          </a:p>
          <a:p>
            <a:endParaRPr lang="nl-BE" sz="2400" dirty="0"/>
          </a:p>
          <a:p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298882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113AB-CE6E-6389-D9BA-E2048A93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nl-BE" sz="2800" dirty="0">
                <a:solidFill>
                  <a:srgbClr val="FFFFFF"/>
                </a:solidFill>
              </a:rPr>
              <a:t>OPBOUW</a:t>
            </a:r>
            <a:endParaRPr lang="en-BE" sz="28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702B8-11FE-FE3B-56E4-377F95033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 fontScale="92500" lnSpcReduction="20000"/>
          </a:bodyPr>
          <a:lstStyle/>
          <a:p>
            <a:r>
              <a:rPr lang="nl-BE" sz="2400" b="1" u="sng" dirty="0"/>
              <a:t>Duidelijke structuur</a:t>
            </a:r>
          </a:p>
          <a:p>
            <a:endParaRPr lang="nl-BE" sz="2400" dirty="0"/>
          </a:p>
          <a:p>
            <a:endParaRPr lang="nl-BE" sz="2400" dirty="0"/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Inleiding &amp; Aanhef Mail (Geadresseerde)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Datum &amp; Onderwerp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Inhoud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Slot &amp; Slotgroet</a:t>
            </a:r>
          </a:p>
          <a:p>
            <a:endParaRPr lang="nl-BE" sz="2400" dirty="0"/>
          </a:p>
          <a:p>
            <a:r>
              <a:rPr lang="nl-BE" sz="2400" dirty="0"/>
              <a:t>Ondertekening</a:t>
            </a:r>
          </a:p>
          <a:p>
            <a:endParaRPr lang="nl-BE" sz="2400" dirty="0"/>
          </a:p>
          <a:p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4011816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88FA8-2575-D74E-F26E-C954EAFE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43466"/>
            <a:ext cx="3736189" cy="5528734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nl-BE" sz="2800" dirty="0">
                <a:solidFill>
                  <a:srgbClr val="FFFFFF"/>
                </a:solidFill>
              </a:rPr>
              <a:t>PROFESSIONELE NORMEN</a:t>
            </a:r>
            <a:endParaRPr lang="en-BE" sz="28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6D558-D6DA-04E7-358E-CE2A44032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243840"/>
            <a:ext cx="5827472" cy="6278880"/>
          </a:xfrm>
        </p:spPr>
        <p:txBody>
          <a:bodyPr>
            <a:normAutofit lnSpcReduction="10000"/>
          </a:bodyPr>
          <a:lstStyle/>
          <a:p>
            <a:r>
              <a:rPr lang="nl-BE" sz="2400" b="1" dirty="0"/>
              <a:t>Officeele naam </a:t>
            </a:r>
            <a:br>
              <a:rPr lang="nl-BE" sz="2400" dirty="0"/>
            </a:br>
            <a:r>
              <a:rPr lang="nl-BE" sz="2400" dirty="0"/>
              <a:t>(geen nickname!)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Scheiding door punt (Yaseen.Abdelhamid)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Duidelijk </a:t>
            </a:r>
            <a:r>
              <a:rPr lang="nl-BE" sz="2400">
                <a:solidFill>
                  <a:schemeClr val="bg1">
                    <a:lumMod val="75000"/>
                  </a:schemeClr>
                </a:solidFill>
              </a:rPr>
              <a:t>onderwerp </a:t>
            </a:r>
            <a:br>
              <a:rPr lang="nl-BE" sz="240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max 8 woorden)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Correcte aanspreking </a:t>
            </a:r>
            <a:br>
              <a:rPr lang="nl-B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(Bekijk de taal) </a:t>
            </a:r>
            <a:br>
              <a:rPr lang="nl-B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example: Mrs, Ms, Miss, Madam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Simpel &amp; “To The Point” (Leesbaarheid)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Bijlage </a:t>
            </a:r>
            <a:br>
              <a:rPr lang="nl-B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(Alleen nodige data)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Correct afsluiten </a:t>
            </a:r>
            <a:br>
              <a:rPr lang="nl-B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(Aantekening, afspraak, call to action)</a:t>
            </a:r>
          </a:p>
        </p:txBody>
      </p:sp>
    </p:spTree>
    <p:extLst>
      <p:ext uri="{BB962C8B-B14F-4D97-AF65-F5344CB8AC3E}">
        <p14:creationId xmlns:p14="http://schemas.microsoft.com/office/powerpoint/2010/main" val="2066882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88FA8-2575-D74E-F26E-C954EAFE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43466"/>
            <a:ext cx="3736189" cy="5528734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nl-BE" sz="2800" dirty="0">
                <a:solidFill>
                  <a:srgbClr val="FFFFFF"/>
                </a:solidFill>
              </a:rPr>
              <a:t>PROFESSIONELE NORMEN</a:t>
            </a:r>
            <a:endParaRPr lang="en-BE" sz="28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6D558-D6DA-04E7-358E-CE2A44032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243840"/>
            <a:ext cx="5827472" cy="6278880"/>
          </a:xfrm>
        </p:spPr>
        <p:txBody>
          <a:bodyPr>
            <a:normAutofit lnSpcReduction="10000"/>
          </a:bodyPr>
          <a:lstStyle/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Officeele naam </a:t>
            </a:r>
            <a:br>
              <a:rPr lang="nl-B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(geen nickname!)</a:t>
            </a:r>
          </a:p>
          <a:p>
            <a:r>
              <a:rPr lang="nl-BE" sz="2400" b="1" dirty="0"/>
              <a:t>Scheiding door punt </a:t>
            </a:r>
            <a:r>
              <a:rPr lang="nl-BE" sz="2400" dirty="0"/>
              <a:t>(Yaseen.Abdelhamid)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Duidelijk onderwerp </a:t>
            </a:r>
            <a:br>
              <a:rPr lang="nl-B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(max 8 woorden)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Correcte aanspreking </a:t>
            </a:r>
            <a:br>
              <a:rPr lang="nl-B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(Bekijk de taal) </a:t>
            </a:r>
            <a:br>
              <a:rPr lang="nl-B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example: Mrs, Ms, Miss, Madam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Simpel &amp; “To The Point” (Leesbaarheid)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Bijlage </a:t>
            </a:r>
            <a:br>
              <a:rPr lang="nl-B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(Alleen nodige data)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Correct afsluiten </a:t>
            </a:r>
            <a:br>
              <a:rPr lang="nl-B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(Aantekening, afspraak, call to action)</a:t>
            </a:r>
          </a:p>
        </p:txBody>
      </p:sp>
    </p:spTree>
    <p:extLst>
      <p:ext uri="{BB962C8B-B14F-4D97-AF65-F5344CB8AC3E}">
        <p14:creationId xmlns:p14="http://schemas.microsoft.com/office/powerpoint/2010/main" val="1748653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88FA8-2575-D74E-F26E-C954EAFE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43466"/>
            <a:ext cx="3736189" cy="5528734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nl-BE" sz="2800" dirty="0">
                <a:solidFill>
                  <a:srgbClr val="FFFFFF"/>
                </a:solidFill>
              </a:rPr>
              <a:t>PROFESSIONELE NORMEN</a:t>
            </a:r>
            <a:endParaRPr lang="en-BE" sz="28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6D558-D6DA-04E7-358E-CE2A44032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243840"/>
            <a:ext cx="5827472" cy="6278880"/>
          </a:xfrm>
        </p:spPr>
        <p:txBody>
          <a:bodyPr>
            <a:normAutofit lnSpcReduction="10000"/>
          </a:bodyPr>
          <a:lstStyle/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Officeele naam </a:t>
            </a:r>
            <a:br>
              <a:rPr lang="nl-B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(geen nickname!)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Scheiding door punt (Yaseen.Abdelhamid)</a:t>
            </a:r>
          </a:p>
          <a:p>
            <a:r>
              <a:rPr lang="nl-BE" sz="2400" b="1" dirty="0"/>
              <a:t>Duidelijk onderwerp </a:t>
            </a:r>
            <a:br>
              <a:rPr lang="nl-BE" sz="2400" dirty="0"/>
            </a:br>
            <a:r>
              <a:rPr lang="nl-BE" sz="2400" dirty="0"/>
              <a:t>(max 8 woorden)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Correcte aanspreking </a:t>
            </a:r>
            <a:br>
              <a:rPr lang="nl-B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(Bekijk de taal) </a:t>
            </a:r>
            <a:br>
              <a:rPr lang="nl-B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example: Mrs, Ms, Miss, Madam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Simpel &amp; “To The Point” (Leesbaarheid)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Bijlage </a:t>
            </a:r>
            <a:br>
              <a:rPr lang="nl-B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(Alleen nodige data)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Correct afsluiten </a:t>
            </a:r>
            <a:br>
              <a:rPr lang="nl-B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(Aantekening, afspraak, call to action)</a:t>
            </a:r>
          </a:p>
        </p:txBody>
      </p:sp>
    </p:spTree>
    <p:extLst>
      <p:ext uri="{BB962C8B-B14F-4D97-AF65-F5344CB8AC3E}">
        <p14:creationId xmlns:p14="http://schemas.microsoft.com/office/powerpoint/2010/main" val="280903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F1748-676C-1E26-08E2-AE67AD09A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nl-BE" sz="2800" dirty="0">
                <a:solidFill>
                  <a:srgbClr val="FFFFFF"/>
                </a:solidFill>
              </a:rPr>
              <a:t>WAT IS HET?</a:t>
            </a:r>
            <a:endParaRPr lang="en-BE" sz="28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D1F7A-D21F-C4E0-09B1-1E170C063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nl-BE" sz="2400" dirty="0"/>
              <a:t>E-Mail oorspronkelijk informeel</a:t>
            </a:r>
          </a:p>
          <a:p>
            <a:r>
              <a:rPr lang="nl-BE" sz="2400" dirty="0"/>
              <a:t>Officiële informatie-uitwisseling</a:t>
            </a:r>
          </a:p>
          <a:p>
            <a:endParaRPr lang="nl-BE" sz="2400" dirty="0"/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Basiselementen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Inhoud beknopter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Richtlijnen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Professionele normen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Uiterst belanglrijk</a:t>
            </a:r>
          </a:p>
        </p:txBody>
      </p:sp>
    </p:spTree>
    <p:extLst>
      <p:ext uri="{BB962C8B-B14F-4D97-AF65-F5344CB8AC3E}">
        <p14:creationId xmlns:p14="http://schemas.microsoft.com/office/powerpoint/2010/main" val="3374344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88FA8-2575-D74E-F26E-C954EAFE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43466"/>
            <a:ext cx="3736189" cy="5528734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nl-BE" sz="2800" dirty="0">
                <a:solidFill>
                  <a:srgbClr val="FFFFFF"/>
                </a:solidFill>
              </a:rPr>
              <a:t>PROFESSIONELE NORMEN</a:t>
            </a:r>
            <a:endParaRPr lang="en-BE" sz="28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6D558-D6DA-04E7-358E-CE2A44032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243840"/>
            <a:ext cx="5827472" cy="6278880"/>
          </a:xfrm>
        </p:spPr>
        <p:txBody>
          <a:bodyPr>
            <a:normAutofit lnSpcReduction="10000"/>
          </a:bodyPr>
          <a:lstStyle/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Officeele naam </a:t>
            </a:r>
            <a:br>
              <a:rPr lang="nl-B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(geen nickname!)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Scheiding door punt (Yaseen.Abdelhamid)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Duidelijk onderwerp </a:t>
            </a:r>
            <a:br>
              <a:rPr lang="nl-B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(max 8 woorden</a:t>
            </a:r>
            <a:r>
              <a:rPr lang="nl-BE" sz="2400" dirty="0"/>
              <a:t>)</a:t>
            </a:r>
          </a:p>
          <a:p>
            <a:r>
              <a:rPr lang="nl-BE" sz="2400" b="1" dirty="0"/>
              <a:t>Correcte aanspreking </a:t>
            </a:r>
            <a:br>
              <a:rPr lang="nl-BE" sz="2400" dirty="0"/>
            </a:br>
            <a:r>
              <a:rPr lang="nl-BE" sz="2400" dirty="0"/>
              <a:t>(Bekijk de taal) </a:t>
            </a:r>
            <a:br>
              <a:rPr lang="nl-BE" sz="2400" dirty="0"/>
            </a:br>
            <a:r>
              <a:rPr lang="nl-BE" sz="2400" dirty="0"/>
              <a:t>example: Mrs, Ms, Miss, Madam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Simpel &amp; “To The Point” (Leesbaarheid)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Bijlage </a:t>
            </a:r>
            <a:br>
              <a:rPr lang="nl-B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(Alleen nodige data)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Correct afsluiten </a:t>
            </a:r>
            <a:br>
              <a:rPr lang="nl-B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(Aantekening, afspraak, call to action)</a:t>
            </a:r>
          </a:p>
        </p:txBody>
      </p:sp>
    </p:spTree>
    <p:extLst>
      <p:ext uri="{BB962C8B-B14F-4D97-AF65-F5344CB8AC3E}">
        <p14:creationId xmlns:p14="http://schemas.microsoft.com/office/powerpoint/2010/main" val="923235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88FA8-2575-D74E-F26E-C954EAFE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43466"/>
            <a:ext cx="3736189" cy="5528734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nl-BE" sz="2800" dirty="0">
                <a:solidFill>
                  <a:srgbClr val="FFFFFF"/>
                </a:solidFill>
              </a:rPr>
              <a:t>PROFESSIONELE NORMEN</a:t>
            </a:r>
            <a:endParaRPr lang="en-BE" sz="28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6D558-D6DA-04E7-358E-CE2A44032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243840"/>
            <a:ext cx="5827472" cy="6278880"/>
          </a:xfrm>
        </p:spPr>
        <p:txBody>
          <a:bodyPr>
            <a:normAutofit lnSpcReduction="10000"/>
          </a:bodyPr>
          <a:lstStyle/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Officeele naam </a:t>
            </a:r>
            <a:br>
              <a:rPr lang="nl-B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(geen nickname!)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Scheiding door punt (Yaseen.Abdelhamid)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Duidelijk onderwerp </a:t>
            </a:r>
            <a:br>
              <a:rPr lang="nl-B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(max 8 woorden)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Correcte aanspreking </a:t>
            </a:r>
            <a:br>
              <a:rPr lang="nl-B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(Bekijk de taal) </a:t>
            </a:r>
            <a:br>
              <a:rPr lang="nl-B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example: Mrs, Ms, Miss, Madam</a:t>
            </a:r>
          </a:p>
          <a:p>
            <a:r>
              <a:rPr lang="nl-BE" sz="2400" b="1" dirty="0"/>
              <a:t>Simpel &amp; “To The Point” </a:t>
            </a:r>
            <a:r>
              <a:rPr lang="nl-BE" sz="2400" dirty="0"/>
              <a:t>(Leesbaarheid)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Bijlage </a:t>
            </a:r>
            <a:br>
              <a:rPr lang="nl-B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(Alleen nodige data)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Correct afsluiten </a:t>
            </a:r>
            <a:br>
              <a:rPr lang="nl-B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(Aantekening, afspraak, call to action)</a:t>
            </a:r>
          </a:p>
        </p:txBody>
      </p:sp>
    </p:spTree>
    <p:extLst>
      <p:ext uri="{BB962C8B-B14F-4D97-AF65-F5344CB8AC3E}">
        <p14:creationId xmlns:p14="http://schemas.microsoft.com/office/powerpoint/2010/main" val="2532339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88FA8-2575-D74E-F26E-C954EAFE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43466"/>
            <a:ext cx="3736189" cy="5528734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nl-BE" sz="2800" dirty="0">
                <a:solidFill>
                  <a:srgbClr val="FFFFFF"/>
                </a:solidFill>
              </a:rPr>
              <a:t>PROFESSIONELE NORMEN</a:t>
            </a:r>
            <a:endParaRPr lang="en-BE" sz="28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6D558-D6DA-04E7-358E-CE2A44032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243840"/>
            <a:ext cx="5827472" cy="6278880"/>
          </a:xfrm>
        </p:spPr>
        <p:txBody>
          <a:bodyPr>
            <a:normAutofit lnSpcReduction="10000"/>
          </a:bodyPr>
          <a:lstStyle/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Officeele naam </a:t>
            </a:r>
            <a:br>
              <a:rPr lang="nl-B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(geen nickname!)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Scheiding door punt (Yaseen.Abdelhamid)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Duidelijk onderwerp </a:t>
            </a:r>
            <a:br>
              <a:rPr lang="nl-B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(max 8 woorden)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Correcte aanspreking </a:t>
            </a:r>
            <a:br>
              <a:rPr lang="nl-B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(Bekijk de taal) </a:t>
            </a:r>
            <a:br>
              <a:rPr lang="nl-B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example: Mrs, Ms, Miss, Madam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Simpel &amp; “To The Point” (Leesbaarheid)</a:t>
            </a:r>
          </a:p>
          <a:p>
            <a:r>
              <a:rPr lang="nl-BE" sz="2400" b="1" dirty="0"/>
              <a:t>Bijlage</a:t>
            </a:r>
            <a:r>
              <a:rPr lang="nl-BE" sz="2400" dirty="0"/>
              <a:t> </a:t>
            </a:r>
            <a:br>
              <a:rPr lang="nl-BE" sz="2400" dirty="0"/>
            </a:br>
            <a:r>
              <a:rPr lang="nl-BE" sz="2400" dirty="0"/>
              <a:t>(Alleen nodige data)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Correct afsluiten </a:t>
            </a:r>
            <a:br>
              <a:rPr lang="nl-B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(Aantekening, afspraak, call to action)</a:t>
            </a:r>
          </a:p>
        </p:txBody>
      </p:sp>
    </p:spTree>
    <p:extLst>
      <p:ext uri="{BB962C8B-B14F-4D97-AF65-F5344CB8AC3E}">
        <p14:creationId xmlns:p14="http://schemas.microsoft.com/office/powerpoint/2010/main" val="4211231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88FA8-2575-D74E-F26E-C954EAFE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43466"/>
            <a:ext cx="3736189" cy="5528734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nl-BE" sz="2800" dirty="0">
                <a:solidFill>
                  <a:srgbClr val="FFFFFF"/>
                </a:solidFill>
              </a:rPr>
              <a:t>PROFESSIONELE NORMEN</a:t>
            </a:r>
            <a:endParaRPr lang="en-BE" sz="28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6D558-D6DA-04E7-358E-CE2A44032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243840"/>
            <a:ext cx="5827472" cy="6278880"/>
          </a:xfrm>
        </p:spPr>
        <p:txBody>
          <a:bodyPr>
            <a:normAutofit lnSpcReduction="10000"/>
          </a:bodyPr>
          <a:lstStyle/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Officeele naam </a:t>
            </a:r>
            <a:br>
              <a:rPr lang="nl-B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(geen nickname!)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Scheiding door punt (Yaseen.Abdelhamid)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Duidelijk onderwerp </a:t>
            </a:r>
            <a:br>
              <a:rPr lang="nl-B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(max 8 woorden)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Correcte aanspreking </a:t>
            </a:r>
            <a:br>
              <a:rPr lang="nl-B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(Bekijk de taal) </a:t>
            </a:r>
            <a:br>
              <a:rPr lang="nl-B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example: Mrs, Ms, Miss, Madam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Simpel &amp; “To The Point” (Leesbaarheid)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Bijlage </a:t>
            </a:r>
            <a:br>
              <a:rPr lang="nl-B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(Alleen nodige data)</a:t>
            </a:r>
          </a:p>
          <a:p>
            <a:r>
              <a:rPr lang="nl-BE" sz="2400" b="1" dirty="0"/>
              <a:t>Correct afsluiten </a:t>
            </a:r>
            <a:br>
              <a:rPr lang="nl-BE" sz="2400" dirty="0"/>
            </a:br>
            <a:r>
              <a:rPr lang="nl-BE" sz="2400" dirty="0"/>
              <a:t>(Aantekening, afspraak, call to action)</a:t>
            </a:r>
          </a:p>
        </p:txBody>
      </p:sp>
    </p:spTree>
    <p:extLst>
      <p:ext uri="{BB962C8B-B14F-4D97-AF65-F5344CB8AC3E}">
        <p14:creationId xmlns:p14="http://schemas.microsoft.com/office/powerpoint/2010/main" val="2314304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54887-397E-2968-149A-3DA5E88E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nl-BE" sz="2800" dirty="0">
                <a:solidFill>
                  <a:srgbClr val="FFFFFF"/>
                </a:solidFill>
              </a:rPr>
              <a:t>VOORBEELD</a:t>
            </a:r>
            <a:endParaRPr lang="en-BE" sz="28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87C57B8-27ED-82FC-32F4-9658D21C4F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77C9614A-CFE1-BA86-37DE-C2503A0B93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C6FB63-2A6D-2407-EA3E-80B966533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647" y="664633"/>
            <a:ext cx="6907471" cy="552873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8671E77-6E2E-735A-3D0C-5DB3E6423909}"/>
              </a:ext>
            </a:extLst>
          </p:cNvPr>
          <p:cNvSpPr/>
          <p:nvPr/>
        </p:nvSpPr>
        <p:spPr>
          <a:xfrm>
            <a:off x="4632960" y="350520"/>
            <a:ext cx="6156960" cy="192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CA466C-22F6-AE67-9B08-8134A42FE9E9}"/>
              </a:ext>
            </a:extLst>
          </p:cNvPr>
          <p:cNvSpPr/>
          <p:nvPr/>
        </p:nvSpPr>
        <p:spPr>
          <a:xfrm>
            <a:off x="4648200" y="2397971"/>
            <a:ext cx="6141720" cy="2356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C57C47-2A66-BD6D-F52C-7CAA51293B67}"/>
              </a:ext>
            </a:extLst>
          </p:cNvPr>
          <p:cNvSpPr/>
          <p:nvPr/>
        </p:nvSpPr>
        <p:spPr>
          <a:xfrm>
            <a:off x="4632960" y="4855633"/>
            <a:ext cx="6156960" cy="1164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50380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1E2A3-6531-F17B-54E5-00F578A2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nl-BE" sz="2800" dirty="0">
                <a:solidFill>
                  <a:srgbClr val="FFFFFF"/>
                </a:solidFill>
              </a:rPr>
              <a:t>TIPS &amp; TRICKS</a:t>
            </a:r>
            <a:endParaRPr lang="en-BE" sz="28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0AC5A-DD40-4E8B-E857-13AD85128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nl-BE" sz="2400" b="1" u="sng" dirty="0"/>
              <a:t>Officeel documenten</a:t>
            </a:r>
          </a:p>
          <a:p>
            <a:r>
              <a:rPr lang="nl-BE" sz="2400" dirty="0"/>
              <a:t>Nooit met “Ik” starten </a:t>
            </a:r>
            <a:br>
              <a:rPr lang="nl-BE" sz="2400" dirty="0"/>
            </a:br>
            <a:r>
              <a:rPr lang="nl-BE" sz="2400" dirty="0"/>
              <a:t>(algemeen onbeleefd en niet gepast)</a:t>
            </a:r>
          </a:p>
          <a:p>
            <a:r>
              <a:rPr lang="nl-BE" sz="2400" dirty="0"/>
              <a:t>Carbon Copy (CC) </a:t>
            </a:r>
            <a:br>
              <a:rPr lang="nl-BE" sz="2400" dirty="0"/>
            </a:br>
            <a:r>
              <a:rPr lang="nl-BE" sz="2400" dirty="0"/>
              <a:t>Kopie van je mail zal naar het ingegeven adress ook verstuurd worden</a:t>
            </a:r>
          </a:p>
          <a:p>
            <a:r>
              <a:rPr lang="nl-BE" sz="2400" dirty="0"/>
              <a:t>Blind Carbon Copy (BCC)</a:t>
            </a:r>
            <a:br>
              <a:rPr lang="nl-BE" sz="2400" dirty="0"/>
            </a:br>
            <a:r>
              <a:rPr lang="nl-BE" sz="2400" dirty="0"/>
              <a:t>Hetzelfde als een CC maar de ontvanger zal niet zien naar wie het ook verstuurd is</a:t>
            </a:r>
          </a:p>
          <a:p>
            <a:r>
              <a:rPr lang="nl-BE" sz="2400" dirty="0"/>
              <a:t>Vermijd hevige emoties</a:t>
            </a:r>
          </a:p>
        </p:txBody>
      </p:sp>
    </p:spTree>
    <p:extLst>
      <p:ext uri="{BB962C8B-B14F-4D97-AF65-F5344CB8AC3E}">
        <p14:creationId xmlns:p14="http://schemas.microsoft.com/office/powerpoint/2010/main" val="3743694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A2812-FDB6-0E12-2644-373D9564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446179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nl-BE" dirty="0"/>
              <a:t>DANKU VOOR U ATTENTIE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584BA-309B-D8FE-5510-468237CFC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1842" y="0"/>
            <a:ext cx="1246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39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F1748-676C-1E26-08E2-AE67AD09A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nl-BE" sz="2800" dirty="0">
                <a:solidFill>
                  <a:srgbClr val="FFFFFF"/>
                </a:solidFill>
              </a:rPr>
              <a:t>WAT IS HET?</a:t>
            </a:r>
            <a:endParaRPr lang="en-BE" sz="28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D1F7A-D21F-C4E0-09B1-1E170C063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E-Mail oorspronkelijk informeel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Officiële informatie-uitwisseling</a:t>
            </a:r>
          </a:p>
          <a:p>
            <a:endParaRPr lang="nl-BE" sz="2400" dirty="0"/>
          </a:p>
          <a:p>
            <a:r>
              <a:rPr lang="nl-BE" sz="2400" dirty="0"/>
              <a:t>Basiselementen</a:t>
            </a:r>
          </a:p>
          <a:p>
            <a:r>
              <a:rPr lang="nl-BE" sz="2400" dirty="0"/>
              <a:t>Inhoud beknopter</a:t>
            </a:r>
          </a:p>
          <a:p>
            <a:endParaRPr lang="nl-BE" sz="2400" dirty="0"/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Richtlijnen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Professionele normen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Uiterst belanglrijk</a:t>
            </a:r>
          </a:p>
        </p:txBody>
      </p:sp>
    </p:spTree>
    <p:extLst>
      <p:ext uri="{BB962C8B-B14F-4D97-AF65-F5344CB8AC3E}">
        <p14:creationId xmlns:p14="http://schemas.microsoft.com/office/powerpoint/2010/main" val="278736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F1748-676C-1E26-08E2-AE67AD09A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nl-BE" sz="2800" dirty="0">
                <a:solidFill>
                  <a:srgbClr val="FFFFFF"/>
                </a:solidFill>
              </a:rPr>
              <a:t>WAT IS HET?</a:t>
            </a:r>
            <a:endParaRPr lang="en-BE" sz="28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D1F7A-D21F-C4E0-09B1-1E170C063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E-Mail oorspronkelijk informeel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Officiële informatie-uitwisseling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Basiselementen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Inhoud beknopter</a:t>
            </a:r>
          </a:p>
          <a:p>
            <a:endParaRPr lang="nl-BE" sz="2400" dirty="0"/>
          </a:p>
          <a:p>
            <a:r>
              <a:rPr lang="nl-BE" sz="2400" dirty="0"/>
              <a:t>Richtlijnen</a:t>
            </a:r>
          </a:p>
          <a:p>
            <a:r>
              <a:rPr lang="nl-BE" sz="2400" dirty="0"/>
              <a:t>Professionele normen</a:t>
            </a:r>
          </a:p>
          <a:p>
            <a:endParaRPr lang="nl-BE" sz="2400" dirty="0"/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Uiterst belanglrijk</a:t>
            </a:r>
          </a:p>
        </p:txBody>
      </p:sp>
    </p:spTree>
    <p:extLst>
      <p:ext uri="{BB962C8B-B14F-4D97-AF65-F5344CB8AC3E}">
        <p14:creationId xmlns:p14="http://schemas.microsoft.com/office/powerpoint/2010/main" val="265084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F1748-676C-1E26-08E2-AE67AD09A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nl-BE" sz="2800" dirty="0">
                <a:solidFill>
                  <a:srgbClr val="FFFFFF"/>
                </a:solidFill>
              </a:rPr>
              <a:t>WAT IS HET?</a:t>
            </a:r>
            <a:endParaRPr lang="en-BE" sz="28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D1F7A-D21F-C4E0-09B1-1E170C063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E-Mail oorspronkelijk informeel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Officiële informatie-uitwisseling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Basiselementen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Inhoud beknopter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Richtlijnen</a:t>
            </a: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Professionele normen</a:t>
            </a:r>
          </a:p>
          <a:p>
            <a:endParaRPr lang="nl-BE" sz="2400" dirty="0"/>
          </a:p>
          <a:p>
            <a:r>
              <a:rPr lang="nl-BE" sz="2400" dirty="0"/>
              <a:t>Uiterst belangrijk</a:t>
            </a:r>
          </a:p>
        </p:txBody>
      </p:sp>
    </p:spTree>
    <p:extLst>
      <p:ext uri="{BB962C8B-B14F-4D97-AF65-F5344CB8AC3E}">
        <p14:creationId xmlns:p14="http://schemas.microsoft.com/office/powerpoint/2010/main" val="48890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F60F9-8C29-2A83-2D78-47CAB6623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nl-BE" sz="2800" dirty="0">
                <a:solidFill>
                  <a:srgbClr val="FFFFFF"/>
                </a:solidFill>
              </a:rPr>
              <a:t>WANNEER TE GEBRUIKEN?</a:t>
            </a:r>
            <a:endParaRPr lang="en-BE" sz="28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8E9A-8945-6BEA-5F03-D15018DB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 lnSpcReduction="10000"/>
          </a:bodyPr>
          <a:lstStyle/>
          <a:p>
            <a:r>
              <a:rPr lang="nl-BE" sz="2400" dirty="0"/>
              <a:t>Professionele / Officeele gelegenheden</a:t>
            </a:r>
          </a:p>
          <a:p>
            <a:endParaRPr lang="nl-BE" sz="2400" dirty="0"/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Solliciteren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Klachten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Motiveren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Afpreken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Informeren</a:t>
            </a:r>
          </a:p>
          <a:p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83379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F60F9-8C29-2A83-2D78-47CAB6623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nl-BE" sz="2800" dirty="0">
                <a:solidFill>
                  <a:srgbClr val="FFFFFF"/>
                </a:solidFill>
              </a:rPr>
              <a:t>WANNEER TE GEBRUIKEN?</a:t>
            </a:r>
            <a:endParaRPr lang="en-BE" sz="28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8E9A-8945-6BEA-5F03-D15018DB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 lnSpcReduction="10000"/>
          </a:bodyPr>
          <a:lstStyle/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Professionele / Officeele gelegenheden</a:t>
            </a:r>
          </a:p>
          <a:p>
            <a:endParaRPr lang="nl-BE" sz="2400" dirty="0"/>
          </a:p>
          <a:p>
            <a:r>
              <a:rPr lang="nl-BE" sz="2400" dirty="0"/>
              <a:t>Solliciteren</a:t>
            </a:r>
          </a:p>
          <a:p>
            <a:endParaRPr lang="nl-BE" sz="2400" dirty="0"/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Klachten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Motiveren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Afpreken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Informeren</a:t>
            </a:r>
          </a:p>
          <a:p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313204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F60F9-8C29-2A83-2D78-47CAB6623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nl-BE" sz="2800" dirty="0">
                <a:solidFill>
                  <a:srgbClr val="FFFFFF"/>
                </a:solidFill>
              </a:rPr>
              <a:t>WANNEER TE GEBRUIKEN?</a:t>
            </a:r>
            <a:endParaRPr lang="en-BE" sz="28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8E9A-8945-6BEA-5F03-D15018DB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 lnSpcReduction="10000"/>
          </a:bodyPr>
          <a:lstStyle/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Professionele / Officeele gelegenheden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Solliciteren</a:t>
            </a:r>
          </a:p>
          <a:p>
            <a:endParaRPr lang="nl-BE" sz="2400" dirty="0"/>
          </a:p>
          <a:p>
            <a:r>
              <a:rPr lang="nl-BE" sz="2400" dirty="0"/>
              <a:t>Klachten</a:t>
            </a:r>
          </a:p>
          <a:p>
            <a:endParaRPr lang="nl-BE" sz="2400" dirty="0"/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Motiveren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Afpreken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Informeren</a:t>
            </a:r>
          </a:p>
          <a:p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323053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F60F9-8C29-2A83-2D78-47CAB6623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nl-BE" sz="2800" dirty="0">
                <a:solidFill>
                  <a:srgbClr val="FFFFFF"/>
                </a:solidFill>
              </a:rPr>
              <a:t>WANNEER TE GEBRUIKEN?</a:t>
            </a:r>
            <a:endParaRPr lang="en-BE" sz="28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8E9A-8945-6BEA-5F03-D15018DB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 lnSpcReduction="10000"/>
          </a:bodyPr>
          <a:lstStyle/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Professionele / Officeele gelegenheden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Solliciteren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Klachten</a:t>
            </a:r>
          </a:p>
          <a:p>
            <a:endParaRPr lang="nl-BE" sz="2400" dirty="0"/>
          </a:p>
          <a:p>
            <a:r>
              <a:rPr lang="nl-BE" sz="2400" dirty="0"/>
              <a:t>Motiveren</a:t>
            </a:r>
          </a:p>
          <a:p>
            <a:endParaRPr lang="nl-BE" sz="2400" dirty="0"/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Afpreken</a:t>
            </a:r>
          </a:p>
          <a:p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Informeren</a:t>
            </a:r>
          </a:p>
          <a:p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401526330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56</TotalTime>
  <Words>815</Words>
  <Application>Microsoft Office PowerPoint</Application>
  <PresentationFormat>Widescreen</PresentationFormat>
  <Paragraphs>248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Schoolbook</vt:lpstr>
      <vt:lpstr>Wingdings 2</vt:lpstr>
      <vt:lpstr>View</vt:lpstr>
      <vt:lpstr>Zakelijk Mailen </vt:lpstr>
      <vt:lpstr>WAT IS HET?</vt:lpstr>
      <vt:lpstr>WAT IS HET?</vt:lpstr>
      <vt:lpstr>WAT IS HET?</vt:lpstr>
      <vt:lpstr>WAT IS HET?</vt:lpstr>
      <vt:lpstr>WANNEER TE GEBRUIKEN?</vt:lpstr>
      <vt:lpstr>WANNEER TE GEBRUIKEN?</vt:lpstr>
      <vt:lpstr>WANNEER TE GEBRUIKEN?</vt:lpstr>
      <vt:lpstr>WANNEER TE GEBRUIKEN?</vt:lpstr>
      <vt:lpstr>WANNEER TE GEBRUIKEN?</vt:lpstr>
      <vt:lpstr>WANNEER TE GEBRUIKEN?</vt:lpstr>
      <vt:lpstr>OPBOUW</vt:lpstr>
      <vt:lpstr>OPBOUW</vt:lpstr>
      <vt:lpstr>OPBOUW</vt:lpstr>
      <vt:lpstr>OPBOUW</vt:lpstr>
      <vt:lpstr>OPBOUW</vt:lpstr>
      <vt:lpstr>PROFESSIONELE NORMEN</vt:lpstr>
      <vt:lpstr>PROFESSIONELE NORMEN</vt:lpstr>
      <vt:lpstr>PROFESSIONELE NORMEN</vt:lpstr>
      <vt:lpstr>PROFESSIONELE NORMEN</vt:lpstr>
      <vt:lpstr>PROFESSIONELE NORMEN</vt:lpstr>
      <vt:lpstr>PROFESSIONELE NORMEN</vt:lpstr>
      <vt:lpstr>PROFESSIONELE NORMEN</vt:lpstr>
      <vt:lpstr>VOORBEELD</vt:lpstr>
      <vt:lpstr>TIPS &amp; TRICKS</vt:lpstr>
      <vt:lpstr>DANKU VOOR U ATTENTIE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Zakelijk Mailen </dc:title>
  <dc:creator>Abdel-Hamid Yaseen [student]</dc:creator>
  <cp:lastModifiedBy>Abdel-Hamid Yaseen [student]</cp:lastModifiedBy>
  <cp:revision>8</cp:revision>
  <dcterms:created xsi:type="dcterms:W3CDTF">2023-02-07T14:07:44Z</dcterms:created>
  <dcterms:modified xsi:type="dcterms:W3CDTF">2023-02-07T15:03:50Z</dcterms:modified>
</cp:coreProperties>
</file>