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34" d="100"/>
          <a:sy n="34" d="100"/>
        </p:scale>
        <p:origin x="6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8DE0-E10E-006B-09B2-BA5FDE1D6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F11F9-3F17-4E7D-EE6E-EB6510C72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18C6-FFE6-467D-D426-FB314AE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5947-3868-3608-5850-893716EE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7426-9816-5BC8-4648-324BE2A7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9D9A-FFC6-B584-404D-D3A582A4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BD81-3B61-1771-4A4E-97931660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B501-7C45-D3C4-6599-FC4C0C78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80C1-3E7D-91EE-430C-12ABD732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8281-57F5-916A-7F9D-FE0B3D83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F5C63-1CB3-95DD-72DF-AABC8C03F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BDB7A-2411-9632-43FA-C37ECBA0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EB8E-E1ED-CB07-C615-E208DDC6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7983-891D-D744-40F0-A28CD1A0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0AD9-AE67-9F92-7303-947509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4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C5B-9556-22AE-9C12-34B3B8A7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FF3C-1E38-4872-8F8C-8BA3385D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DCF9-ED4E-2939-8AF9-3B8CC98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4BBB-C676-D7CF-D80D-62079327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CC0E-EF0D-34F0-90AE-4288E1B7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BEF-B254-19B7-B239-B765C30C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FF6A6-6B28-D843-C8D2-613D9ABC3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DA50-C32D-1ED6-5E48-33C58A89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F16F-A62E-30EF-A9A1-8BB1BAE8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0B86-C9D7-4E8C-3628-E5333409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8E04-B3FC-CBAB-9975-B8278A82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09A8-B32C-68F5-5936-FF6C2B479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DBE1-0AE8-344C-A3EF-267602F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A433-EA05-BE47-688C-FAB0717A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8B97-4579-20C5-9C28-CC69F359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4088-5B72-0C28-7D6F-CEBF21C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278-0211-233C-A818-EC9FEE50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4657-43C9-7F0D-9D1E-02A21916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9481-553C-0BC1-4E79-7967F021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89C0C-72BA-5835-8956-CD1232558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2EA47-1EF4-78FF-F644-5BDCE397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30FDB-7108-6184-FBBB-B62633EC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953A2-57DA-1DF3-ACBA-EBAC0CBB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12EA3-F3D0-0FED-1E07-EFDF9089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7CC3-7EDA-E33F-9B6C-2F6A0644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66D53-B75A-FAE3-B0C1-129E70D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B1164-653A-61CC-4741-73A90451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1FBD-0647-6A9A-E8BF-3ADA349E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CF2CA-2DDD-B244-04E6-F25136C0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866DE-02D4-EDB5-E225-89C3F6FB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B0BCD-5773-4280-4526-EC9868EE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3590-042C-8429-95D7-1D976D5D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0FA6-E8A8-88B9-91ED-80A30390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56BF-18A9-571D-E737-27D36984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C3B4-E87C-5DCF-2CDB-8C0BFB3F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C618-C890-9EDB-D963-BF8202F1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871AA-28A2-E3FA-A6D8-082F348C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FE80-03DE-E4C4-A09C-D9CCE38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5A86C-6E30-8E60-5967-B1C404F51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4A6F-99A5-3413-C46E-C91BF83E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6E71-B9F2-08E9-13B3-D9555ED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14620-7283-A757-1D11-FF744BCB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A7EF-F930-E8FC-730B-E1E9E53A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1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C2BB-2466-59C6-8575-71A09817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6307-2A0E-1891-3C5A-BD3094A5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20ED-1A51-7433-FF9A-63F4C13B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9D53C-5FA8-4A4A-9173-43A51B099F8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B0EF-7F72-551C-7F51-DB740CD2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DF7F-CDF7-8BA3-0850-04D9233FD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0087-B199-4CAC-972C-354E491C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ABE4-C7E6-EC6D-70C9-B5BA2E55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BE" sz="5400"/>
              <a:t>Mentale gezondheid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4F6F-B020-D34B-32E7-2F5249BC2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BE" sz="2000"/>
              <a:t>Yaseen Abdel-Hamid</a:t>
            </a:r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oor computer gegenereerd licht">
            <a:extLst>
              <a:ext uri="{FF2B5EF4-FFF2-40B4-BE49-F238E27FC236}">
                <a16:creationId xmlns:a16="http://schemas.microsoft.com/office/drawing/2014/main" id="{3E020485-3391-DD79-054D-0A9C89A00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" r="1735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9849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DAB78-E6A5-05B6-A572-9B8A5FD8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59" y="139521"/>
            <a:ext cx="4411944" cy="31655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F8D7E-2561-C47D-D1ED-ED23139D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4" y="-30354"/>
            <a:ext cx="3879129" cy="341363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C9F94-EC1B-03E2-8445-DC5A61D7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5221"/>
            <a:ext cx="6018533" cy="2557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DCCBF-BA6F-AE32-ABA7-2A7A06D92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51" y="3631096"/>
            <a:ext cx="3377960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0EAA5-24E5-DFD1-E632-C65A5BA614E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Antwerpen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506.922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9FD43FB9-A279-672B-A434-88A4454F1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"/>
          <a:stretch/>
        </p:blipFill>
        <p:spPr>
          <a:xfrm>
            <a:off x="4654296" y="746821"/>
            <a:ext cx="7214616" cy="5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99ACF-FCCD-BB9D-5F42-28E00218AC4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3de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Europa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51C51-E736-5D2C-C317-0822D4A6E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3" r="12875"/>
          <a:stretch/>
        </p:blipFill>
        <p:spPr>
          <a:xfrm>
            <a:off x="5247876" y="640080"/>
            <a:ext cx="5716560" cy="5577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86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F626C-6D14-E854-8B70-04916F31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7" y="643466"/>
            <a:ext cx="8315026" cy="55710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DCEB0A-E7F1-24E9-3A59-88C093059989}"/>
              </a:ext>
            </a:extLst>
          </p:cNvPr>
          <p:cNvCxnSpPr>
            <a:cxnSpLocks/>
          </p:cNvCxnSpPr>
          <p:nvPr/>
        </p:nvCxnSpPr>
        <p:spPr>
          <a:xfrm>
            <a:off x="3442915" y="2051437"/>
            <a:ext cx="3665551" cy="370530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ysDash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Group">
            <a:extLst>
              <a:ext uri="{FF2B5EF4-FFF2-40B4-BE49-F238E27FC236}">
                <a16:creationId xmlns:a16="http://schemas.microsoft.com/office/drawing/2014/main" id="{082BBE7F-E4C6-C3C0-71F5-F449BCF4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26335-2265-55F2-C905-C150114C9751}"/>
              </a:ext>
            </a:extLst>
          </p:cNvPr>
          <p:cNvSpPr txBox="1"/>
          <p:nvPr/>
        </p:nvSpPr>
        <p:spPr>
          <a:xfrm>
            <a:off x="5972294" y="659660"/>
            <a:ext cx="307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Accepteren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9359F-6571-9B5A-8705-08113427894F}"/>
              </a:ext>
            </a:extLst>
          </p:cNvPr>
          <p:cNvSpPr txBox="1"/>
          <p:nvPr/>
        </p:nvSpPr>
        <p:spPr>
          <a:xfrm>
            <a:off x="5972294" y="1557076"/>
            <a:ext cx="187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Begrip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46076-9049-4CA2-D6B8-CB56CD3F65AB}"/>
              </a:ext>
            </a:extLst>
          </p:cNvPr>
          <p:cNvSpPr txBox="1"/>
          <p:nvPr/>
        </p:nvSpPr>
        <p:spPr>
          <a:xfrm>
            <a:off x="5971476" y="2454492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Spreken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D8B54-A2D4-E8E7-616D-E57BDB25B7B8}"/>
              </a:ext>
            </a:extLst>
          </p:cNvPr>
          <p:cNvSpPr txBox="1"/>
          <p:nvPr/>
        </p:nvSpPr>
        <p:spPr>
          <a:xfrm>
            <a:off x="5971476" y="3351908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Actie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357C5-5213-7A3A-12E6-836D38F4C30C}"/>
              </a:ext>
            </a:extLst>
          </p:cNvPr>
          <p:cNvSpPr txBox="1"/>
          <p:nvPr/>
        </p:nvSpPr>
        <p:spPr>
          <a:xfrm>
            <a:off x="5941892" y="4249324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Grenzen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1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1" grpId="0"/>
      <p:bldP spid="11" grpId="1"/>
      <p:bldP spid="11" grpId="2"/>
      <p:bldP spid="15" grpId="0"/>
      <p:bldP spid="15" grpId="1"/>
      <p:bldP spid="15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Mentale gezondheid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Mentale gezondheid</dc:title>
  <dc:creator>yaseen.abdelhamid@outlook.com</dc:creator>
  <cp:lastModifiedBy>yaseen.abdelhamid@outlook.com</cp:lastModifiedBy>
  <cp:revision>3</cp:revision>
  <dcterms:created xsi:type="dcterms:W3CDTF">2022-11-29T09:51:04Z</dcterms:created>
  <dcterms:modified xsi:type="dcterms:W3CDTF">2022-11-29T15:27:16Z</dcterms:modified>
</cp:coreProperties>
</file>