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72" r:id="rId13"/>
    <p:sldId id="269" r:id="rId14"/>
    <p:sldId id="270" r:id="rId15"/>
    <p:sldId id="273" r:id="rId16"/>
    <p:sldId id="271" r:id="rId17"/>
    <p:sldId id="278" r:id="rId18"/>
    <p:sldId id="279" r:id="rId19"/>
    <p:sldId id="277" r:id="rId20"/>
    <p:sldId id="282" r:id="rId21"/>
    <p:sldId id="280" r:id="rId22"/>
    <p:sldId id="281" r:id="rId2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9BC75-A50C-4ED4-AF58-8816A39343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CF0AD4-C5E6-4992-A204-37D1EB508E0D}">
      <dgm:prSet/>
      <dgm:spPr/>
      <dgm:t>
        <a:bodyPr/>
        <a:lstStyle/>
        <a:p>
          <a:r>
            <a:rPr lang="nl-BE"/>
            <a:t>Fantasy &amp; Sci-Fi</a:t>
          </a:r>
          <a:endParaRPr lang="en-US"/>
        </a:p>
      </dgm:t>
    </dgm:pt>
    <dgm:pt modelId="{330E86EB-6E70-4033-B12D-2FEDCD585124}" type="parTrans" cxnId="{000DF03C-71C3-4BFC-B71C-A565374FF5BC}">
      <dgm:prSet/>
      <dgm:spPr/>
      <dgm:t>
        <a:bodyPr/>
        <a:lstStyle/>
        <a:p>
          <a:endParaRPr lang="en-US"/>
        </a:p>
      </dgm:t>
    </dgm:pt>
    <dgm:pt modelId="{C56F4D2C-2EC7-4784-87A5-01EC58C1BE81}" type="sibTrans" cxnId="{000DF03C-71C3-4BFC-B71C-A565374FF5BC}">
      <dgm:prSet/>
      <dgm:spPr/>
      <dgm:t>
        <a:bodyPr/>
        <a:lstStyle/>
        <a:p>
          <a:endParaRPr lang="en-US"/>
        </a:p>
      </dgm:t>
    </dgm:pt>
    <dgm:pt modelId="{33DE10E7-7D1E-48FF-8932-DE8CCCFC7262}">
      <dgm:prSet/>
      <dgm:spPr/>
      <dgm:t>
        <a:bodyPr/>
        <a:lstStyle/>
        <a:p>
          <a:r>
            <a:rPr lang="nl-BE"/>
            <a:t>Donker/Grimdark</a:t>
          </a:r>
          <a:endParaRPr lang="en-US"/>
        </a:p>
      </dgm:t>
    </dgm:pt>
    <dgm:pt modelId="{A1173A68-FEE0-468D-9F68-9D12FA651A2B}" type="parTrans" cxnId="{1E95BB19-05C0-4191-9A1E-91E1B62BD25F}">
      <dgm:prSet/>
      <dgm:spPr/>
      <dgm:t>
        <a:bodyPr/>
        <a:lstStyle/>
        <a:p>
          <a:endParaRPr lang="en-US"/>
        </a:p>
      </dgm:t>
    </dgm:pt>
    <dgm:pt modelId="{BA1907F7-32F4-42E5-BB24-8C4B2A374DB6}" type="sibTrans" cxnId="{1E95BB19-05C0-4191-9A1E-91E1B62BD25F}">
      <dgm:prSet/>
      <dgm:spPr/>
      <dgm:t>
        <a:bodyPr/>
        <a:lstStyle/>
        <a:p>
          <a:endParaRPr lang="en-US"/>
        </a:p>
      </dgm:t>
    </dgm:pt>
    <dgm:pt modelId="{1866B34D-8D67-42C0-894F-FE7D62DE42F6}">
      <dgm:prSet/>
      <dgm:spPr/>
      <dgm:t>
        <a:bodyPr/>
        <a:lstStyle/>
        <a:p>
          <a:r>
            <a:rPr lang="nl-BE"/>
            <a:t>Bordspel</a:t>
          </a:r>
          <a:endParaRPr lang="en-US"/>
        </a:p>
      </dgm:t>
    </dgm:pt>
    <dgm:pt modelId="{CB68D1C3-0687-4AF8-9199-D3ECF99FFDC0}" type="parTrans" cxnId="{65A15E47-3529-4980-A8D3-AB9788C2A9B9}">
      <dgm:prSet/>
      <dgm:spPr/>
      <dgm:t>
        <a:bodyPr/>
        <a:lstStyle/>
        <a:p>
          <a:endParaRPr lang="en-US"/>
        </a:p>
      </dgm:t>
    </dgm:pt>
    <dgm:pt modelId="{9178F735-4F6B-4254-A41C-3D4827FA99E5}" type="sibTrans" cxnId="{65A15E47-3529-4980-A8D3-AB9788C2A9B9}">
      <dgm:prSet/>
      <dgm:spPr/>
      <dgm:t>
        <a:bodyPr/>
        <a:lstStyle/>
        <a:p>
          <a:endParaRPr lang="en-US"/>
        </a:p>
      </dgm:t>
    </dgm:pt>
    <dgm:pt modelId="{0166122B-9C1C-4FD3-ACCF-C1ADE2512173}">
      <dgm:prSet/>
      <dgm:spPr/>
      <dgm:t>
        <a:bodyPr/>
        <a:lstStyle/>
        <a:p>
          <a:r>
            <a:rPr lang="nl-BE"/>
            <a:t>Boeken</a:t>
          </a:r>
          <a:endParaRPr lang="en-US"/>
        </a:p>
      </dgm:t>
    </dgm:pt>
    <dgm:pt modelId="{866FB903-DE37-472D-AD7E-B9373DF32CA3}" type="parTrans" cxnId="{E741E327-769C-4D09-98CD-9C652DAF0AC1}">
      <dgm:prSet/>
      <dgm:spPr/>
      <dgm:t>
        <a:bodyPr/>
        <a:lstStyle/>
        <a:p>
          <a:endParaRPr lang="en-US"/>
        </a:p>
      </dgm:t>
    </dgm:pt>
    <dgm:pt modelId="{7A048A31-4EB0-4FCC-8827-CB5B39E96BF7}" type="sibTrans" cxnId="{E741E327-769C-4D09-98CD-9C652DAF0AC1}">
      <dgm:prSet/>
      <dgm:spPr/>
      <dgm:t>
        <a:bodyPr/>
        <a:lstStyle/>
        <a:p>
          <a:endParaRPr lang="en-US"/>
        </a:p>
      </dgm:t>
    </dgm:pt>
    <dgm:pt modelId="{6D31B837-04AE-448B-B5B1-2F9DD90842CC}">
      <dgm:prSet/>
      <dgm:spPr/>
      <dgm:t>
        <a:bodyPr/>
        <a:lstStyle/>
        <a:p>
          <a:r>
            <a:rPr lang="nl-BE"/>
            <a:t>Nerdy</a:t>
          </a:r>
          <a:endParaRPr lang="en-US"/>
        </a:p>
      </dgm:t>
    </dgm:pt>
    <dgm:pt modelId="{873F8197-CC87-4011-A36C-3BED027A5D4A}" type="parTrans" cxnId="{83991B0E-02CE-4911-A86C-A66DB1F708C6}">
      <dgm:prSet/>
      <dgm:spPr/>
      <dgm:t>
        <a:bodyPr/>
        <a:lstStyle/>
        <a:p>
          <a:endParaRPr lang="en-US"/>
        </a:p>
      </dgm:t>
    </dgm:pt>
    <dgm:pt modelId="{D11AADBA-4A3E-4DAC-A1BC-96EF5B3CE2BC}" type="sibTrans" cxnId="{83991B0E-02CE-4911-A86C-A66DB1F708C6}">
      <dgm:prSet/>
      <dgm:spPr/>
      <dgm:t>
        <a:bodyPr/>
        <a:lstStyle/>
        <a:p>
          <a:endParaRPr lang="en-US"/>
        </a:p>
      </dgm:t>
    </dgm:pt>
    <dgm:pt modelId="{F9340516-FBD6-4258-ADFE-8A13AE9AA66D}" type="pres">
      <dgm:prSet presAssocID="{2359BC75-A50C-4ED4-AF58-8816A39343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066732-E3E2-45C0-A47B-992A58CD43B6}" type="pres">
      <dgm:prSet presAssocID="{C9CF0AD4-C5E6-4992-A204-37D1EB508E0D}" presName="hierRoot1" presStyleCnt="0"/>
      <dgm:spPr/>
    </dgm:pt>
    <dgm:pt modelId="{B487CA1B-5AD8-41C0-B9B4-A602044D0CA5}" type="pres">
      <dgm:prSet presAssocID="{C9CF0AD4-C5E6-4992-A204-37D1EB508E0D}" presName="composite" presStyleCnt="0"/>
      <dgm:spPr/>
    </dgm:pt>
    <dgm:pt modelId="{251E549F-30E9-4860-8A0A-427FF1E9218B}" type="pres">
      <dgm:prSet presAssocID="{C9CF0AD4-C5E6-4992-A204-37D1EB508E0D}" presName="background" presStyleLbl="node0" presStyleIdx="0" presStyleCnt="5"/>
      <dgm:spPr/>
    </dgm:pt>
    <dgm:pt modelId="{FFA78FDA-0B0F-49BD-ADCD-7D3EC24D5893}" type="pres">
      <dgm:prSet presAssocID="{C9CF0AD4-C5E6-4992-A204-37D1EB508E0D}" presName="text" presStyleLbl="fgAcc0" presStyleIdx="0" presStyleCnt="5">
        <dgm:presLayoutVars>
          <dgm:chPref val="3"/>
        </dgm:presLayoutVars>
      </dgm:prSet>
      <dgm:spPr/>
    </dgm:pt>
    <dgm:pt modelId="{B2AC0F9E-9AED-493F-921E-62504D834E2D}" type="pres">
      <dgm:prSet presAssocID="{C9CF0AD4-C5E6-4992-A204-37D1EB508E0D}" presName="hierChild2" presStyleCnt="0"/>
      <dgm:spPr/>
    </dgm:pt>
    <dgm:pt modelId="{33FCD593-5758-45F5-8C18-5CC7D4C2383F}" type="pres">
      <dgm:prSet presAssocID="{33DE10E7-7D1E-48FF-8932-DE8CCCFC7262}" presName="hierRoot1" presStyleCnt="0"/>
      <dgm:spPr/>
    </dgm:pt>
    <dgm:pt modelId="{F97CF5B7-460D-42C8-B06A-0C3BD530068E}" type="pres">
      <dgm:prSet presAssocID="{33DE10E7-7D1E-48FF-8932-DE8CCCFC7262}" presName="composite" presStyleCnt="0"/>
      <dgm:spPr/>
    </dgm:pt>
    <dgm:pt modelId="{9823F339-1997-4336-97A5-57F3A064F767}" type="pres">
      <dgm:prSet presAssocID="{33DE10E7-7D1E-48FF-8932-DE8CCCFC7262}" presName="background" presStyleLbl="node0" presStyleIdx="1" presStyleCnt="5"/>
      <dgm:spPr/>
    </dgm:pt>
    <dgm:pt modelId="{56F2B507-A891-4DCE-AFFA-5DC733551141}" type="pres">
      <dgm:prSet presAssocID="{33DE10E7-7D1E-48FF-8932-DE8CCCFC7262}" presName="text" presStyleLbl="fgAcc0" presStyleIdx="1" presStyleCnt="5">
        <dgm:presLayoutVars>
          <dgm:chPref val="3"/>
        </dgm:presLayoutVars>
      </dgm:prSet>
      <dgm:spPr/>
    </dgm:pt>
    <dgm:pt modelId="{12728808-E06C-4EB0-B3ED-F44842D362EB}" type="pres">
      <dgm:prSet presAssocID="{33DE10E7-7D1E-48FF-8932-DE8CCCFC7262}" presName="hierChild2" presStyleCnt="0"/>
      <dgm:spPr/>
    </dgm:pt>
    <dgm:pt modelId="{83C33874-5281-4AFC-A083-E1A25FAAAFC9}" type="pres">
      <dgm:prSet presAssocID="{1866B34D-8D67-42C0-894F-FE7D62DE42F6}" presName="hierRoot1" presStyleCnt="0"/>
      <dgm:spPr/>
    </dgm:pt>
    <dgm:pt modelId="{F59ED159-49B4-49E6-89C3-2C79A3B35423}" type="pres">
      <dgm:prSet presAssocID="{1866B34D-8D67-42C0-894F-FE7D62DE42F6}" presName="composite" presStyleCnt="0"/>
      <dgm:spPr/>
    </dgm:pt>
    <dgm:pt modelId="{F538B4B2-200D-4200-9844-CD7F424B747C}" type="pres">
      <dgm:prSet presAssocID="{1866B34D-8D67-42C0-894F-FE7D62DE42F6}" presName="background" presStyleLbl="node0" presStyleIdx="2" presStyleCnt="5"/>
      <dgm:spPr/>
    </dgm:pt>
    <dgm:pt modelId="{5DE7B8FF-1CA3-43A4-8447-5B990AC8FB25}" type="pres">
      <dgm:prSet presAssocID="{1866B34D-8D67-42C0-894F-FE7D62DE42F6}" presName="text" presStyleLbl="fgAcc0" presStyleIdx="2" presStyleCnt="5">
        <dgm:presLayoutVars>
          <dgm:chPref val="3"/>
        </dgm:presLayoutVars>
      </dgm:prSet>
      <dgm:spPr/>
    </dgm:pt>
    <dgm:pt modelId="{E80D0180-45AA-49E6-AE4B-3AF08FB33E85}" type="pres">
      <dgm:prSet presAssocID="{1866B34D-8D67-42C0-894F-FE7D62DE42F6}" presName="hierChild2" presStyleCnt="0"/>
      <dgm:spPr/>
    </dgm:pt>
    <dgm:pt modelId="{F2ED56BF-F46B-43BF-A934-6D7044DF6062}" type="pres">
      <dgm:prSet presAssocID="{0166122B-9C1C-4FD3-ACCF-C1ADE2512173}" presName="hierRoot1" presStyleCnt="0"/>
      <dgm:spPr/>
    </dgm:pt>
    <dgm:pt modelId="{C56E05B6-3C3B-41C6-9341-08A291C1ED71}" type="pres">
      <dgm:prSet presAssocID="{0166122B-9C1C-4FD3-ACCF-C1ADE2512173}" presName="composite" presStyleCnt="0"/>
      <dgm:spPr/>
    </dgm:pt>
    <dgm:pt modelId="{10F68F6C-DAB2-4519-93B6-17D8EE5324EC}" type="pres">
      <dgm:prSet presAssocID="{0166122B-9C1C-4FD3-ACCF-C1ADE2512173}" presName="background" presStyleLbl="node0" presStyleIdx="3" presStyleCnt="5"/>
      <dgm:spPr/>
    </dgm:pt>
    <dgm:pt modelId="{66515C98-6A94-499D-A437-45DD403B310A}" type="pres">
      <dgm:prSet presAssocID="{0166122B-9C1C-4FD3-ACCF-C1ADE2512173}" presName="text" presStyleLbl="fgAcc0" presStyleIdx="3" presStyleCnt="5">
        <dgm:presLayoutVars>
          <dgm:chPref val="3"/>
        </dgm:presLayoutVars>
      </dgm:prSet>
      <dgm:spPr/>
    </dgm:pt>
    <dgm:pt modelId="{B73A029D-2314-4957-A1D8-502C55937BF5}" type="pres">
      <dgm:prSet presAssocID="{0166122B-9C1C-4FD3-ACCF-C1ADE2512173}" presName="hierChild2" presStyleCnt="0"/>
      <dgm:spPr/>
    </dgm:pt>
    <dgm:pt modelId="{E14A93EF-03D7-4DA0-827E-D4B7BE88BBB8}" type="pres">
      <dgm:prSet presAssocID="{6D31B837-04AE-448B-B5B1-2F9DD90842CC}" presName="hierRoot1" presStyleCnt="0"/>
      <dgm:spPr/>
    </dgm:pt>
    <dgm:pt modelId="{19A6E0BB-7985-4F68-A699-40BA7CFD52D2}" type="pres">
      <dgm:prSet presAssocID="{6D31B837-04AE-448B-B5B1-2F9DD90842CC}" presName="composite" presStyleCnt="0"/>
      <dgm:spPr/>
    </dgm:pt>
    <dgm:pt modelId="{C34C22A4-F84E-4C1C-8F84-70A4A1E39662}" type="pres">
      <dgm:prSet presAssocID="{6D31B837-04AE-448B-B5B1-2F9DD90842CC}" presName="background" presStyleLbl="node0" presStyleIdx="4" presStyleCnt="5"/>
      <dgm:spPr/>
    </dgm:pt>
    <dgm:pt modelId="{2DF07AC5-1715-4581-B832-FEB03C852974}" type="pres">
      <dgm:prSet presAssocID="{6D31B837-04AE-448B-B5B1-2F9DD90842CC}" presName="text" presStyleLbl="fgAcc0" presStyleIdx="4" presStyleCnt="5">
        <dgm:presLayoutVars>
          <dgm:chPref val="3"/>
        </dgm:presLayoutVars>
      </dgm:prSet>
      <dgm:spPr/>
    </dgm:pt>
    <dgm:pt modelId="{DC290555-21F6-4C24-B6C5-28B1E0B143F7}" type="pres">
      <dgm:prSet presAssocID="{6D31B837-04AE-448B-B5B1-2F9DD90842CC}" presName="hierChild2" presStyleCnt="0"/>
      <dgm:spPr/>
    </dgm:pt>
  </dgm:ptLst>
  <dgm:cxnLst>
    <dgm:cxn modelId="{ED348A06-BFE2-4188-A41A-31C6F46950E1}" type="presOf" srcId="{2359BC75-A50C-4ED4-AF58-8816A39343E6}" destId="{F9340516-FBD6-4258-ADFE-8A13AE9AA66D}" srcOrd="0" destOrd="0" presId="urn:microsoft.com/office/officeart/2005/8/layout/hierarchy1"/>
    <dgm:cxn modelId="{83991B0E-02CE-4911-A86C-A66DB1F708C6}" srcId="{2359BC75-A50C-4ED4-AF58-8816A39343E6}" destId="{6D31B837-04AE-448B-B5B1-2F9DD90842CC}" srcOrd="4" destOrd="0" parTransId="{873F8197-CC87-4011-A36C-3BED027A5D4A}" sibTransId="{D11AADBA-4A3E-4DAC-A1BC-96EF5B3CE2BC}"/>
    <dgm:cxn modelId="{99555D0E-A903-4C79-AC02-5D32FC69C589}" type="presOf" srcId="{33DE10E7-7D1E-48FF-8932-DE8CCCFC7262}" destId="{56F2B507-A891-4DCE-AFFA-5DC733551141}" srcOrd="0" destOrd="0" presId="urn:microsoft.com/office/officeart/2005/8/layout/hierarchy1"/>
    <dgm:cxn modelId="{1E95BB19-05C0-4191-9A1E-91E1B62BD25F}" srcId="{2359BC75-A50C-4ED4-AF58-8816A39343E6}" destId="{33DE10E7-7D1E-48FF-8932-DE8CCCFC7262}" srcOrd="1" destOrd="0" parTransId="{A1173A68-FEE0-468D-9F68-9D12FA651A2B}" sibTransId="{BA1907F7-32F4-42E5-BB24-8C4B2A374DB6}"/>
    <dgm:cxn modelId="{E741E327-769C-4D09-98CD-9C652DAF0AC1}" srcId="{2359BC75-A50C-4ED4-AF58-8816A39343E6}" destId="{0166122B-9C1C-4FD3-ACCF-C1ADE2512173}" srcOrd="3" destOrd="0" parTransId="{866FB903-DE37-472D-AD7E-B9373DF32CA3}" sibTransId="{7A048A31-4EB0-4FCC-8827-CB5B39E96BF7}"/>
    <dgm:cxn modelId="{95985734-CC65-437B-A06D-7841130E5EC9}" type="presOf" srcId="{C9CF0AD4-C5E6-4992-A204-37D1EB508E0D}" destId="{FFA78FDA-0B0F-49BD-ADCD-7D3EC24D5893}" srcOrd="0" destOrd="0" presId="urn:microsoft.com/office/officeart/2005/8/layout/hierarchy1"/>
    <dgm:cxn modelId="{000DF03C-71C3-4BFC-B71C-A565374FF5BC}" srcId="{2359BC75-A50C-4ED4-AF58-8816A39343E6}" destId="{C9CF0AD4-C5E6-4992-A204-37D1EB508E0D}" srcOrd="0" destOrd="0" parTransId="{330E86EB-6E70-4033-B12D-2FEDCD585124}" sibTransId="{C56F4D2C-2EC7-4784-87A5-01EC58C1BE81}"/>
    <dgm:cxn modelId="{C9F4C540-8A8E-4B1B-AA8C-F77FB946C25B}" type="presOf" srcId="{1866B34D-8D67-42C0-894F-FE7D62DE42F6}" destId="{5DE7B8FF-1CA3-43A4-8447-5B990AC8FB25}" srcOrd="0" destOrd="0" presId="urn:microsoft.com/office/officeart/2005/8/layout/hierarchy1"/>
    <dgm:cxn modelId="{65A15E47-3529-4980-A8D3-AB9788C2A9B9}" srcId="{2359BC75-A50C-4ED4-AF58-8816A39343E6}" destId="{1866B34D-8D67-42C0-894F-FE7D62DE42F6}" srcOrd="2" destOrd="0" parTransId="{CB68D1C3-0687-4AF8-9199-D3ECF99FFDC0}" sibTransId="{9178F735-4F6B-4254-A41C-3D4827FA99E5}"/>
    <dgm:cxn modelId="{C03B28B5-CC09-40C0-B98C-4FE5274835D4}" type="presOf" srcId="{6D31B837-04AE-448B-B5B1-2F9DD90842CC}" destId="{2DF07AC5-1715-4581-B832-FEB03C852974}" srcOrd="0" destOrd="0" presId="urn:microsoft.com/office/officeart/2005/8/layout/hierarchy1"/>
    <dgm:cxn modelId="{B78D4ABB-0FF9-4E9E-B990-4899B6CA3215}" type="presOf" srcId="{0166122B-9C1C-4FD3-ACCF-C1ADE2512173}" destId="{66515C98-6A94-499D-A437-45DD403B310A}" srcOrd="0" destOrd="0" presId="urn:microsoft.com/office/officeart/2005/8/layout/hierarchy1"/>
    <dgm:cxn modelId="{BC633214-2DB8-4A26-A3F5-7D51AE6B16E7}" type="presParOf" srcId="{F9340516-FBD6-4258-ADFE-8A13AE9AA66D}" destId="{D1066732-E3E2-45C0-A47B-992A58CD43B6}" srcOrd="0" destOrd="0" presId="urn:microsoft.com/office/officeart/2005/8/layout/hierarchy1"/>
    <dgm:cxn modelId="{1352DD90-A196-4745-95DA-9F5BCA9A5250}" type="presParOf" srcId="{D1066732-E3E2-45C0-A47B-992A58CD43B6}" destId="{B487CA1B-5AD8-41C0-B9B4-A602044D0CA5}" srcOrd="0" destOrd="0" presId="urn:microsoft.com/office/officeart/2005/8/layout/hierarchy1"/>
    <dgm:cxn modelId="{C4962C88-5F87-4E26-9423-04AA695D9B8F}" type="presParOf" srcId="{B487CA1B-5AD8-41C0-B9B4-A602044D0CA5}" destId="{251E549F-30E9-4860-8A0A-427FF1E9218B}" srcOrd="0" destOrd="0" presId="urn:microsoft.com/office/officeart/2005/8/layout/hierarchy1"/>
    <dgm:cxn modelId="{5EB930D6-1444-4A7C-954E-14C674FDFC21}" type="presParOf" srcId="{B487CA1B-5AD8-41C0-B9B4-A602044D0CA5}" destId="{FFA78FDA-0B0F-49BD-ADCD-7D3EC24D5893}" srcOrd="1" destOrd="0" presId="urn:microsoft.com/office/officeart/2005/8/layout/hierarchy1"/>
    <dgm:cxn modelId="{13D6E3EB-41E0-4F01-BFC2-E82890F3FFCF}" type="presParOf" srcId="{D1066732-E3E2-45C0-A47B-992A58CD43B6}" destId="{B2AC0F9E-9AED-493F-921E-62504D834E2D}" srcOrd="1" destOrd="0" presId="urn:microsoft.com/office/officeart/2005/8/layout/hierarchy1"/>
    <dgm:cxn modelId="{601D8951-7703-466E-80EE-1BA93A35F647}" type="presParOf" srcId="{F9340516-FBD6-4258-ADFE-8A13AE9AA66D}" destId="{33FCD593-5758-45F5-8C18-5CC7D4C2383F}" srcOrd="1" destOrd="0" presId="urn:microsoft.com/office/officeart/2005/8/layout/hierarchy1"/>
    <dgm:cxn modelId="{8733641A-4DB7-48A9-BECA-3D7FFEDB4E3C}" type="presParOf" srcId="{33FCD593-5758-45F5-8C18-5CC7D4C2383F}" destId="{F97CF5B7-460D-42C8-B06A-0C3BD530068E}" srcOrd="0" destOrd="0" presId="urn:microsoft.com/office/officeart/2005/8/layout/hierarchy1"/>
    <dgm:cxn modelId="{C828C6DD-382A-4B0C-9063-F7EAB37EC599}" type="presParOf" srcId="{F97CF5B7-460D-42C8-B06A-0C3BD530068E}" destId="{9823F339-1997-4336-97A5-57F3A064F767}" srcOrd="0" destOrd="0" presId="urn:microsoft.com/office/officeart/2005/8/layout/hierarchy1"/>
    <dgm:cxn modelId="{7CF7A18F-19E5-4109-AB2B-E27A8DFDA989}" type="presParOf" srcId="{F97CF5B7-460D-42C8-B06A-0C3BD530068E}" destId="{56F2B507-A891-4DCE-AFFA-5DC733551141}" srcOrd="1" destOrd="0" presId="urn:microsoft.com/office/officeart/2005/8/layout/hierarchy1"/>
    <dgm:cxn modelId="{4D8349A8-78AD-49F7-990D-00FAB6DFC4EC}" type="presParOf" srcId="{33FCD593-5758-45F5-8C18-5CC7D4C2383F}" destId="{12728808-E06C-4EB0-B3ED-F44842D362EB}" srcOrd="1" destOrd="0" presId="urn:microsoft.com/office/officeart/2005/8/layout/hierarchy1"/>
    <dgm:cxn modelId="{506E8F82-E607-4870-8514-3977C0C97E17}" type="presParOf" srcId="{F9340516-FBD6-4258-ADFE-8A13AE9AA66D}" destId="{83C33874-5281-4AFC-A083-E1A25FAAAFC9}" srcOrd="2" destOrd="0" presId="urn:microsoft.com/office/officeart/2005/8/layout/hierarchy1"/>
    <dgm:cxn modelId="{59836552-B007-4737-82A5-F250A28CB3EC}" type="presParOf" srcId="{83C33874-5281-4AFC-A083-E1A25FAAAFC9}" destId="{F59ED159-49B4-49E6-89C3-2C79A3B35423}" srcOrd="0" destOrd="0" presId="urn:microsoft.com/office/officeart/2005/8/layout/hierarchy1"/>
    <dgm:cxn modelId="{B8F78468-708B-40B1-B976-13F1D8719C14}" type="presParOf" srcId="{F59ED159-49B4-49E6-89C3-2C79A3B35423}" destId="{F538B4B2-200D-4200-9844-CD7F424B747C}" srcOrd="0" destOrd="0" presId="urn:microsoft.com/office/officeart/2005/8/layout/hierarchy1"/>
    <dgm:cxn modelId="{AF34BD4B-1443-4093-BD7E-108C910837D8}" type="presParOf" srcId="{F59ED159-49B4-49E6-89C3-2C79A3B35423}" destId="{5DE7B8FF-1CA3-43A4-8447-5B990AC8FB25}" srcOrd="1" destOrd="0" presId="urn:microsoft.com/office/officeart/2005/8/layout/hierarchy1"/>
    <dgm:cxn modelId="{117BC797-2F49-47E4-A5CB-C7B036159110}" type="presParOf" srcId="{83C33874-5281-4AFC-A083-E1A25FAAAFC9}" destId="{E80D0180-45AA-49E6-AE4B-3AF08FB33E85}" srcOrd="1" destOrd="0" presId="urn:microsoft.com/office/officeart/2005/8/layout/hierarchy1"/>
    <dgm:cxn modelId="{E5514F80-966F-4585-819C-AA3BCF0B55FA}" type="presParOf" srcId="{F9340516-FBD6-4258-ADFE-8A13AE9AA66D}" destId="{F2ED56BF-F46B-43BF-A934-6D7044DF6062}" srcOrd="3" destOrd="0" presId="urn:microsoft.com/office/officeart/2005/8/layout/hierarchy1"/>
    <dgm:cxn modelId="{F6ECFB46-567D-466E-B0E7-7479910031AA}" type="presParOf" srcId="{F2ED56BF-F46B-43BF-A934-6D7044DF6062}" destId="{C56E05B6-3C3B-41C6-9341-08A291C1ED71}" srcOrd="0" destOrd="0" presId="urn:microsoft.com/office/officeart/2005/8/layout/hierarchy1"/>
    <dgm:cxn modelId="{17C1E177-3129-44EF-8EAC-181D8DD0BFAA}" type="presParOf" srcId="{C56E05B6-3C3B-41C6-9341-08A291C1ED71}" destId="{10F68F6C-DAB2-4519-93B6-17D8EE5324EC}" srcOrd="0" destOrd="0" presId="urn:microsoft.com/office/officeart/2005/8/layout/hierarchy1"/>
    <dgm:cxn modelId="{7E3A8BC7-FFCD-43DC-B69B-137B0F54AE3C}" type="presParOf" srcId="{C56E05B6-3C3B-41C6-9341-08A291C1ED71}" destId="{66515C98-6A94-499D-A437-45DD403B310A}" srcOrd="1" destOrd="0" presId="urn:microsoft.com/office/officeart/2005/8/layout/hierarchy1"/>
    <dgm:cxn modelId="{9D2B5037-7A5A-4F75-841D-64BA0EEED28A}" type="presParOf" srcId="{F2ED56BF-F46B-43BF-A934-6D7044DF6062}" destId="{B73A029D-2314-4957-A1D8-502C55937BF5}" srcOrd="1" destOrd="0" presId="urn:microsoft.com/office/officeart/2005/8/layout/hierarchy1"/>
    <dgm:cxn modelId="{A8E7E8A4-C0E2-4013-A2FC-92EBB847ED75}" type="presParOf" srcId="{F9340516-FBD6-4258-ADFE-8A13AE9AA66D}" destId="{E14A93EF-03D7-4DA0-827E-D4B7BE88BBB8}" srcOrd="4" destOrd="0" presId="urn:microsoft.com/office/officeart/2005/8/layout/hierarchy1"/>
    <dgm:cxn modelId="{7E6ED9E0-DC8F-4150-B71B-3F96B989D8BA}" type="presParOf" srcId="{E14A93EF-03D7-4DA0-827E-D4B7BE88BBB8}" destId="{19A6E0BB-7985-4F68-A699-40BA7CFD52D2}" srcOrd="0" destOrd="0" presId="urn:microsoft.com/office/officeart/2005/8/layout/hierarchy1"/>
    <dgm:cxn modelId="{8B405A1B-503E-4A0A-9573-0D0358A10B88}" type="presParOf" srcId="{19A6E0BB-7985-4F68-A699-40BA7CFD52D2}" destId="{C34C22A4-F84E-4C1C-8F84-70A4A1E39662}" srcOrd="0" destOrd="0" presId="urn:microsoft.com/office/officeart/2005/8/layout/hierarchy1"/>
    <dgm:cxn modelId="{0F212C41-63BF-4D1D-A1BE-0EC186191E99}" type="presParOf" srcId="{19A6E0BB-7985-4F68-A699-40BA7CFD52D2}" destId="{2DF07AC5-1715-4581-B832-FEB03C852974}" srcOrd="1" destOrd="0" presId="urn:microsoft.com/office/officeart/2005/8/layout/hierarchy1"/>
    <dgm:cxn modelId="{804629C8-9197-4B16-85F7-08250767880B}" type="presParOf" srcId="{E14A93EF-03D7-4DA0-827E-D4B7BE88BBB8}" destId="{DC290555-21F6-4C24-B6C5-28B1E0B143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549F-30E9-4860-8A0A-427FF1E9218B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78FDA-0B0F-49BD-ADCD-7D3EC24D5893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Fantasy &amp; Sci-Fi</a:t>
          </a:r>
          <a:endParaRPr lang="en-US" sz="1700" kern="1200"/>
        </a:p>
      </dsp:txBody>
      <dsp:txXfrm>
        <a:off x="239813" y="1396742"/>
        <a:ext cx="1752359" cy="1088037"/>
      </dsp:txXfrm>
    </dsp:sp>
    <dsp:sp modelId="{9823F339-1997-4336-97A5-57F3A064F767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2B507-A891-4DCE-AFFA-5DC733551141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Donker/Grimdark</a:t>
          </a:r>
          <a:endParaRPr lang="en-US" sz="1700" kern="1200"/>
        </a:p>
      </dsp:txBody>
      <dsp:txXfrm>
        <a:off x="2464331" y="1396742"/>
        <a:ext cx="1752359" cy="1088037"/>
      </dsp:txXfrm>
    </dsp:sp>
    <dsp:sp modelId="{F538B4B2-200D-4200-9844-CD7F424B747C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7B8FF-1CA3-43A4-8447-5B990AC8FB25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Bordspel</a:t>
          </a:r>
          <a:endParaRPr lang="en-US" sz="1700" kern="1200"/>
        </a:p>
      </dsp:txBody>
      <dsp:txXfrm>
        <a:off x="4688849" y="1396742"/>
        <a:ext cx="1752359" cy="1088037"/>
      </dsp:txXfrm>
    </dsp:sp>
    <dsp:sp modelId="{10F68F6C-DAB2-4519-93B6-17D8EE5324EC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15C98-6A94-499D-A437-45DD403B310A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Boeken</a:t>
          </a:r>
          <a:endParaRPr lang="en-US" sz="1700" kern="1200"/>
        </a:p>
      </dsp:txBody>
      <dsp:txXfrm>
        <a:off x="6913366" y="1396742"/>
        <a:ext cx="1752359" cy="1088037"/>
      </dsp:txXfrm>
    </dsp:sp>
    <dsp:sp modelId="{C34C22A4-F84E-4C1C-8F84-70A4A1E39662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07AC5-1715-4581-B832-FEB03C852974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Nerdy</a:t>
          </a:r>
          <a:endParaRPr lang="en-US" sz="1700" kern="120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EC7-F967-4DB6-B193-EE57DBBE0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5525-479C-A93C-BD15-B8DBDEEE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ECF3-075A-32A7-B01C-503DC131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D1C9-2214-9685-9159-AA8619D3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A9A7-3BCE-D9EF-6B5A-E530D985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01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0D10-6901-23E9-BAE0-5E853160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F600-20D2-AFBD-95C8-F8DE6871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DF46-610C-BCC0-7A43-EF2224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D4598-8E6B-48A7-1515-0F34A53A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F8B9-A075-A032-8630-BADF48F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600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F030-453A-7679-EB4C-FE1EF93AE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7135D-6B7C-B5A8-B2CD-13688AACD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0B83-0365-D2BC-2A58-D7D402E2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26C9-F5CC-C445-68AF-F6FFE49D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E972-66A1-0732-CCEC-72A9CC38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156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73A7-E5CC-1355-37A3-EE8F20EB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9DF9-8728-91BF-FDC8-CCC43B6D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E168-2191-3F2E-F32E-7A21E17A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943F-6AC4-D3A5-E2AC-82655DEA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4E6E-2465-C240-7879-7D7257CE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711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651-BE7D-DA44-0C80-C09C7A12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E25F-C2CF-70B1-654E-3A07B4D8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6916-7206-A63E-B595-854A09CC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74B5-6724-C7A0-A5D3-4870762D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51B-B626-EC53-5E57-417351C7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263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CD13-DF8B-D73F-E954-D1656CAF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CB02-CA40-9757-2CB3-4A5321EBC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9956C-3CAD-D276-E5C8-5A5EC8CA3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61AA-085F-7D1D-AA2E-063C4326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6910-AC6C-87C2-AFC3-495277D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54D6-472A-91A0-AA7E-82ADA82B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16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5456-3AFA-5661-7153-95664369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5A61-1245-7FD4-51FB-B06AA51B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CAD09-E474-4C06-6EB6-A16808C9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DB690-A500-F616-275C-AC45ACAB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48AD3-8298-58D8-2ECD-21089A9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DE395-4207-88AF-CBD8-43DB977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433DD-1964-8218-6AE5-A7C9D066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A84AB-BC10-ABEF-E677-F5C43B81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41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AB89-854A-185E-81E3-7C9C7239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D905B-6338-E2C3-9AD5-2D3A51E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6C5D1-9459-3307-D059-3DF0DC20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7AF58-47DC-9A42-A0BC-655F6C6A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62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4A188-9D4E-F2D1-7FD4-2FD4DE30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66B6-EA71-54C4-526F-E7BC03E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4E747-A102-36EF-EFAD-E9F1BA8E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13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18E8-F44F-5374-0916-E056ADD1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206-BE1F-D6EE-F9C5-5AC8F1D7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2F057-CEFA-80DF-E0C7-4787911D8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3F89E-DD88-0B1E-3238-DE9EABC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584F-52A4-ECDA-1E41-E3B501E4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76EA-B497-402D-1AF1-2C9396B6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1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4B53-CF45-6BDE-EF54-530C7683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CA95E-B8D3-0408-5918-C944F7514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5A394-0A72-6BA6-99B3-990496E70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874F-524A-9AE6-6F4D-3AE18814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DC23-FAF5-56A1-C828-97350C29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F85E4-E917-7813-BA3C-3FEEFAC2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312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D194A-F1C1-CF4D-72AD-571E7C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8675-B439-F73E-619C-DBBAC5CE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3B3E-CBDE-7BB3-30CE-BECF67A96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E1DE-73E8-4655-BA7B-660234DEA8C5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71E4-B4F4-3B47-5CFE-41051EAE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496-EEAA-D745-9E4B-7D3B000BC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1AD3-E0D3-4E2E-BD7E-E8D5EAC2ED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824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25569-252E-B70B-2206-AE36E4BC2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nl-BE" sz="4800">
                <a:solidFill>
                  <a:srgbClr val="FFFFFF"/>
                </a:solidFill>
              </a:rPr>
              <a:t>Warhammer 40k</a:t>
            </a:r>
            <a:endParaRPr lang="en-BE" sz="480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D1185-DA7D-6913-5ABC-18627B7FE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nl-BE">
                <a:solidFill>
                  <a:srgbClr val="FFFFFF"/>
                </a:solidFill>
              </a:rPr>
              <a:t>Yaseen Abdel-Hamid</a:t>
            </a:r>
            <a:endParaRPr lang="en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ECD8E-5BB1-E67D-07C8-FC766579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420" y="242026"/>
            <a:ext cx="1998952" cy="664429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Contact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9576-4958-42CE-9736-D5DE30D8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B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6BDF3-EBA5-354A-F5A9-1BABB93F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32" y="526652"/>
            <a:ext cx="5540220" cy="5791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353DB-867B-3DEB-F46F-D1E7A07B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97" y="541453"/>
            <a:ext cx="5509255" cy="5789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2807A0-B92B-6EEA-A581-DD9FA14C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450" y="562130"/>
            <a:ext cx="5509255" cy="5754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B5F497-030E-72AF-F27D-AA4B0E67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964" y="574241"/>
            <a:ext cx="5608806" cy="57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392BA-BA7C-AB92-C95B-E37D48FC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01" y="174766"/>
            <a:ext cx="1588167" cy="712556"/>
          </a:xfrm>
        </p:spPr>
        <p:txBody>
          <a:bodyPr anchor="b">
            <a:normAutofit fontScale="90000"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Mobile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F69B-110B-10BC-2727-5794F6EC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B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A38DF-C7BF-525E-CD8B-2CF9D753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70" y="174766"/>
            <a:ext cx="3960421" cy="64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68468B-E714-58F5-6BC8-C47C3A34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8" y="1118722"/>
            <a:ext cx="10789518" cy="46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1C078-ACC4-6D06-4A88-8B5D1E1B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33" y="33646"/>
            <a:ext cx="2791326" cy="893029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Detailpagina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06BA-6044-FCF1-4D9E-1B2711C4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B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43381-61F9-8323-EB02-2C46F15F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21" y="1103161"/>
            <a:ext cx="9861073" cy="5461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A4D45-7E62-2F32-2638-7550C1F0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20" y="1103157"/>
            <a:ext cx="9869215" cy="54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8EA43-727C-0355-801F-FCC6615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37" y="291135"/>
            <a:ext cx="1711717" cy="641605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Mobile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4F0D-BB7A-887F-CC25-9C686727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BE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26A1C-55C5-453C-3B2C-43F8EF4E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40" y="439680"/>
            <a:ext cx="3604572" cy="5768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17C30-F458-33E9-B06D-ABD80F4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88" y="477911"/>
            <a:ext cx="3604572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1614CE3-D340-D3BD-94DA-77DE763E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2" y="981503"/>
            <a:ext cx="11719910" cy="48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E761-4655-497B-FFF2-DDB60E74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28" y="10141"/>
            <a:ext cx="2277751" cy="652398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Webshop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F251-613C-D2DB-2A76-24203462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B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1536A-97BF-1531-08A1-559FF19F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81" y="-141054"/>
            <a:ext cx="5100223" cy="71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17EDC-2988-183C-1F6F-F541468A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15" y="195238"/>
            <a:ext cx="3594108" cy="64675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FC307F-92B1-90E0-6F18-BD149169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701" y="85136"/>
            <a:ext cx="1672390" cy="652398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Mobile</a:t>
            </a:r>
            <a:endParaRPr lang="en-BE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4E64D2D0-D200-54D6-5FC2-4BBF2889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1" y="850377"/>
            <a:ext cx="10566971" cy="44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E761-4655-497B-FFF2-DDB60E74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052" y="319871"/>
            <a:ext cx="2253688" cy="712556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Kon beter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F251-613C-D2DB-2A76-24203462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61" y="1299412"/>
            <a:ext cx="4862447" cy="5476549"/>
          </a:xfrm>
        </p:spPr>
        <p:txBody>
          <a:bodyPr anchor="ctr">
            <a:norm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Grid</a:t>
            </a:r>
          </a:p>
          <a:p>
            <a:pPr marL="0" indent="0">
              <a:buNone/>
            </a:pPr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Webshop &amp; likepanel (js)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Foto’s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Design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Responsivity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Code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38195-DEB1-C070-2687-35F6B4C1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nl-BE" sz="4000">
                <a:solidFill>
                  <a:srgbClr val="FFFFFF"/>
                </a:solidFill>
              </a:rPr>
              <a:t>Warhammer 40k</a:t>
            </a:r>
            <a:endParaRPr lang="en-BE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EEA3E3-26B8-91E0-2C4C-A254B94C2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495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enry Cavill - Wikipedia">
            <a:extLst>
              <a:ext uri="{FF2B5EF4-FFF2-40B4-BE49-F238E27FC236}">
                <a16:creationId xmlns:a16="http://schemas.microsoft.com/office/drawing/2014/main" id="{7F84FB42-905F-D8F6-6537-78B6B30A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419" y="723220"/>
            <a:ext cx="2215764" cy="289362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E761-4655-497B-FFF2-DDB60E74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730" y="317927"/>
            <a:ext cx="1151508" cy="712556"/>
          </a:xfrm>
        </p:spPr>
        <p:txBody>
          <a:bodyPr anchor="b">
            <a:normAutofit fontScale="90000"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Trots</a:t>
            </a:r>
            <a:endParaRPr lang="en-B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F251-613C-D2DB-2A76-24203462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61" y="1299412"/>
            <a:ext cx="4862447" cy="5476549"/>
          </a:xfrm>
        </p:spPr>
        <p:txBody>
          <a:bodyPr anchor="ctr">
            <a:norm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Flex</a:t>
            </a:r>
          </a:p>
          <a:p>
            <a:pPr marL="0" indent="0">
              <a:buNone/>
            </a:pPr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Dynamisch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Foto’s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Functionaliteit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Kennis</a:t>
            </a:r>
          </a:p>
          <a:p>
            <a:endParaRPr lang="nl-BE" sz="2000" dirty="0">
              <a:solidFill>
                <a:schemeClr val="bg1"/>
              </a:solidFill>
            </a:endParaRPr>
          </a:p>
          <a:p>
            <a:r>
              <a:rPr lang="nl-BE" sz="2000" dirty="0">
                <a:solidFill>
                  <a:schemeClr val="bg1"/>
                </a:solidFill>
              </a:rPr>
              <a:t>Veel aan gewerkt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4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A3FD9-FCD2-F25F-B77D-C233B2CF042F}"/>
              </a:ext>
            </a:extLst>
          </p:cNvPr>
          <p:cNvSpPr txBox="1"/>
          <p:nvPr/>
        </p:nvSpPr>
        <p:spPr>
          <a:xfrm>
            <a:off x="3652088" y="1963436"/>
            <a:ext cx="2711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solidFill>
                  <a:schemeClr val="bg1"/>
                </a:solidFill>
              </a:rPr>
              <a:t>WEBSITE</a:t>
            </a:r>
          </a:p>
          <a:p>
            <a:r>
              <a:rPr lang="nl-BE" sz="5400" dirty="0">
                <a:solidFill>
                  <a:schemeClr val="bg1"/>
                </a:solidFill>
              </a:rPr>
              <a:t>&amp;</a:t>
            </a:r>
          </a:p>
          <a:p>
            <a:r>
              <a:rPr lang="nl-BE" sz="54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7018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A3FD9-FCD2-F25F-B77D-C233B2CF042F}"/>
              </a:ext>
            </a:extLst>
          </p:cNvPr>
          <p:cNvSpPr txBox="1"/>
          <p:nvPr/>
        </p:nvSpPr>
        <p:spPr>
          <a:xfrm>
            <a:off x="3652088" y="1963436"/>
            <a:ext cx="853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F75BE-2EDF-8E81-2279-A781C2204568}"/>
              </a:ext>
            </a:extLst>
          </p:cNvPr>
          <p:cNvSpPr txBox="1"/>
          <p:nvPr/>
        </p:nvSpPr>
        <p:spPr>
          <a:xfrm>
            <a:off x="3498979" y="2702207"/>
            <a:ext cx="298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Veel geluk aan de volgende </a:t>
            </a:r>
            <a:r>
              <a:rPr lang="nl-B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5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50A55D-6ED2-0034-2CFA-7AED655E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nl-BE" sz="4000" dirty="0">
                <a:solidFill>
                  <a:srgbClr val="FFFFFF"/>
                </a:solidFill>
              </a:rPr>
              <a:t>Kleurenpalet &amp; Design</a:t>
            </a:r>
            <a:endParaRPr lang="en-BE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CF1C7E7-A226-7DEA-223C-15C692EE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89" y="2200459"/>
            <a:ext cx="3061813" cy="20335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CE1BB606-04BD-3E40-B8C3-162C4585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96" y="2200459"/>
            <a:ext cx="3007003" cy="20433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37726367-38AA-BDDD-EAA9-F24DC4F5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295" y="2200459"/>
            <a:ext cx="3061813" cy="20100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B0C29-7BC9-A76D-6BD7-2AE5DCEE7A23}"/>
              </a:ext>
            </a:extLst>
          </p:cNvPr>
          <p:cNvSpPr txBox="1"/>
          <p:nvPr/>
        </p:nvSpPr>
        <p:spPr>
          <a:xfrm>
            <a:off x="2013940" y="4465448"/>
            <a:ext cx="146770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/>
              <a:t>Hoofdkleuren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978D4-C790-2A9F-732E-04327FD3DF19}"/>
              </a:ext>
            </a:extLst>
          </p:cNvPr>
          <p:cNvSpPr txBox="1"/>
          <p:nvPr/>
        </p:nvSpPr>
        <p:spPr>
          <a:xfrm>
            <a:off x="8914152" y="4488645"/>
            <a:ext cx="10600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/>
              <a:t>Accenten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A2B41-06AD-ADCB-BB3F-97C7AC167607}"/>
              </a:ext>
            </a:extLst>
          </p:cNvPr>
          <p:cNvSpPr txBox="1"/>
          <p:nvPr/>
        </p:nvSpPr>
        <p:spPr>
          <a:xfrm>
            <a:off x="5456241" y="4455149"/>
            <a:ext cx="12931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/>
              <a:t>Text &amp; basis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4816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8905-C1F0-5C05-8735-67B9E396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41"/>
            <a:ext cx="4230100" cy="771097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Homepagina</a:t>
            </a:r>
            <a:endParaRPr lang="en-BE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9051C-138F-9A5F-3472-CEE5C3D4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351" y="781238"/>
            <a:ext cx="5655856" cy="3693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97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46BD-4D47-9DDC-F247-51E48170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41"/>
            <a:ext cx="3448050" cy="870470"/>
          </a:xfrm>
        </p:spPr>
        <p:txBody>
          <a:bodyPr anchor="b">
            <a:normAutofit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Mobile</a:t>
            </a:r>
            <a:endParaRPr lang="en-BE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77E8F-144F-119C-EE19-7E6DD54F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67" y="662928"/>
            <a:ext cx="3551228" cy="5532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0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D973CC-CE4D-B364-2543-D40D55332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62025"/>
            <a:ext cx="11277600" cy="4933950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FA572BF-648A-689C-CF7C-BD60A43343D7}"/>
              </a:ext>
            </a:extLst>
          </p:cNvPr>
          <p:cNvSpPr/>
          <p:nvPr/>
        </p:nvSpPr>
        <p:spPr>
          <a:xfrm>
            <a:off x="1769123" y="2351897"/>
            <a:ext cx="1776510" cy="15240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BBA5C3E-0372-8557-CB6F-1830ECDB14E4}"/>
              </a:ext>
            </a:extLst>
          </p:cNvPr>
          <p:cNvSpPr/>
          <p:nvPr/>
        </p:nvSpPr>
        <p:spPr>
          <a:xfrm>
            <a:off x="5418830" y="2476305"/>
            <a:ext cx="1700428" cy="15240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350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4B277-E107-8CC7-CF83-BFC56107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26"/>
            <a:ext cx="3862873" cy="504827"/>
          </a:xfrm>
        </p:spPr>
        <p:txBody>
          <a:bodyPr anchor="b">
            <a:normAutofit fontScale="90000"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Overzicht</a:t>
            </a:r>
            <a:endParaRPr lang="en-BE" sz="4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8ED9F-6167-6E7E-6DC2-9F7E26F5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44" y="1181100"/>
            <a:ext cx="5272488" cy="4731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81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17B39-B157-25F0-A0B5-C5DD4CD5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12" y="441676"/>
            <a:ext cx="1511968" cy="565670"/>
          </a:xfrm>
        </p:spPr>
        <p:txBody>
          <a:bodyPr anchor="b">
            <a:normAutofit fontScale="90000"/>
          </a:bodyPr>
          <a:lstStyle/>
          <a:p>
            <a:pPr algn="r"/>
            <a:r>
              <a:rPr lang="nl-BE" sz="4000" dirty="0">
                <a:solidFill>
                  <a:srgbClr val="FFFFFF"/>
                </a:solidFill>
              </a:rPr>
              <a:t>Mobile</a:t>
            </a:r>
            <a:endParaRPr lang="en-BE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2AB54-4C00-68B2-2A96-AB749B8F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38" y="184549"/>
            <a:ext cx="3608528" cy="6206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4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5A336EB-2BAE-EC76-44CF-29ACC735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13" y="898315"/>
            <a:ext cx="10905066" cy="4743702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1744D306-D4BA-5E57-0A4C-AEA196F90370}"/>
              </a:ext>
            </a:extLst>
          </p:cNvPr>
          <p:cNvSpPr/>
          <p:nvPr/>
        </p:nvSpPr>
        <p:spPr>
          <a:xfrm>
            <a:off x="6400800" y="2661830"/>
            <a:ext cx="1247392" cy="121667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CF13EA-9867-10BC-208A-D972341A5BAB}"/>
              </a:ext>
            </a:extLst>
          </p:cNvPr>
          <p:cNvSpPr/>
          <p:nvPr/>
        </p:nvSpPr>
        <p:spPr>
          <a:xfrm>
            <a:off x="1716169" y="2661830"/>
            <a:ext cx="1247392" cy="121667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554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66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Warhammer 40k</vt:lpstr>
      <vt:lpstr>Warhammer 40k</vt:lpstr>
      <vt:lpstr>Kleurenpalet &amp; Design</vt:lpstr>
      <vt:lpstr>Homepagina</vt:lpstr>
      <vt:lpstr>Mobile</vt:lpstr>
      <vt:lpstr>PowerPoint Presentation</vt:lpstr>
      <vt:lpstr>Overzicht</vt:lpstr>
      <vt:lpstr>Mobile</vt:lpstr>
      <vt:lpstr>PowerPoint Presentation</vt:lpstr>
      <vt:lpstr>Contact</vt:lpstr>
      <vt:lpstr>Mobile</vt:lpstr>
      <vt:lpstr>PowerPoint Presentation</vt:lpstr>
      <vt:lpstr>Detailpagina</vt:lpstr>
      <vt:lpstr>Mobile</vt:lpstr>
      <vt:lpstr>PowerPoint Presentation</vt:lpstr>
      <vt:lpstr>Webshop</vt:lpstr>
      <vt:lpstr>Mobile</vt:lpstr>
      <vt:lpstr>PowerPoint Presentation</vt:lpstr>
      <vt:lpstr>Kon beter</vt:lpstr>
      <vt:lpstr>Trots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Warhammer 40k</dc:title>
  <dc:creator>Abdel-Hamid Yaseen [student]</dc:creator>
  <cp:lastModifiedBy>Abdel-Hamid Yaseen [student]</cp:lastModifiedBy>
  <cp:revision>11</cp:revision>
  <dcterms:created xsi:type="dcterms:W3CDTF">2022-12-18T19:57:52Z</dcterms:created>
  <dcterms:modified xsi:type="dcterms:W3CDTF">2022-12-19T12:48:48Z</dcterms:modified>
</cp:coreProperties>
</file>