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50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54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0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98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1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36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94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3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44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7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D8E83-929A-4917-BEF1-A1CDF294E146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21AF-4018-46ED-B6FB-3E36EA89DF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4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2283"/>
            <a:ext cx="9144000" cy="1816780"/>
          </a:xfrm>
        </p:spPr>
        <p:txBody>
          <a:bodyPr/>
          <a:lstStyle/>
          <a:p>
            <a:r>
              <a:rPr lang="en-US" b="1" dirty="0"/>
              <a:t>How Does the Internet Work?</a:t>
            </a:r>
            <a:br>
              <a:rPr lang="en-US" b="1" dirty="0"/>
            </a:br>
            <a:endParaRPr lang="fr-FR" dirty="0"/>
          </a:p>
        </p:txBody>
      </p:sp>
      <p:sp>
        <p:nvSpPr>
          <p:cNvPr id="4" name="AutoShape 2" descr="How does the web work?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1524000" y="2298700"/>
            <a:ext cx="9144000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73" y="2790824"/>
            <a:ext cx="4611189" cy="221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6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66"/>
            <a:ext cx="10515600" cy="1102860"/>
          </a:xfrm>
        </p:spPr>
        <p:txBody>
          <a:bodyPr>
            <a:noAutofit/>
          </a:bodyPr>
          <a:lstStyle/>
          <a:p>
            <a:r>
              <a:rPr lang="en-US" sz="6000" b="1" dirty="0"/>
              <a:t>What do you need to be a web developer?</a:t>
            </a:r>
            <a:br>
              <a:rPr lang="en-US" sz="6000" b="1" dirty="0"/>
            </a:br>
            <a:endParaRPr lang="fr-FR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4644"/>
            <a:ext cx="10291354" cy="41484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Qualifications </a:t>
            </a:r>
            <a:r>
              <a:rPr lang="en-US" b="1" dirty="0"/>
              <a:t>do you need to become a web developer?</a:t>
            </a:r>
          </a:p>
          <a:p>
            <a:r>
              <a:rPr lang="en-US" dirty="0" smtClean="0"/>
              <a:t>You </a:t>
            </a:r>
            <a:r>
              <a:rPr lang="en-US" dirty="0"/>
              <a:t>should also ideally have an aptitude for - or experience of - elements such as:</a:t>
            </a:r>
          </a:p>
          <a:p>
            <a:r>
              <a:rPr lang="en-US" dirty="0"/>
              <a:t>User experience (UX)</a:t>
            </a:r>
          </a:p>
          <a:p>
            <a:r>
              <a:rPr lang="en-US" dirty="0"/>
              <a:t>User interface (UI)</a:t>
            </a:r>
          </a:p>
          <a:p>
            <a:r>
              <a:rPr lang="en-US" dirty="0"/>
              <a:t>Visual design</a:t>
            </a:r>
          </a:p>
          <a:p>
            <a:r>
              <a:rPr lang="en-US" dirty="0"/>
              <a:t>Coding languages including HTML and CSS</a:t>
            </a:r>
          </a:p>
          <a:p>
            <a:r>
              <a:rPr lang="en-US" dirty="0"/>
              <a:t>Frontend web programing languages and skills such as JavaScript, Ajax and web animation techniques</a:t>
            </a:r>
          </a:p>
          <a:p>
            <a:r>
              <a:rPr lang="en-US" dirty="0"/>
              <a:t>Backend web programing languages such as C# or Java, PHP and Ruby</a:t>
            </a:r>
          </a:p>
          <a:p>
            <a:r>
              <a:rPr lang="en-US" dirty="0"/>
              <a:t>Design software like Photoshop and Illustrator and Sketch</a:t>
            </a:r>
          </a:p>
          <a:p>
            <a:r>
              <a:rPr lang="en-US" dirty="0"/>
              <a:t>An understanding of SEO</a:t>
            </a:r>
          </a:p>
          <a:p>
            <a:r>
              <a:rPr lang="en-US" dirty="0"/>
              <a:t>Web servers and how they function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244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92" y="1722913"/>
            <a:ext cx="5708605" cy="3567544"/>
          </a:xfrm>
        </p:spPr>
      </p:pic>
    </p:spTree>
    <p:extLst>
      <p:ext uri="{BB962C8B-B14F-4D97-AF65-F5344CB8AC3E}">
        <p14:creationId xmlns:p14="http://schemas.microsoft.com/office/powerpoint/2010/main" val="181247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766"/>
            <a:ext cx="10515600" cy="1690688"/>
          </a:xfrm>
        </p:spPr>
        <p:txBody>
          <a:bodyPr>
            <a:noAutofit/>
          </a:bodyPr>
          <a:lstStyle/>
          <a:p>
            <a:r>
              <a:rPr lang="en-US" sz="6000" b="1" dirty="0"/>
              <a:t>Why did you choose to learn web development?</a:t>
            </a:r>
            <a:br>
              <a:rPr lang="en-US" sz="6000" b="1" dirty="0"/>
            </a:br>
            <a:endParaRPr lang="fr-FR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4114"/>
            <a:ext cx="10515600" cy="4689566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Quad Arrow Callout 4"/>
          <p:cNvSpPr/>
          <p:nvPr/>
        </p:nvSpPr>
        <p:spPr>
          <a:xfrm>
            <a:off x="4521926" y="3079092"/>
            <a:ext cx="3148148" cy="2194560"/>
          </a:xfrm>
          <a:prstGeom prst="quadArrow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Why Web Development </a:t>
            </a:r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1763487" y="3702368"/>
            <a:ext cx="2442754" cy="1026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It’s much simpler to do and learn</a:t>
            </a:r>
            <a:endParaRPr lang="en-US" dirty="0"/>
          </a:p>
          <a:p>
            <a:pPr algn="ctr"/>
            <a:endParaRPr lang="fr-FR" dirty="0"/>
          </a:p>
        </p:txBody>
      </p:sp>
      <p:sp>
        <p:nvSpPr>
          <p:cNvPr id="7" name="Rounded Rectangle 6"/>
          <p:cNvSpPr/>
          <p:nvPr/>
        </p:nvSpPr>
        <p:spPr>
          <a:xfrm>
            <a:off x="4874623" y="5314678"/>
            <a:ext cx="2442754" cy="1026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Attractive salary package with high growth</a:t>
            </a:r>
            <a:endParaRPr lang="en-US" dirty="0"/>
          </a:p>
          <a:p>
            <a:pPr algn="ctr"/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7889967" y="3663179"/>
            <a:ext cx="2442754" cy="1026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Creative &amp; Expanding field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9" name="Rounded Rectangle 8"/>
          <p:cNvSpPr/>
          <p:nvPr/>
        </p:nvSpPr>
        <p:spPr>
          <a:xfrm>
            <a:off x="4874623" y="2011680"/>
            <a:ext cx="2442754" cy="1026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Best career opportunity</a:t>
            </a:r>
            <a:endParaRPr lang="fr-FR" dirty="0"/>
          </a:p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3353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Does the Internet Work? </vt:lpstr>
      <vt:lpstr>What do you need to be a web developer? </vt:lpstr>
      <vt:lpstr>PowerPoint Presentation</vt:lpstr>
      <vt:lpstr>Why did you choose to learn web development?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Internet Work?</dc:title>
  <dc:creator>aymen</dc:creator>
  <cp:lastModifiedBy>aymen</cp:lastModifiedBy>
  <cp:revision>5</cp:revision>
  <dcterms:created xsi:type="dcterms:W3CDTF">2022-08-04T08:27:05Z</dcterms:created>
  <dcterms:modified xsi:type="dcterms:W3CDTF">2022-08-04T09:14:49Z</dcterms:modified>
</cp:coreProperties>
</file>