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B38D617-B1F3-4162-969F-A96BA0301003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DD234C-E147-4EC6-9B5B-0E77085A65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2F3A00-E288-4B11-ABEF-C24A4C1EE5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83F10683-FA66-4906-8252-B72C4E378B06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59175B2-11D8-4C1F-A080-75F34EF782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F6AC-20F6-42FD-BC91-C8BDF4A3BBB2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C945CB-BE3F-4F40-B18A-C988DEB47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2D292B-3DC0-4B10-818B-41A5BA209A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DFEA66-0240-4A71-A631-AC4660C2B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21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A736-39C6-4C7F-AEAD-59A6C92BB4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16C16-AB61-4902-A85F-29141BB407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1966AB2-7DA5-496F-A755-420BAEAC8C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7FDE0-947A-4B0F-884B-26AD8CB08D38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B3585DB-7638-4C30-A76D-D68C9CD8A5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6245C6C-2B51-49A6-A825-91616E34E3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7A4B0-8983-4B25-A52D-694E355DD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14DF7A8-6E4B-4A56-9A12-15A1EA2B3F15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20421E84-86FF-42B1-A689-4594565C835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ABFC43F-28B5-4DCA-949F-6F30ED5F3F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2AAC209A-D4BD-4C3C-A186-44301ADF01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1B4132-EDBF-4780-9F6F-FA03744B7EB8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F912A7-52FE-4A81-8255-A1510AFE21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D870588-3EB5-45AB-89BF-C77AC9F6BE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A7B5B2-3362-4589-98CA-9868F75A73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0811-87B3-40E1-A244-98DD4B4C07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382-5950-4BB0-B92F-2B6CFD27C0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6360EBB7-038D-4D71-A440-88021384A3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AC5743-5980-4516-B3D5-06E6B70420D6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6FCE7B2-5CCA-4741-B121-C41DA72D42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238A3A0-E1D6-4E61-9F48-8207279A5A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BBF73A-56B8-4392-8ADE-71712DACB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52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AD9A57A-34FF-46A8-A374-6C2193B0101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18C5FD-846F-4891-BF40-9B4BB56B3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6D415B-6250-4A7C-A3D7-8857B7FB2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11EE8622-3707-4BC8-ACDF-50F6692967CE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446D099-4A6B-445A-BE17-B89E874BE3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0DA0E-9FF8-4236-82DF-9E346EEC169F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AE13CE-684F-4056-A87F-415974652F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649B469-0A98-46B0-B02E-3C5EB624B2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FF14A-0084-476F-AD13-15A5FF3BE3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00B0159A-80CD-4A4A-8335-FFB7701A4E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99A0-14EE-40E1-B362-3650BB69A6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6C7D6-5C37-40F9-B537-7BB3B7A9067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DFDD3465-5473-43D3-ABC0-2ED4FA56BC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673E31-939F-4A61-BFE7-2C682B0DD46C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349DD8FE-6A22-4626-93EC-0E9690958A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C958860-89B4-46AB-9351-0EC2A8041A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577C9-F2BB-41ED-B12D-A999453745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AD10840-FDCB-4227-93B7-4DAACDCD34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0B4F7-4FB1-4116-8BD0-0285AEF02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02FDB-9007-4C35-A5B6-DADBF44CA5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D21E2-E2D1-4A98-8D0B-0B8B7131E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4A02F-2836-476E-BE54-C50D13B36BD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788C3C6-4C31-4430-B518-C1CFCCCFF7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74290A-CB9B-4CDC-9D89-FB9F7F8B7203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28F7D84A-C028-4C28-9E35-190FA84C6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BA2F5A5D-BCFB-47DB-833F-40A8AC601F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3514EB-338D-4052-A12C-6D36725D22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F126-4ACD-4ABB-98C4-97A6AB3EDE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35EC1BC9-9E85-4D6A-8AE3-F9A65CC7AD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4C7C9-C2D8-4EFB-AD81-6166D3D47110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06A7D51-230A-4A13-A515-2C26C5065B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1B357BC-2379-46FB-8EF1-2AF3734F10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D0997-DFD4-40E6-9E6B-0FD69B71B9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71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91E7F93-A40D-4B5D-BAAF-9FA4B3FE012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F438AB2-4AF6-41BC-9BD3-1715303368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0567B1-C587-45B9-A2E9-01707E1424C0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9387853-EEB1-4FFC-8F61-E289639388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D7E1DA-B150-4C71-B19F-E021932C29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03CA20-BA2E-4438-9258-DB5681432B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39D4CD6-DF9C-4045-86D5-BB5FAB6D5A2D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F08C59-163B-44B9-832F-A03BD5925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6A9F9-5383-495B-88D1-61B09532D5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C4C38A-ED6A-4180-A5ED-E54D26480C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E4FF9D-C86D-40F2-928F-47B33A47A7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B35B0A1A-5F12-47E5-B837-2F1753C0B9FF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4C15AB1-7C5D-47FC-9DD7-460C5946DA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904DBB-1A29-41E2-8AE6-EDC5007530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fld id="{1C2F7D7F-849E-461F-843B-6F9F3B5D1C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2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D1D9829-AEF1-42C7-B19F-1A2896F43DAB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B404-DD33-4FDC-9FCE-1A5574E07C9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06D190-FA59-49F4-A7A8-0928DD7B7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324394D-3E26-48D6-8D2A-D202AD1770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B74DA23-B2B2-4E1C-8619-AA87D7929E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97C82D-7D96-4657-9C25-294A43616E6C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26885C6-F10D-407B-83A0-553497E1B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4D2CC5-F447-4EE8-AA4D-FAAF05DD2F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2092A-C234-406A-B607-A705C82BC0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4FA877B-FB56-4C12-9C11-4A5C4819342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9EDA62F-DF2C-4DD7-8308-9AF3BCAC5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782331E-F99F-43B9-86BF-6D4716AF6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EB1E19-2EC7-4EF5-B8D7-C317A3CFEA0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8F18C854-E6B0-407E-8A86-01A32CD4A00E}" type="datetime1">
              <a:rPr lang="en-US"/>
              <a:pPr lvl="0"/>
              <a:t>10/15/2021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0EC573-D569-4BEA-A912-8DAA4FA271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0A258A-4D25-4928-819F-91C00C3381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288A0DD8-1BFC-4E11-8608-1987636F3683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D2ACA01F-3020-48B8-B207-EEF99429C1B8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9BA8B7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B05-BFBF-41AB-9C01-B66FEB9A3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843" y="786384"/>
            <a:ext cx="3859188" cy="2642615"/>
          </a:xfrm>
        </p:spPr>
        <p:txBody>
          <a:bodyPr anchorCtr="1"/>
          <a:lstStyle/>
          <a:p>
            <a:pPr lvl="0" algn="ctr"/>
            <a:r>
              <a:rPr lang="fr-FR" sz="3200" b="1">
                <a:latin typeface="Merriweather" pitchFamily="2"/>
              </a:rPr>
              <a:t>Données ouvertes de la maladie Covid-19</a:t>
            </a:r>
            <a:br>
              <a:rPr lang="fr-FR" sz="5400" b="1"/>
            </a:br>
            <a:endParaRPr lang="en-US" sz="5400" b="1"/>
          </a:p>
        </p:txBody>
      </p:sp>
      <p:pic>
        <p:nvPicPr>
          <p:cNvPr id="3" name="Picture 5" descr="A picture containing coelenterate, hydrozoan, ocean floor&#10;&#10;Description automatically generated">
            <a:extLst>
              <a:ext uri="{FF2B5EF4-FFF2-40B4-BE49-F238E27FC236}">
                <a16:creationId xmlns:a16="http://schemas.microsoft.com/office/drawing/2014/main" id="{DEF94B42-8428-48FE-B8EB-D0427859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37" r="12161" b="-1"/>
          <a:stretch>
            <a:fillRect/>
          </a:stretch>
        </p:blipFill>
        <p:spPr>
          <a:xfrm>
            <a:off x="5458986" y="812801"/>
            <a:ext cx="5928347" cy="5294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D8B293A-CB13-495D-BFA1-695F55D3FDF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859188" cy="3411013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1300" b="1" i="1" u="sng"/>
              <a:t>Présenté par :</a:t>
            </a:r>
          </a:p>
          <a:p>
            <a:pPr lvl="0">
              <a:lnSpc>
                <a:spcPct val="90000"/>
              </a:lnSpc>
            </a:pPr>
            <a:endParaRPr lang="en-US" sz="1300" b="1" i="1" u="sng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>
                <a:latin typeface="Merriweather" pitchFamily="2"/>
              </a:rPr>
              <a:t>Yannick KOBLAN</a:t>
            </a:r>
            <a:endParaRPr lang="en-GB" sz="120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/>
            </a:br>
            <a:r>
              <a:rPr lang="en-GB" sz="1200">
                <a:latin typeface="Merriweather" pitchFamily="2"/>
              </a:rPr>
              <a:t>Abdelkader BOUGHRIBA</a:t>
            </a:r>
            <a:endParaRPr lang="en-GB" sz="120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/>
            </a:br>
            <a:r>
              <a:rPr lang="en-GB" sz="1200">
                <a:latin typeface="Merriweather" pitchFamily="2"/>
              </a:rPr>
              <a:t> Nour HANNAFI</a:t>
            </a:r>
            <a:endParaRPr lang="en-GB" sz="120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1200"/>
            </a:br>
            <a:r>
              <a:rPr lang="en-GB" sz="1200">
                <a:latin typeface="Merriweather" pitchFamily="2"/>
              </a:rPr>
              <a:t>Ariel ALLAGBE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GB" sz="800">
              <a:latin typeface="Merriweather" pitchFamily="2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GB" sz="800"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u="sng"/>
              <a:t>Encadré par :</a:t>
            </a:r>
          </a:p>
          <a:p>
            <a:pPr lvl="0">
              <a:lnSpc>
                <a:spcPct val="90000"/>
              </a:lnSpc>
            </a:pPr>
            <a:r>
              <a:rPr lang="en-GB" sz="1100">
                <a:latin typeface="Segoe UI" pitchFamily="34"/>
              </a:rPr>
              <a:t>Says BEJAOUI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GB" sz="1200" b="1" u="sng"/>
          </a:p>
          <a:p>
            <a:pPr lvl="0">
              <a:lnSpc>
                <a:spcPct val="90000"/>
              </a:lnSpc>
            </a:pPr>
            <a:br>
              <a:rPr lang="en-GB" sz="1300"/>
            </a:br>
            <a:br>
              <a:rPr lang="en-GB" sz="1300"/>
            </a:br>
            <a:endParaRPr lang="en-US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>
            <a:extLst>
              <a:ext uri="{FF2B5EF4-FFF2-40B4-BE49-F238E27FC236}">
                <a16:creationId xmlns:a16="http://schemas.microsoft.com/office/drawing/2014/main" id="{CFCD8F84-4664-4A97-B426-8CBB3B4FD95E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9BA8B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BA4329-BF24-4DCE-A187-274AB3E551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70513" y="758952"/>
            <a:ext cx="11443313" cy="3892171"/>
          </a:xfrm>
        </p:spPr>
        <p:txBody>
          <a:bodyPr anchor="ctr"/>
          <a:lstStyle/>
          <a:p>
            <a:pPr lvl="0">
              <a:spcAft>
                <a:spcPts val="1200"/>
              </a:spcAft>
            </a:pPr>
            <a:r>
              <a:rPr lang="fr-FR" sz="2900">
                <a:solidFill>
                  <a:srgbClr val="000000"/>
                </a:solidFill>
                <a:latin typeface="Merriweather" pitchFamily="2"/>
              </a:rPr>
              <a:t>Cette API fournit une large gamme d'informations détaillées sur les virus. Des aperçus mondiaux des données COVID19 aux données de mobilité spécifiques aux villes/régions et aux données sur l'épidémie actuelle de grippe. Nous fournissons également des données gouvernementales officielles pour certains pays.</a:t>
            </a:r>
            <a:br>
              <a:rPr lang="fr-FR" sz="2900">
                <a:solidFill>
                  <a:srgbClr val="000000"/>
                </a:solidFill>
                <a:latin typeface="Merriweather" pitchFamily="2"/>
              </a:rPr>
            </a:br>
            <a:br>
              <a:rPr lang="fr-FR" sz="2900">
                <a:solidFill>
                  <a:srgbClr val="000000"/>
                </a:solidFill>
                <a:latin typeface="Merriweather" pitchFamily="2"/>
              </a:rPr>
            </a:br>
            <a:r>
              <a:rPr lang="fr-FR" sz="2900">
                <a:solidFill>
                  <a:srgbClr val="000000"/>
                </a:solidFill>
                <a:latin typeface="Merriweather" pitchFamily="2"/>
              </a:rPr>
              <a:t> Lien vers l’api : </a:t>
            </a:r>
            <a:r>
              <a:rPr lang="fr-FR" sz="2900" u="sng">
                <a:solidFill>
                  <a:srgbClr val="FFFFFF"/>
                </a:solidFill>
                <a:latin typeface="Merriweather" pitchFamily="2"/>
              </a:rPr>
              <a:t>https://disease.sh/</a:t>
            </a:r>
            <a:br>
              <a:rPr lang="fr-FR" sz="1400"/>
            </a:br>
            <a:br>
              <a:rPr lang="fr-FR" sz="1400"/>
            </a:br>
            <a:endParaRPr lang="en-US" sz="6500" i="1">
              <a:solidFill>
                <a:srgbClr val="FFFFFF"/>
              </a:solidFill>
            </a:endParaRPr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18B1C521-0FD8-442F-B747-D6391264CC9A}"/>
              </a:ext>
            </a:extLst>
          </p:cNvPr>
          <p:cNvSpPr>
            <a:spLocks noMove="1" noResize="1"/>
          </p:cNvSpPr>
          <p:nvPr/>
        </p:nvSpPr>
        <p:spPr>
          <a:xfrm>
            <a:off x="1508" y="4953003"/>
            <a:ext cx="12188952" cy="1904996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0183CE-A4D0-4528-9C9C-F4932D14E2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5225238"/>
            <a:ext cx="10058400" cy="1143000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Picture 4" descr="A picture containing dark, jellyfish&#10;&#10;Description automatically generated">
            <a:extLst>
              <a:ext uri="{FF2B5EF4-FFF2-40B4-BE49-F238E27FC236}">
                <a16:creationId xmlns:a16="http://schemas.microsoft.com/office/drawing/2014/main" id="{FEB8B164-24F9-4EE1-BA2D-EA4910C1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9" y="5129207"/>
            <a:ext cx="10358350" cy="15525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1D5A-036D-472C-9381-7D48E0EFB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228" y="637757"/>
            <a:ext cx="10915979" cy="702304"/>
          </a:xfrm>
        </p:spPr>
        <p:txBody>
          <a:bodyPr/>
          <a:lstStyle/>
          <a:p>
            <a:pPr marL="1028700" lvl="0" indent="-1028700">
              <a:buSzPct val="100000"/>
              <a:buFont typeface="Bookman Old Style"/>
              <a:buAutoNum type="romanUcPeriod"/>
            </a:pPr>
            <a:r>
              <a:rPr lang="fr-FR" sz="4200"/>
              <a:t>L’historique du covid</a:t>
            </a:r>
            <a:endParaRPr lang="en-GB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48EF-1E91-496F-BB47-9AFDBCBCE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9700" y="2108204"/>
            <a:ext cx="11709650" cy="3760890"/>
          </a:xfrm>
        </p:spPr>
        <p:txBody>
          <a:bodyPr/>
          <a:lstStyle/>
          <a:p>
            <a:pPr lvl="0"/>
            <a:r>
              <a:rPr lang="fr-FR"/>
              <a:t>La première API permet d’afficher le développement de la maladie depuis 2020 selon la date  avec le taux de décès, les nouveaux cas , les rétablies .</a:t>
            </a:r>
          </a:p>
          <a:p>
            <a:pPr lvl="0"/>
            <a:endParaRPr lang="en-GB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A79CE1-CE01-439D-9452-F7839269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3" y="2933696"/>
            <a:ext cx="11626696" cy="32110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B85B-F1A7-4543-BCC7-57DC7FE8D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193" y="310722"/>
            <a:ext cx="10512637" cy="962488"/>
          </a:xfrm>
        </p:spPr>
        <p:txBody>
          <a:bodyPr/>
          <a:lstStyle/>
          <a:p>
            <a:pPr marL="1028700" lvl="0" indent="-1028700">
              <a:buSzPct val="100000"/>
              <a:buFont typeface="Bookman Old Style"/>
              <a:buAutoNum type="romanUcPeriod" startAt="2"/>
            </a:pPr>
            <a:r>
              <a:rPr lang="fr-FR"/>
              <a:t>Le covid dans le monde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7A4C-518B-4E2E-9DB9-D6089AD470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5467" y="1841866"/>
            <a:ext cx="11619390" cy="4044025"/>
          </a:xfrm>
        </p:spPr>
        <p:txBody>
          <a:bodyPr/>
          <a:lstStyle/>
          <a:p>
            <a:pPr lvl="0"/>
            <a:r>
              <a:rPr lang="fr-FR"/>
              <a:t>La deuxième API permet de monter de façon globale les chiffres des maladies et les rétablies , et aussi les décès dans le monde en plus elle permet d’afficher aussi en temps réel le nombre des cas chaque jour et aussi le nombre des décès .</a:t>
            </a:r>
          </a:p>
          <a:p>
            <a:pPr lvl="0"/>
            <a:endParaRPr lang="en-GB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2FA3BC9-0E77-49D2-8ED2-9FC5F31C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7" y="2895118"/>
            <a:ext cx="11040858" cy="31860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C25B-4554-4B25-952F-187C89E8B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392" y="0"/>
            <a:ext cx="11970053" cy="1450759"/>
          </a:xfrm>
        </p:spPr>
        <p:txBody>
          <a:bodyPr/>
          <a:lstStyle/>
          <a:p>
            <a:pPr marL="1028700" lvl="0" indent="-1028700">
              <a:buSzPct val="100000"/>
              <a:buFont typeface="Bookman Old Style"/>
              <a:buAutoNum type="romanUcPeriod" startAt="3"/>
            </a:pPr>
            <a:r>
              <a:rPr lang="fr-FR"/>
              <a:t>Covid en USA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302D-9511-4B6F-84D2-2CF1578D13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9392" y="1930645"/>
            <a:ext cx="11354534" cy="4070661"/>
          </a:xfrm>
        </p:spPr>
        <p:txBody>
          <a:bodyPr/>
          <a:lstStyle/>
          <a:p>
            <a:pPr lvl="0"/>
            <a:r>
              <a:rPr lang="fr-FR"/>
              <a:t>La troisième API permet de monter les chiffres des maladies et les rétablies dans USA , et aussi les décès dans le monde en plus elle permet d’afficher aussi en temps réel le nombre des cas chaque jour et aussi le nombre des décès .</a:t>
            </a:r>
          </a:p>
          <a:p>
            <a:pPr lvl="0"/>
            <a:endParaRPr lang="en-GB"/>
          </a:p>
        </p:txBody>
      </p:sp>
      <p:pic>
        <p:nvPicPr>
          <p:cNvPr id="4" name="Picture 4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4D5887C2-03CB-4F0B-939A-25D97E62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6" y="2948400"/>
            <a:ext cx="10991846" cy="31952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9441-23C8-40CA-A75B-8D8189D4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229" y="263530"/>
            <a:ext cx="11212500" cy="1023734"/>
          </a:xfrm>
        </p:spPr>
        <p:txBody>
          <a:bodyPr/>
          <a:lstStyle/>
          <a:p>
            <a:pPr marL="1028700" lvl="0" indent="-1028700">
              <a:buSzPct val="100000"/>
              <a:buFont typeface="Bookman Old Style"/>
              <a:buAutoNum type="romanUcPeriod" startAt="4"/>
            </a:pPr>
            <a:r>
              <a:rPr lang="fr-FR"/>
              <a:t>Le vaccin Covid-19 dans le monde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89D5-B6A5-4894-B773-E066677342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5007" y="2108204"/>
            <a:ext cx="11469950" cy="3893103"/>
          </a:xfrm>
        </p:spPr>
        <p:txBody>
          <a:bodyPr/>
          <a:lstStyle/>
          <a:p>
            <a:pPr lvl="0"/>
            <a:r>
              <a:rPr lang="fr-FR"/>
              <a:t>La quatrième API permet d’afficher le taux de vaccination dans le monde entier en temps réel (le site permet d’afficher toujours le nombre des gens vaccines de la veille ).</a:t>
            </a:r>
          </a:p>
          <a:p>
            <a:pPr lvl="0"/>
            <a:endParaRPr lang="en-GB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D32E8628-B376-487E-B126-DD952158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8" y="2837355"/>
            <a:ext cx="11469950" cy="316395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54BD-3108-46E6-AFD6-834B71C86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786" y="668344"/>
            <a:ext cx="11310149" cy="929633"/>
          </a:xfrm>
        </p:spPr>
        <p:txBody>
          <a:bodyPr/>
          <a:lstStyle/>
          <a:p>
            <a:pPr lvl="0"/>
            <a:r>
              <a:rPr lang="fr-FR" sz="4200"/>
              <a:t>Reproduire les graphes sur notebook</a:t>
            </a:r>
            <a:br>
              <a:rPr lang="fr-FR" sz="4200"/>
            </a:br>
            <a:r>
              <a:rPr lang="fr-FR" sz="4200"/>
              <a:t>                       </a:t>
            </a:r>
            <a:r>
              <a:rPr lang="fr-FR" sz="4200" u="sng">
                <a:solidFill>
                  <a:srgbClr val="8F502C"/>
                </a:solidFill>
              </a:rPr>
              <a:t>Outils</a:t>
            </a:r>
            <a:endParaRPr lang="en-GB" sz="4200" u="sng">
              <a:solidFill>
                <a:srgbClr val="8F502C"/>
              </a:solidFill>
            </a:endParaRPr>
          </a:p>
        </p:txBody>
      </p:sp>
      <p:pic>
        <p:nvPicPr>
          <p:cNvPr id="3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88B3BECB-1D20-44F0-A075-BD080505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275" y="4652403"/>
            <a:ext cx="1756443" cy="1079952"/>
          </a:xfrm>
        </p:spPr>
      </p:pic>
      <p:pic>
        <p:nvPicPr>
          <p:cNvPr id="4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08AD7A5-8863-4B38-83EA-35A93EB2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5" y="2086249"/>
            <a:ext cx="2725442" cy="8618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C6CF0E-87A0-48AD-8844-CBE21311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33" y="3356241"/>
            <a:ext cx="2334646" cy="5715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C15FFE-07E3-4336-8C41-0246E73AC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049" y="3294866"/>
            <a:ext cx="3509896" cy="6779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032F43E-0622-47AF-83A6-897808A6B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878" y="2093701"/>
            <a:ext cx="3440100" cy="7915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4" descr="Text&#10;&#10;Description automatically generated">
            <a:extLst>
              <a:ext uri="{FF2B5EF4-FFF2-40B4-BE49-F238E27FC236}">
                <a16:creationId xmlns:a16="http://schemas.microsoft.com/office/drawing/2014/main" id="{EC04EF6B-31F9-4A97-B5F0-19A2B8774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438" y="4792388"/>
            <a:ext cx="3240350" cy="9296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6A77286-FB8F-421D-9E03-85C40B7A3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430" y="1993291"/>
            <a:ext cx="3341254" cy="10477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2989-52ED-4EB5-804B-B04082EB0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14" y="367469"/>
            <a:ext cx="10445465" cy="748454"/>
          </a:xfrm>
        </p:spPr>
        <p:txBody>
          <a:bodyPr/>
          <a:lstStyle/>
          <a:p>
            <a:pPr lvl="0"/>
            <a:r>
              <a:rPr lang="fr-FR" sz="4400" u="sng"/>
              <a:t>Notre But !</a:t>
            </a:r>
            <a:endParaRPr lang="en-GB" sz="4400" u="sng"/>
          </a:p>
        </p:txBody>
      </p:sp>
      <p:pic>
        <p:nvPicPr>
          <p:cNvPr id="3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E1E2BE07-7B4C-46D8-B408-2ABA4A0B9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43" y="1322386"/>
            <a:ext cx="10258553" cy="500221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E90F8F-A0A8-489B-8BF1-8DB149933F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Merci pour  votre attention 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%7bCA3DB956-C50C-41CE-AE49-42C346490F88%7dtf56160789_win32</Template>
  <TotalTime>0</TotalTime>
  <Words>273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Merriweather</vt:lpstr>
      <vt:lpstr>Segoe UI</vt:lpstr>
      <vt:lpstr>1_RetrospectVTI</vt:lpstr>
      <vt:lpstr>Données ouvertes de la maladie Covid-19 </vt:lpstr>
      <vt:lpstr>Cette API fournit une large gamme d'informations détaillées sur les virus. Des aperçus mondiaux des données COVID19 aux données de mobilité spécifiques aux villes/régions et aux données sur l'épidémie actuelle de grippe. Nous fournissons également des données gouvernementales officielles pour certains pays.   Lien vers l’api : https://disease.sh/  </vt:lpstr>
      <vt:lpstr>L’historique du covid</vt:lpstr>
      <vt:lpstr>Le covid dans le monde</vt:lpstr>
      <vt:lpstr>Covid en USA </vt:lpstr>
      <vt:lpstr>Le vaccin Covid-19 dans le monde </vt:lpstr>
      <vt:lpstr>Reproduire les graphes sur notebook                        Outils</vt:lpstr>
      <vt:lpstr>Notre But !</vt:lpstr>
      <vt:lpstr>Merci pour 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ouvertes de la maladie Covid-19</dc:title>
  <dc:creator>Abdelkader BOUGHRIBA</dc:creator>
  <cp:lastModifiedBy>Abdelkader BOUGHRIBA</cp:lastModifiedBy>
  <cp:revision>1</cp:revision>
  <dcterms:created xsi:type="dcterms:W3CDTF">2021-10-15T10:53:10Z</dcterms:created>
  <dcterms:modified xsi:type="dcterms:W3CDTF">2021-10-15T12:58:16Z</dcterms:modified>
</cp:coreProperties>
</file>