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8" r:id="rId6"/>
    <p:sldId id="265" r:id="rId7"/>
    <p:sldId id="269" r:id="rId8"/>
    <p:sldId id="270" r:id="rId9"/>
    <p:sldId id="273" r:id="rId10"/>
    <p:sldId id="274" r:id="rId11"/>
    <p:sldId id="284" r:id="rId12"/>
    <p:sldId id="275" r:id="rId13"/>
    <p:sldId id="276" r:id="rId14"/>
    <p:sldId id="279" r:id="rId15"/>
    <p:sldId id="277" r:id="rId16"/>
    <p:sldId id="283" r:id="rId17"/>
    <p:sldId id="278" r:id="rId18"/>
    <p:sldId id="281" r:id="rId19"/>
    <p:sldId id="293" r:id="rId20"/>
    <p:sldId id="288" r:id="rId21"/>
    <p:sldId id="282" r:id="rId22"/>
    <p:sldId id="271" r:id="rId23"/>
    <p:sldId id="295" r:id="rId24"/>
    <p:sldId id="280" r:id="rId25"/>
    <p:sldId id="290" r:id="rId26"/>
    <p:sldId id="286" r:id="rId27"/>
    <p:sldId id="272" r:id="rId28"/>
    <p:sldId id="289" r:id="rId29"/>
    <p:sldId id="287" r:id="rId30"/>
    <p:sldId id="285" r:id="rId31"/>
    <p:sldId id="294" r:id="rId32"/>
    <p:sldId id="266" r:id="rId33"/>
    <p:sldId id="296" r:id="rId34"/>
    <p:sldId id="262" r:id="rId35"/>
    <p:sldId id="298" r:id="rId36"/>
    <p:sldId id="299" r:id="rId37"/>
    <p:sldId id="258" r:id="rId38"/>
    <p:sldId id="297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40</c:v>
                </c:pt>
                <c:pt idx="3">
                  <c:v>50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B-42E9-A14A-4A916A071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920128"/>
        <c:axId val="124327040"/>
      </c:barChart>
      <c:catAx>
        <c:axId val="1219201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4327040"/>
        <c:crosses val="autoZero"/>
        <c:auto val="1"/>
        <c:lblAlgn val="ctr"/>
        <c:lblOffset val="100"/>
        <c:noMultiLvlLbl val="0"/>
      </c:catAx>
      <c:valAx>
        <c:axId val="124327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20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53A-4939-94A6-5FCC6DD8D23D}"/>
              </c:ext>
            </c:extLst>
          </c:dPt>
          <c:dPt>
            <c:idx val="1"/>
            <c:bubble3D val="0"/>
            <c:spPr>
              <a:solidFill>
                <a:schemeClr val="accent2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53A-4939-94A6-5FCC6DD8D23D}"/>
              </c:ext>
            </c:extLst>
          </c:dPt>
          <c:dPt>
            <c:idx val="2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53A-4939-94A6-5FCC6DD8D23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3A-4939-94A6-5FCC6DD8D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AB0-47DB-BEAC-4A19A3E2F76C}"/>
              </c:ext>
            </c:extLst>
          </c:dPt>
          <c:dPt>
            <c:idx val="1"/>
            <c:bubble3D val="0"/>
            <c:spPr>
              <a:solidFill>
                <a:schemeClr val="accent1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AB0-47DB-BEAC-4A19A3E2F76C}"/>
              </c:ext>
            </c:extLst>
          </c:dPt>
          <c:dPt>
            <c:idx val="2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AB0-47DB-BEAC-4A19A3E2F76C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B0-47DB-BEAC-4A19A3E2F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6697-B815-2157-B731-C79660BCD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737C7-8B10-6A1C-CE50-94C6D17F7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42A7-3335-46AF-8930-F9817DA3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E59D-427A-E3FF-3C6A-34B05C19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FE2A-2A44-3B21-E8D4-CD416780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7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788-B37F-F164-599D-A530E4E6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32FF1-A52C-E1FE-F263-1EDA61FA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6DE4-F2F9-C686-DD9B-D3573C51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363D8-CD09-C3EF-19A8-7EE9930C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F37E-43A8-3C25-9B68-7DAC2770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31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0E451-1AD8-DD3D-852A-7321939D9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CFF55-6DF1-5751-AD65-D5EDF76D8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CD58-467C-4D2D-FC3F-10FAE57E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4DE8-61A9-57DB-CC1D-9FE95F58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DA20-355F-9C15-4ED7-942DF6C1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53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35893" y="2393204"/>
            <a:ext cx="7056107" cy="144016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35696" y="3929373"/>
            <a:ext cx="7056107" cy="651755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54" y="876466"/>
            <a:ext cx="2353733" cy="522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46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5" y="1250975"/>
            <a:ext cx="2112235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52646" y="1250975"/>
            <a:ext cx="1056117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3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Rectangle 1"/>
          <p:cNvSpPr/>
          <p:nvPr userDrawn="1"/>
        </p:nvSpPr>
        <p:spPr>
          <a:xfrm>
            <a:off x="2821478" y="1124744"/>
            <a:ext cx="6528725" cy="4608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821478" y="0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2821478" y="6597352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1478" y="4066024"/>
            <a:ext cx="6528725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1478" y="4834109"/>
            <a:ext cx="652872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41313" y="1541767"/>
            <a:ext cx="1089051" cy="24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32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123"/>
            <a:ext cx="12192000" cy="2324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5391415" y="3813043"/>
            <a:ext cx="1440160" cy="144016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09" y="4013590"/>
            <a:ext cx="468171" cy="10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978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98371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1344" y="123479"/>
            <a:ext cx="11809312" cy="6611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03893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07787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1168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3104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6208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 userDrawn="1"/>
        </p:nvSpPr>
        <p:spPr>
          <a:xfrm>
            <a:off x="9312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71576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48680"/>
            <a:ext cx="8592277" cy="576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82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6513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749448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240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49209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AECE-664F-3F46-DCDB-DE12B522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53B6-6924-FE22-91A1-5C8B5E6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46773-E9BD-41C8-213E-AF79E911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15DB-0532-447C-B175-09EDD30D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87FFB-1EB3-9356-82C5-6FA84535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33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242176"/>
            <a:ext cx="801621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1010261"/>
            <a:ext cx="801621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95293" y="1508787"/>
            <a:ext cx="4079776" cy="5349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915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480043" y="0"/>
            <a:ext cx="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Rectangle 2"/>
          <p:cNvSpPr/>
          <p:nvPr userDrawn="1"/>
        </p:nvSpPr>
        <p:spPr>
          <a:xfrm>
            <a:off x="6528043" y="1749000"/>
            <a:ext cx="240000" cy="3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69462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2461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4102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05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346339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44" y="1389641"/>
            <a:ext cx="3825696" cy="46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40416" y="1566977"/>
            <a:ext cx="1344149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24359" y="1681512"/>
            <a:ext cx="2206355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96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4389107"/>
            <a:ext cx="1166461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5157192"/>
            <a:ext cx="1166461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75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592277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592277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14951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14951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780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2990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53107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415814" y="983523"/>
            <a:ext cx="3360373" cy="33603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02" y="1518948"/>
            <a:ext cx="1092397" cy="242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262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15153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966B-9D33-1DC2-9690-1DBC02A7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417E-9C1E-9C71-75CA-66541014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B6D36-E573-BB83-C8B4-BA56F495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1895-0A34-08E5-A137-63A3E212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75EA-F2F2-60A9-72F1-3E437542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18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9029-9DB0-3A71-0A32-2F4A80AE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A599-DF09-5907-761D-B2665C365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B293C-16AE-19E6-5B02-15B15207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B5D44-7BFB-4183-BE11-419DAEB7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BC4DA-9CCE-1912-2345-6EC672D4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0998-3BAA-CDFD-82AD-4F9B228A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2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7EDD-D74E-3B76-D84E-23C2F51C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A802-79C5-2B11-6D4C-CB4884A73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5CE54-78CF-5F78-5865-FF58B991F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B315C-01E8-FB16-747F-BDEE04A9D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A333D-67C7-05B0-703A-16853ECE6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3F7DC-A9DD-5B7B-FE00-718D7EEF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8C89D-065A-45B8-7649-05DEC7DD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3C0E3-F3B2-C3CC-E01E-E80062BC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4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CCA0-B2A4-AD89-7F76-CDDB754E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E0B10-348C-B9E1-A4E0-95AE632A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37D0A-975C-8467-8AD2-D81F8874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1DE2-2AE9-94E4-746F-9682BCAC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34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42455-C060-96B8-E127-B8BE2693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949F0-FDBF-C2BC-6BAC-E4BE1DAD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6738D-BBB0-18BC-2F34-CB3D587E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2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1A6C-75C7-FBFB-C4FF-346D67C8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310A-2F53-73C9-0D47-BA9F7B8DD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E58AE-7455-CA5E-A01B-6F271D94B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2075E-6045-CE69-0A3C-F73A55BE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631A5-8F39-231F-9E89-5330896E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C49E0-F042-3D34-FD05-DCB0519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3F97-A4C2-5263-DD05-2E448FEB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FAFAD-01EF-AD1C-6D08-104D7A921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902AA-7748-CA15-AC5A-FE0CE7BE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4DF7-E43E-DE67-0898-80DD5EB1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2A132-CC15-12B5-133B-548DC899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AC84E-849A-5D8C-0AA3-E518942D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31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B77AE-2BC6-70DC-B591-8BBF76D5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CD581-F68F-3540-3E74-43E13233F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14A9-CB36-C9AB-7191-192C3C725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66E3E-C7A2-0282-6E39-ED0A7154C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44DB0-C8FF-5DEC-8C26-B36F51580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80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44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4735980" y="2896333"/>
            <a:ext cx="3648069" cy="2025104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68908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1871531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Rounded Rectangle 6"/>
          <p:cNvSpPr/>
          <p:nvPr/>
        </p:nvSpPr>
        <p:spPr>
          <a:xfrm>
            <a:off x="2874153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Rounded Rectangle 7"/>
          <p:cNvSpPr/>
          <p:nvPr/>
        </p:nvSpPr>
        <p:spPr>
          <a:xfrm>
            <a:off x="3876776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4879399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Oval 4"/>
          <p:cNvSpPr/>
          <p:nvPr/>
        </p:nvSpPr>
        <p:spPr>
          <a:xfrm>
            <a:off x="6993468" y="3090431"/>
            <a:ext cx="1632181" cy="16321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8784299" y="3226170"/>
            <a:ext cx="3072341" cy="1120367"/>
            <a:chOff x="803640" y="3362835"/>
            <a:chExt cx="2059657" cy="840275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411746">
            <a:off x="7449809" y="3176008"/>
            <a:ext cx="640887" cy="1364931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0" name="Oval 9"/>
          <p:cNvSpPr/>
          <p:nvPr/>
        </p:nvSpPr>
        <p:spPr>
          <a:xfrm>
            <a:off x="920844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Oval 19"/>
          <p:cNvSpPr/>
          <p:nvPr/>
        </p:nvSpPr>
        <p:spPr>
          <a:xfrm>
            <a:off x="1923467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Oval 20"/>
          <p:cNvSpPr/>
          <p:nvPr/>
        </p:nvSpPr>
        <p:spPr>
          <a:xfrm>
            <a:off x="2926089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Oval 21"/>
          <p:cNvSpPr/>
          <p:nvPr/>
        </p:nvSpPr>
        <p:spPr>
          <a:xfrm>
            <a:off x="3928712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Oval 22"/>
          <p:cNvSpPr/>
          <p:nvPr/>
        </p:nvSpPr>
        <p:spPr>
          <a:xfrm>
            <a:off x="4931335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878616" y="196781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80168" y="196547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81720" y="196313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3272" y="196079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4824" y="195845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2288" y="4030433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50335" y="4030435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652957" y="4030436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2655580" y="4030437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3658203" y="4030439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8688288" y="548680"/>
            <a:ext cx="3322883" cy="21122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733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733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51751" y="2748866"/>
            <a:ext cx="30088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780D82-9754-4A8D-899D-91ED7068BDE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4576FEE-3B58-4EE2-9ED2-09E2A3C2341B}"/>
              </a:ext>
            </a:extLst>
          </p:cNvPr>
          <p:cNvSpPr>
            <a:spLocks noGrp="1"/>
          </p:cNvSpPr>
          <p:nvPr>
            <p:ph type="pic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8511E80-C33A-42EF-BE27-5980A667A731}"/>
              </a:ext>
            </a:extLst>
          </p:cNvPr>
          <p:cNvSpPr>
            <a:spLocks noGrp="1"/>
          </p:cNvSpPr>
          <p:nvPr>
            <p:ph type="pic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6"/>
          <p:cNvSpPr/>
          <p:nvPr/>
        </p:nvSpPr>
        <p:spPr>
          <a:xfrm>
            <a:off x="7280531" y="172874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Oval 7"/>
          <p:cNvSpPr/>
          <p:nvPr/>
        </p:nvSpPr>
        <p:spPr>
          <a:xfrm>
            <a:off x="7952605" y="401437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Oval 8"/>
          <p:cNvSpPr/>
          <p:nvPr/>
        </p:nvSpPr>
        <p:spPr>
          <a:xfrm>
            <a:off x="7952605" y="2871561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Oval 9"/>
          <p:cNvSpPr/>
          <p:nvPr/>
        </p:nvSpPr>
        <p:spPr>
          <a:xfrm>
            <a:off x="7280531" y="5157192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" name="Rectangle 9"/>
          <p:cNvSpPr/>
          <p:nvPr/>
        </p:nvSpPr>
        <p:spPr>
          <a:xfrm>
            <a:off x="8169551" y="3102253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6"/>
          <p:cNvSpPr/>
          <p:nvPr/>
        </p:nvSpPr>
        <p:spPr>
          <a:xfrm rot="2700000">
            <a:off x="8221688" y="4154259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Parallelogram 15"/>
          <p:cNvSpPr/>
          <p:nvPr/>
        </p:nvSpPr>
        <p:spPr>
          <a:xfrm rot="16200000">
            <a:off x="7476077" y="1904792"/>
            <a:ext cx="473004" cy="512009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7639616" y="5296725"/>
            <a:ext cx="145925" cy="585033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5" name="Oval 14"/>
          <p:cNvSpPr/>
          <p:nvPr/>
        </p:nvSpPr>
        <p:spPr>
          <a:xfrm flipH="1">
            <a:off x="3833785" y="172874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6" name="Oval 15"/>
          <p:cNvSpPr/>
          <p:nvPr/>
        </p:nvSpPr>
        <p:spPr>
          <a:xfrm flipH="1">
            <a:off x="3161711" y="401437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7" name="Oval 16"/>
          <p:cNvSpPr/>
          <p:nvPr/>
        </p:nvSpPr>
        <p:spPr>
          <a:xfrm flipH="1">
            <a:off x="3161711" y="2871561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8" name="Oval 17"/>
          <p:cNvSpPr/>
          <p:nvPr/>
        </p:nvSpPr>
        <p:spPr>
          <a:xfrm flipH="1">
            <a:off x="3833785" y="5157192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9" name="Rectangle 9"/>
          <p:cNvSpPr/>
          <p:nvPr/>
        </p:nvSpPr>
        <p:spPr>
          <a:xfrm flipH="1">
            <a:off x="3378655" y="3102253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3430793" y="4154259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Parallelogram 15"/>
          <p:cNvSpPr/>
          <p:nvPr/>
        </p:nvSpPr>
        <p:spPr>
          <a:xfrm rot="5400000" flipH="1">
            <a:off x="4029333" y="1904792"/>
            <a:ext cx="473004" cy="512009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4192871" y="5296725"/>
            <a:ext cx="145925" cy="585033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5" name="Group 24"/>
          <p:cNvGrpSpPr/>
          <p:nvPr/>
        </p:nvGrpSpPr>
        <p:grpSpPr>
          <a:xfrm>
            <a:off x="1197006" y="1585224"/>
            <a:ext cx="2568980" cy="1120367"/>
            <a:chOff x="803640" y="3362835"/>
            <a:chExt cx="2059657" cy="840275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5403" y="2728039"/>
            <a:ext cx="2568980" cy="1120367"/>
            <a:chOff x="803640" y="3362835"/>
            <a:chExt cx="2059657" cy="840275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5403" y="3870854"/>
            <a:ext cx="2568980" cy="1120367"/>
            <a:chOff x="803640" y="3362835"/>
            <a:chExt cx="2059657" cy="840275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50217" y="5013670"/>
            <a:ext cx="2568980" cy="1120367"/>
            <a:chOff x="803640" y="3362835"/>
            <a:chExt cx="2059657" cy="840275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79785" y="1583596"/>
            <a:ext cx="2568980" cy="1120367"/>
            <a:chOff x="803640" y="3362835"/>
            <a:chExt cx="2059657" cy="840275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095639" y="2726411"/>
            <a:ext cx="2568980" cy="1120367"/>
            <a:chOff x="803640" y="3362835"/>
            <a:chExt cx="2059657" cy="840275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095639" y="3869226"/>
            <a:ext cx="2568980" cy="1120367"/>
            <a:chOff x="803640" y="3362835"/>
            <a:chExt cx="2059657" cy="840275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332995" y="5012042"/>
            <a:ext cx="2568980" cy="1120367"/>
            <a:chOff x="803640" y="3362835"/>
            <a:chExt cx="2059657" cy="840275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Freeform 9">
            <a:extLst>
              <a:ext uri="{FF2B5EF4-FFF2-40B4-BE49-F238E27FC236}">
                <a16:creationId xmlns:a16="http://schemas.microsoft.com/office/drawing/2014/main" id="{B26EBCD2-4BC1-4A3D-B36A-8AAF3F123BDA}"/>
              </a:ext>
            </a:extLst>
          </p:cNvPr>
          <p:cNvSpPr>
            <a:spLocks/>
          </p:cNvSpPr>
          <p:nvPr/>
        </p:nvSpPr>
        <p:spPr bwMode="auto">
          <a:xfrm>
            <a:off x="6094556" y="2049451"/>
            <a:ext cx="1020136" cy="3639547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FC3FE2C-CB12-4331-852B-C80C20FA3985}"/>
              </a:ext>
            </a:extLst>
          </p:cNvPr>
          <p:cNvSpPr>
            <a:spLocks/>
          </p:cNvSpPr>
          <p:nvPr/>
        </p:nvSpPr>
        <p:spPr bwMode="auto">
          <a:xfrm>
            <a:off x="4881209" y="1982925"/>
            <a:ext cx="1084719" cy="37726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6987" y="2097805"/>
            <a:ext cx="7523429" cy="3635451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5401427" y="3331673"/>
            <a:ext cx="1354549" cy="116771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5857481" y="3859731"/>
            <a:ext cx="442440" cy="44311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8" name="Group 17"/>
          <p:cNvGrpSpPr/>
          <p:nvPr/>
        </p:nvGrpSpPr>
        <p:grpSpPr>
          <a:xfrm>
            <a:off x="3540491" y="3717290"/>
            <a:ext cx="465683" cy="528668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121941" y="3567400"/>
            <a:ext cx="545456" cy="52664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63858" y="1700809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1622" y="5541235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31637" y="4998003"/>
            <a:ext cx="311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8440" y="2463724"/>
            <a:ext cx="311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A098DAB-C76E-41E9-94F1-7DE07160A0FC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5118675" y="3093394"/>
            <a:ext cx="1632181" cy="1632181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Block Arc 14"/>
          <p:cNvSpPr/>
          <p:nvPr/>
        </p:nvSpPr>
        <p:spPr>
          <a:xfrm rot="16200000">
            <a:off x="5588837" y="3332761"/>
            <a:ext cx="691860" cy="69231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7894" y="4123985"/>
            <a:ext cx="1273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1710410"/>
            <a:ext cx="46745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414" y="4620142"/>
            <a:ext cx="3648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</a:t>
            </a:r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simply impress your audience and add a unique zing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Freeform 5"/>
          <p:cNvSpPr/>
          <p:nvPr/>
        </p:nvSpPr>
        <p:spPr>
          <a:xfrm>
            <a:off x="5414966" y="1604798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7" name="Freeform 6"/>
          <p:cNvSpPr/>
          <p:nvPr/>
        </p:nvSpPr>
        <p:spPr>
          <a:xfrm rot="2160000">
            <a:off x="6694566" y="2620180"/>
            <a:ext cx="352357" cy="445861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371" rIns="130836" bIns="110369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8" name="Freeform 7"/>
          <p:cNvSpPr/>
          <p:nvPr/>
        </p:nvSpPr>
        <p:spPr>
          <a:xfrm>
            <a:off x="7021590" y="2772078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9" name="Freeform 8"/>
          <p:cNvSpPr/>
          <p:nvPr/>
        </p:nvSpPr>
        <p:spPr>
          <a:xfrm rot="17280000">
            <a:off x="7202190" y="4144549"/>
            <a:ext cx="352357" cy="445863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836" tIns="110371" rIns="0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0" name="Freeform 9"/>
          <p:cNvSpPr/>
          <p:nvPr/>
        </p:nvSpPr>
        <p:spPr>
          <a:xfrm>
            <a:off x="6407914" y="4660779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11" name="Freeform 10"/>
          <p:cNvSpPr/>
          <p:nvPr/>
        </p:nvSpPr>
        <p:spPr>
          <a:xfrm>
            <a:off x="5909294" y="5098382"/>
            <a:ext cx="352359" cy="445863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837" tIns="110372" rIns="1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2" name="Freeform 11"/>
          <p:cNvSpPr/>
          <p:nvPr/>
        </p:nvSpPr>
        <p:spPr>
          <a:xfrm>
            <a:off x="4422016" y="4660779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13" name="Freeform 12"/>
          <p:cNvSpPr/>
          <p:nvPr/>
        </p:nvSpPr>
        <p:spPr>
          <a:xfrm rot="4320000">
            <a:off x="4602617" y="4163517"/>
            <a:ext cx="352359" cy="445863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837" tIns="110371" rIns="0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4" name="Freeform 13"/>
          <p:cNvSpPr/>
          <p:nvPr/>
        </p:nvSpPr>
        <p:spPr>
          <a:xfrm>
            <a:off x="3808340" y="2772078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15" name="Freeform 14"/>
          <p:cNvSpPr/>
          <p:nvPr/>
        </p:nvSpPr>
        <p:spPr>
          <a:xfrm rot="19440000">
            <a:off x="5087942" y="2631903"/>
            <a:ext cx="352357" cy="445861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10369" rIns="130837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7" name="Freeform 16"/>
          <p:cNvSpPr/>
          <p:nvPr/>
        </p:nvSpPr>
        <p:spPr>
          <a:xfrm>
            <a:off x="5414966" y="3259542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18" name="Rectangle 9"/>
          <p:cNvSpPr/>
          <p:nvPr/>
        </p:nvSpPr>
        <p:spPr>
          <a:xfrm flipH="1">
            <a:off x="4269914" y="3231256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6948940" y="5067009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Parallelogram 15"/>
          <p:cNvSpPr/>
          <p:nvPr/>
        </p:nvSpPr>
        <p:spPr>
          <a:xfrm rot="5400000" flipH="1">
            <a:off x="5848970" y="2009328"/>
            <a:ext cx="473004" cy="512009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5083568" y="5130053"/>
            <a:ext cx="145925" cy="585033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7458763" y="3160136"/>
            <a:ext cx="540439" cy="5449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3" name="Group 22"/>
          <p:cNvGrpSpPr/>
          <p:nvPr/>
        </p:nvGrpSpPr>
        <p:grpSpPr>
          <a:xfrm>
            <a:off x="623393" y="2730319"/>
            <a:ext cx="3097945" cy="1120367"/>
            <a:chOff x="803640" y="3362835"/>
            <a:chExt cx="2059657" cy="840275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62765" y="1784312"/>
            <a:ext cx="4505843" cy="874144"/>
            <a:chOff x="803640" y="3362835"/>
            <a:chExt cx="2059657" cy="65560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91866" y="2730319"/>
            <a:ext cx="3097945" cy="1120367"/>
            <a:chOff x="803640" y="3362835"/>
            <a:chExt cx="2059657" cy="84027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24193" y="4658200"/>
            <a:ext cx="3097945" cy="1120367"/>
            <a:chOff x="803640" y="3362835"/>
            <a:chExt cx="2059657" cy="840275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88856" y="4620339"/>
            <a:ext cx="3097945" cy="1120367"/>
            <a:chOff x="803640" y="3362835"/>
            <a:chExt cx="2059657" cy="840275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5740173" y="3573927"/>
            <a:ext cx="691860" cy="69231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2726562"/>
            <a:ext cx="33603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400258" y="2313259"/>
            <a:ext cx="3360372" cy="3840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D62F326-1AA2-4110-BE21-A6007AD8BD6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39D6FAE-89F6-4B42-B6AE-C5931233BF88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79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21192" y="2623644"/>
            <a:ext cx="1200000" cy="12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6168912" y="2287644"/>
            <a:ext cx="1536000" cy="1536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6168912" y="3973363"/>
            <a:ext cx="960000" cy="960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4677149" y="3973365"/>
            <a:ext cx="1344044" cy="1344044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66797" y="3181664"/>
            <a:ext cx="5371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1066" y="3128725"/>
            <a:ext cx="5371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B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6797" y="4099004"/>
            <a:ext cx="5371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C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4443" y="3994641"/>
            <a:ext cx="5371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4974289" y="2771307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Rectangle 16"/>
          <p:cNvSpPr/>
          <p:nvPr/>
        </p:nvSpPr>
        <p:spPr>
          <a:xfrm rot="2700000">
            <a:off x="4942407" y="4612519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6977988" y="2529332"/>
            <a:ext cx="521955" cy="52631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4" name="Rounded Rectangle 27"/>
          <p:cNvSpPr/>
          <p:nvPr/>
        </p:nvSpPr>
        <p:spPr>
          <a:xfrm>
            <a:off x="6595883" y="4494227"/>
            <a:ext cx="393571" cy="30231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5" name="Group 24"/>
          <p:cNvGrpSpPr/>
          <p:nvPr/>
        </p:nvGrpSpPr>
        <p:grpSpPr>
          <a:xfrm>
            <a:off x="722872" y="2371362"/>
            <a:ext cx="3385977" cy="1120367"/>
            <a:chOff x="803640" y="3362835"/>
            <a:chExt cx="2059657" cy="840275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2872" y="4771628"/>
            <a:ext cx="3385977" cy="1120367"/>
            <a:chOff x="803640" y="3362835"/>
            <a:chExt cx="2059657" cy="840275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154894" y="2371362"/>
            <a:ext cx="3385977" cy="1120367"/>
            <a:chOff x="803640" y="3362835"/>
            <a:chExt cx="2059657" cy="840275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54894" y="4771628"/>
            <a:ext cx="3385977" cy="1120367"/>
            <a:chOff x="803640" y="3362835"/>
            <a:chExt cx="2059657" cy="840275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89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5133507" y="740702"/>
            <a:ext cx="378991" cy="35476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Rectangle 16"/>
          <p:cNvSpPr/>
          <p:nvPr/>
        </p:nvSpPr>
        <p:spPr>
          <a:xfrm rot="2700000">
            <a:off x="5179438" y="3713151"/>
            <a:ext cx="287129" cy="5147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5093093" y="2229392"/>
            <a:ext cx="459816" cy="46365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Rounded Rectangle 27"/>
          <p:cNvSpPr/>
          <p:nvPr/>
        </p:nvSpPr>
        <p:spPr>
          <a:xfrm>
            <a:off x="5126216" y="5248021"/>
            <a:ext cx="393571" cy="30231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4346703" y="1477766"/>
            <a:ext cx="195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6703" y="3075343"/>
            <a:ext cx="195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6703" y="4496394"/>
            <a:ext cx="195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6703" y="5932632"/>
            <a:ext cx="195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6960096" y="1684295"/>
            <a:ext cx="4608512" cy="12963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733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733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0096" y="3085294"/>
            <a:ext cx="4992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41F98A-FAD5-4B0A-8751-0FD61BCD798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9935" y="1951089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Rectangle 6"/>
          <p:cNvSpPr/>
          <p:nvPr/>
        </p:nvSpPr>
        <p:spPr>
          <a:xfrm>
            <a:off x="5419935" y="2821839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5419935" y="3692588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5419935" y="4563337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/>
        </p:nvSpPr>
        <p:spPr>
          <a:xfrm>
            <a:off x="5419935" y="5434085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5231904" y="1700808"/>
          <a:ext cx="6944320" cy="4725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93200" y="1983334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3200" y="2856031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3200" y="3728729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93200" y="4601426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93200" y="5474123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382" y="2218993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7690" y="2018936"/>
            <a:ext cx="1344149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3659" y="1957381"/>
            <a:ext cx="2208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7381" y="3285756"/>
            <a:ext cx="47045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4800" dirty="0">
                <a:ea typeface="맑은 고딕" pitchFamily="50" charset="-127"/>
              </a:rPr>
              <a:t>FREE </a:t>
            </a:r>
          </a:p>
          <a:p>
            <a:r>
              <a:rPr lang="en-US" altLang="ko-KR" sz="4800" dirty="0">
                <a:ea typeface="맑은 고딕" pitchFamily="50" charset="-127"/>
              </a:rPr>
              <a:t>PPT TEMPLATES</a:t>
            </a:r>
            <a:endParaRPr lang="en-US" altLang="ko-KR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/>
              <a:t>INSERT THE TITLE </a:t>
            </a:r>
          </a:p>
          <a:p>
            <a:pPr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840416" y="260648"/>
            <a:ext cx="192021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133" dirty="0">
                <a:solidFill>
                  <a:schemeClr val="bg1"/>
                </a:solidFill>
                <a:cs typeface="Arial" pitchFamily="34" charset="0"/>
              </a:rPr>
              <a:t>LogoType</a:t>
            </a:r>
            <a:endParaRPr lang="ko-KR" altLang="en-US" sz="2133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5135696" y="6433554"/>
            <a:ext cx="6336704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7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3765" y="0"/>
            <a:ext cx="3168352" cy="68580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1371" y="1518790"/>
            <a:ext cx="3348960" cy="1920213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Worldmap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371" y="3439003"/>
            <a:ext cx="6048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Get a modern PowerPoint  Presentation that is beautifully designed.  Easy to change colors, photos and Text.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371" y="1167149"/>
            <a:ext cx="364840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7487478" y="1158806"/>
            <a:ext cx="4518901" cy="4995149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6" name="Rectangle 5"/>
          <p:cNvSpPr/>
          <p:nvPr/>
        </p:nvSpPr>
        <p:spPr>
          <a:xfrm>
            <a:off x="0" y="356659"/>
            <a:ext cx="1199456" cy="288032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4475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95A6D7-D6BE-436D-826E-C64B2D7D60A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01126" y="3362249"/>
            <a:ext cx="4526788" cy="1536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007435" y="3409493"/>
            <a:ext cx="4224469" cy="6481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Portfolio Designed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435" y="3963566"/>
            <a:ext cx="412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7824192" y="4265381"/>
            <a:ext cx="3744416" cy="25926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4267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sz="4267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sz="4267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4267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414" y="5223628"/>
            <a:ext cx="6528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694059"/>
            <a:ext cx="5807968" cy="870844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23392" y="1753815"/>
            <a:ext cx="432048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Infographic Designed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392" y="2141967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392" y="2660915"/>
            <a:ext cx="48005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 Easy to change colors, photos and Text. Get a modern PowerPoint  Presentation that is beautifully designed.  Easy to change colors, photos and Text.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722497">
            <a:off x="6646339" y="1118404"/>
            <a:ext cx="5749840" cy="1193061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7473360" y="1380298"/>
            <a:ext cx="4128459" cy="660747"/>
            <a:chOff x="803640" y="3374377"/>
            <a:chExt cx="2059657" cy="495560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1602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6646339" y="2276787"/>
            <a:ext cx="5749840" cy="1193061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7473360" y="2538680"/>
            <a:ext cx="4128459" cy="660747"/>
            <a:chOff x="803640" y="3374377"/>
            <a:chExt cx="2059657" cy="495560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1602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6646339" y="3435170"/>
            <a:ext cx="5749840" cy="1193061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7473360" y="3697063"/>
            <a:ext cx="4128459" cy="660747"/>
            <a:chOff x="803640" y="3374377"/>
            <a:chExt cx="2059657" cy="495560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61602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6646339" y="4593552"/>
            <a:ext cx="5749840" cy="1193061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7473360" y="4855446"/>
            <a:ext cx="4128459" cy="660747"/>
            <a:chOff x="803640" y="3374377"/>
            <a:chExt cx="2059657" cy="495560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1602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015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6838" y="1814601"/>
          <a:ext cx="2336261" cy="4189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2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1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  <a:endParaRPr lang="en-US" altLang="ko-KR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68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2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55419" y="1814601"/>
          <a:ext cx="2336261" cy="4189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2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1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$75</a:t>
                      </a:r>
                      <a:endParaRPr lang="en-US" altLang="ko-KR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68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2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31128" y="1814601"/>
          <a:ext cx="2336261" cy="4189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2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1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en-US" altLang="ko-KR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68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2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879711" y="1796819"/>
            <a:ext cx="2496277" cy="42244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9857631" y="2542411"/>
            <a:ext cx="540439" cy="5449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9023727" y="3279384"/>
            <a:ext cx="2208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764792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92" y="1504176"/>
            <a:ext cx="3825696" cy="46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5192" y="2467364"/>
            <a:ext cx="6436925" cy="874144"/>
            <a:chOff x="803640" y="3362835"/>
            <a:chExt cx="2059657" cy="655608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5192" y="3371527"/>
            <a:ext cx="6436925" cy="874144"/>
            <a:chOff x="803640" y="3362835"/>
            <a:chExt cx="2059657" cy="65560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5192" y="4275689"/>
            <a:ext cx="6436925" cy="874144"/>
            <a:chOff x="803640" y="3362835"/>
            <a:chExt cx="2059657" cy="65560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 flipH="1">
            <a:off x="7828248" y="5677932"/>
            <a:ext cx="673968" cy="6739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1" name="Oval 20"/>
          <p:cNvSpPr/>
          <p:nvPr/>
        </p:nvSpPr>
        <p:spPr>
          <a:xfrm flipH="1">
            <a:off x="913163" y="5677932"/>
            <a:ext cx="673968" cy="6739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Oval 21"/>
          <p:cNvSpPr/>
          <p:nvPr/>
        </p:nvSpPr>
        <p:spPr>
          <a:xfrm flipH="1">
            <a:off x="4370705" y="5677932"/>
            <a:ext cx="673968" cy="6739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3" name="Rectangle 9"/>
          <p:cNvSpPr/>
          <p:nvPr/>
        </p:nvSpPr>
        <p:spPr>
          <a:xfrm flipH="1">
            <a:off x="1082374" y="5857866"/>
            <a:ext cx="335548" cy="31410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Rectangle 16"/>
          <p:cNvSpPr/>
          <p:nvPr/>
        </p:nvSpPr>
        <p:spPr>
          <a:xfrm rot="18900000" flipH="1">
            <a:off x="8027411" y="5787037"/>
            <a:ext cx="254215" cy="4557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4650782" y="5804688"/>
            <a:ext cx="113817" cy="456309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1721810" y="5562457"/>
            <a:ext cx="2363917" cy="874144"/>
            <a:chOff x="803640" y="3362835"/>
            <a:chExt cx="2059657" cy="65560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37854" y="5562457"/>
            <a:ext cx="2363917" cy="874144"/>
            <a:chOff x="803640" y="3362835"/>
            <a:chExt cx="2059657" cy="65560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753898" y="5562457"/>
            <a:ext cx="2363917" cy="874144"/>
            <a:chOff x="803640" y="3362835"/>
            <a:chExt cx="2059657" cy="65560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 Placeholder 1"/>
          <p:cNvSpPr txBox="1">
            <a:spLocks/>
          </p:cNvSpPr>
          <p:nvPr/>
        </p:nvSpPr>
        <p:spPr>
          <a:xfrm>
            <a:off x="681913" y="1892829"/>
            <a:ext cx="3999343" cy="3840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133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2133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DAFEB3C-9D9D-48B7-B82B-D5031E69C3A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CC3BC67-E5A0-4C30-AFC1-1A60A568B52B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385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4DDC3D16-22DE-4E6F-AB6A-699A17EB5A91}"/>
              </a:ext>
            </a:extLst>
          </p:cNvPr>
          <p:cNvGraphicFramePr/>
          <p:nvPr/>
        </p:nvGraphicFramePr>
        <p:xfrm>
          <a:off x="6390028" y="1507279"/>
          <a:ext cx="3103893" cy="311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2698590" y="1508787"/>
          <a:ext cx="3103893" cy="311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 Same Side Corner Rectangle 8"/>
          <p:cNvSpPr/>
          <p:nvPr/>
        </p:nvSpPr>
        <p:spPr>
          <a:xfrm>
            <a:off x="1151451" y="1800210"/>
            <a:ext cx="960107" cy="252868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F2A40D"/>
              </a:solidFill>
            </a:endParaRPr>
          </a:p>
        </p:txBody>
      </p:sp>
      <p:sp>
        <p:nvSpPr>
          <p:cNvPr id="9" name="Round Same Side Corner Rectangle 20"/>
          <p:cNvSpPr/>
          <p:nvPr/>
        </p:nvSpPr>
        <p:spPr>
          <a:xfrm rot="10800000">
            <a:off x="10080442" y="1788531"/>
            <a:ext cx="1196345" cy="255204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1604797"/>
            <a:ext cx="0" cy="3168352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9403" y="4773149"/>
            <a:ext cx="10753195" cy="0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8"/>
          <p:cNvSpPr/>
          <p:nvPr/>
        </p:nvSpPr>
        <p:spPr>
          <a:xfrm>
            <a:off x="1151451" y="5009771"/>
            <a:ext cx="216227" cy="56948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Round Same Side Corner Rectangle 20"/>
          <p:cNvSpPr/>
          <p:nvPr/>
        </p:nvSpPr>
        <p:spPr>
          <a:xfrm rot="10800000">
            <a:off x="11007357" y="5754770"/>
            <a:ext cx="269431" cy="574748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578962" y="5002129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90199" y="5748585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945762" y="4956629"/>
            <a:ext cx="6318591" cy="644996"/>
            <a:chOff x="6228184" y="1749861"/>
            <a:chExt cx="2592288" cy="483747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1979692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49861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45762" y="5704259"/>
            <a:ext cx="6318591" cy="644996"/>
            <a:chOff x="6228184" y="1749861"/>
            <a:chExt cx="2592288" cy="483747"/>
          </a:xfrm>
        </p:grpSpPr>
        <p:sp>
          <p:nvSpPr>
            <p:cNvPr id="25" name="TextBox 24"/>
            <p:cNvSpPr txBox="1"/>
            <p:nvPr/>
          </p:nvSpPr>
          <p:spPr>
            <a:xfrm>
              <a:off x="6228184" y="1979692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8184" y="1749861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575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7381" y="4389107"/>
            <a:ext cx="11664619" cy="768085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Portfolio</a:t>
            </a:r>
            <a:r>
              <a:rPr lang="en-US" altLang="ko-KR" b="1" dirty="0">
                <a:solidFill>
                  <a:srgbClr val="F2A40D"/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7381" y="5157192"/>
            <a:ext cx="11664619" cy="384043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82" y="5637246"/>
            <a:ext cx="7968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Easy to change colors, photos and Text.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ED70E4A-038B-48B7-B897-D152F6DFBAE6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C7A53B2-A2F3-474D-AB2D-72203D54F6A4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54A0E86D-F418-4305-B80C-96948704E24A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D205EE6-E63C-41BD-B9A0-097FA24E2E19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8351663-667F-482D-B20F-3CE639FE3E3E}"/>
              </a:ext>
            </a:extLst>
          </p:cNvPr>
          <p:cNvSpPr>
            <a:spLocks noGrp="1"/>
          </p:cNvSpPr>
          <p:nvPr>
            <p:ph type="pic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959185" y="1804728"/>
            <a:ext cx="2221159" cy="4745163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21148" y="3373509"/>
            <a:ext cx="4122240" cy="2584668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0" name="Oval 49"/>
          <p:cNvSpPr/>
          <p:nvPr/>
        </p:nvSpPr>
        <p:spPr>
          <a:xfrm>
            <a:off x="5552318" y="1871926"/>
            <a:ext cx="768085" cy="768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552318" y="3016940"/>
            <a:ext cx="768085" cy="768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552318" y="4139099"/>
            <a:ext cx="768085" cy="768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454919" y="1759328"/>
            <a:ext cx="4896544" cy="962504"/>
            <a:chOff x="803640" y="3362835"/>
            <a:chExt cx="2059657" cy="72187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54919" y="2904343"/>
            <a:ext cx="4896544" cy="962504"/>
            <a:chOff x="803640" y="3362835"/>
            <a:chExt cx="2059657" cy="721878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54919" y="4026501"/>
            <a:ext cx="4896544" cy="962504"/>
            <a:chOff x="803640" y="3362835"/>
            <a:chExt cx="2059657" cy="721878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07779" y="1948193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7779" y="3093207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07779" y="4215366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454919" y="5160088"/>
            <a:ext cx="4896544" cy="962504"/>
            <a:chOff x="803640" y="3362835"/>
            <a:chExt cx="2059657" cy="721878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5552318" y="5272686"/>
            <a:ext cx="768085" cy="768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07779" y="5348953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6397" y="2206789"/>
            <a:ext cx="7247636" cy="830748"/>
            <a:chOff x="925943" y="1690403"/>
            <a:chExt cx="5435727" cy="623061"/>
          </a:xfrm>
        </p:grpSpPr>
        <p:sp>
          <p:nvSpPr>
            <p:cNvPr id="5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397" y="3567613"/>
            <a:ext cx="7247636" cy="830748"/>
            <a:chOff x="925943" y="1690403"/>
            <a:chExt cx="5435727" cy="623061"/>
          </a:xfrm>
        </p:grpSpPr>
        <p:sp>
          <p:nvSpPr>
            <p:cNvPr id="17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2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6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6397" y="4928435"/>
            <a:ext cx="7247636" cy="830748"/>
            <a:chOff x="925943" y="1690403"/>
            <a:chExt cx="5435727" cy="623061"/>
          </a:xfrm>
        </p:grpSpPr>
        <p:sp>
          <p:nvSpPr>
            <p:cNvPr id="28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0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4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5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7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963207" y="5051422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63207" y="2329775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3207" y="3690599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70%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9118724" y="1923482"/>
            <a:ext cx="2588899" cy="1366588"/>
            <a:chOff x="803640" y="3362835"/>
            <a:chExt cx="2059657" cy="1024941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118724" y="3284305"/>
            <a:ext cx="2588899" cy="1366588"/>
            <a:chOff x="803640" y="3362835"/>
            <a:chExt cx="2059657" cy="1024941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118724" y="4645127"/>
            <a:ext cx="2588899" cy="1366588"/>
            <a:chOff x="803640" y="3362835"/>
            <a:chExt cx="2059657" cy="1024941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608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16655"/>
            <a:ext cx="12192000" cy="29445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CE61CD3-8F4B-4A40-BC31-D5BBB3A6BA29}"/>
              </a:ext>
            </a:extLst>
          </p:cNvPr>
          <p:cNvGrpSpPr/>
          <p:nvPr/>
        </p:nvGrpSpPr>
        <p:grpSpPr>
          <a:xfrm>
            <a:off x="506957" y="2342805"/>
            <a:ext cx="4434779" cy="2587180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id="{6BBF56F4-E711-416E-A076-208EC9A11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735AC350-C62C-4F99-B83E-2F75A304D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B8852F81-1CAE-4872-BB07-90E21A8BA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F5E1AC79-EBC7-403F-9B0C-E002749EE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6724472" y="2360920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Oval 11"/>
          <p:cNvSpPr/>
          <p:nvPr/>
        </p:nvSpPr>
        <p:spPr>
          <a:xfrm>
            <a:off x="8596680" y="2363792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Oval 13"/>
          <p:cNvSpPr/>
          <p:nvPr/>
        </p:nvSpPr>
        <p:spPr>
          <a:xfrm>
            <a:off x="10468888" y="2369536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Rectangle 9"/>
          <p:cNvSpPr/>
          <p:nvPr/>
        </p:nvSpPr>
        <p:spPr>
          <a:xfrm flipH="1">
            <a:off x="6941417" y="2594484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Rectangle 16"/>
          <p:cNvSpPr/>
          <p:nvPr/>
        </p:nvSpPr>
        <p:spPr>
          <a:xfrm rot="18900000" flipH="1">
            <a:off x="8865763" y="2509418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630717" y="2532973"/>
            <a:ext cx="540439" cy="5449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6096000" y="5296990"/>
            <a:ext cx="5568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9" name="Text Placeholder 13"/>
          <p:cNvSpPr txBox="1">
            <a:spLocks/>
          </p:cNvSpPr>
          <p:nvPr/>
        </p:nvSpPr>
        <p:spPr>
          <a:xfrm>
            <a:off x="649312" y="5246520"/>
            <a:ext cx="5301192" cy="12089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b="1" dirty="0">
                <a:solidFill>
                  <a:schemeClr val="accent3"/>
                </a:solidFill>
                <a:cs typeface="Arial" pitchFamily="34" charset="0"/>
              </a:rPr>
              <a:t>PowerPoint</a:t>
            </a:r>
            <a:endParaRPr lang="en-US" altLang="ko-KR" b="1" dirty="0">
              <a:solidFill>
                <a:schemeClr val="accent3"/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0396" y="1525261"/>
            <a:ext cx="252026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2133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3731" y="1438751"/>
            <a:ext cx="8320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You can simply impress your audience and add a unique zing and appeal to your Presentations.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00816" y="3333260"/>
            <a:ext cx="1911408" cy="1450922"/>
            <a:chOff x="6228184" y="1749861"/>
            <a:chExt cx="2592288" cy="1088192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2030139"/>
              <a:ext cx="2592288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49861"/>
              <a:ext cx="259228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73024" y="3333260"/>
            <a:ext cx="1911408" cy="1450922"/>
            <a:chOff x="6228184" y="1749861"/>
            <a:chExt cx="2592288" cy="1088192"/>
          </a:xfrm>
        </p:grpSpPr>
        <p:sp>
          <p:nvSpPr>
            <p:cNvPr id="26" name="TextBox 25"/>
            <p:cNvSpPr txBox="1"/>
            <p:nvPr/>
          </p:nvSpPr>
          <p:spPr>
            <a:xfrm>
              <a:off x="6228184" y="2030139"/>
              <a:ext cx="2592288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8184" y="1749861"/>
              <a:ext cx="259228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945232" y="3333260"/>
            <a:ext cx="1911408" cy="1450922"/>
            <a:chOff x="6228184" y="1749861"/>
            <a:chExt cx="2592288" cy="1088192"/>
          </a:xfrm>
        </p:grpSpPr>
        <p:sp>
          <p:nvSpPr>
            <p:cNvPr id="29" name="TextBox 28"/>
            <p:cNvSpPr txBox="1"/>
            <p:nvPr/>
          </p:nvSpPr>
          <p:spPr>
            <a:xfrm>
              <a:off x="6228184" y="2030139"/>
              <a:ext cx="2592288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28184" y="1749861"/>
              <a:ext cx="259228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7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452670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cs typeface="Arial" pitchFamily="34" charset="0"/>
              </a:rPr>
              <a:t>Agenda Style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75787" y="1700808"/>
            <a:ext cx="7008779" cy="96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8113" y="2884940"/>
            <a:ext cx="7008779" cy="96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60440" y="4069072"/>
            <a:ext cx="7008779" cy="96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52767" y="5253203"/>
            <a:ext cx="7008779" cy="96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35787" y="1808330"/>
            <a:ext cx="5856757" cy="697520"/>
            <a:chOff x="3851840" y="1356248"/>
            <a:chExt cx="4392568" cy="523140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35787" y="3000736"/>
            <a:ext cx="5856757" cy="697520"/>
            <a:chOff x="3851840" y="1356248"/>
            <a:chExt cx="4392568" cy="523140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35787" y="4193143"/>
            <a:ext cx="5856757" cy="697520"/>
            <a:chOff x="3851840" y="1356248"/>
            <a:chExt cx="4392568" cy="523140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35787" y="5385550"/>
            <a:ext cx="5856757" cy="697520"/>
            <a:chOff x="3851840" y="1356248"/>
            <a:chExt cx="4392568" cy="523140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27381" y="2180861"/>
            <a:ext cx="3744416" cy="21122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7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381" y="4485118"/>
            <a:ext cx="3552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9CF7C6-7731-4B75-8450-41761D409D3D}"/>
              </a:ext>
            </a:extLst>
          </p:cNvPr>
          <p:cNvSpPr>
            <a:spLocks noGrp="1"/>
          </p:cNvSpPr>
          <p:nvPr>
            <p:ph type="pic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2BF9296-B926-47AD-BF44-3D536A3135B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17688FE-1F93-40B5-86B7-206BD24B143A}"/>
              </a:ext>
            </a:extLst>
          </p:cNvPr>
          <p:cNvSpPr>
            <a:spLocks noGrp="1"/>
          </p:cNvSpPr>
          <p:nvPr>
            <p:ph type="pic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993F7107-C362-4CA3-B438-A199FE8B253E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922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1424" y="2008070"/>
          <a:ext cx="2325659" cy="3866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62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4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7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98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31905" y="2008070"/>
          <a:ext cx="2309153" cy="3866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62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$160</a:t>
                      </a:r>
                      <a:endParaRPr lang="ko-KR" altLang="en-US" sz="4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7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98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23659" y="1848449"/>
          <a:ext cx="2517680" cy="4185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972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4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9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83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16214" y="1604798"/>
            <a:ext cx="364840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33" b="1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ko-KR" altLang="en-US" sz="3733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54629" y="2876940"/>
            <a:ext cx="1680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016213" y="3140970"/>
            <a:ext cx="35523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4629" y="5541235"/>
            <a:ext cx="2304256" cy="37965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5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87355" y="236504"/>
            <a:ext cx="11617291" cy="6384992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033" y="0"/>
            <a:ext cx="26882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9018523" y="1028403"/>
            <a:ext cx="2400267" cy="1920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37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413" y="922179"/>
            <a:ext cx="7584843" cy="4765113"/>
            <a:chOff x="3687661" y="1203598"/>
            <a:chExt cx="2252491" cy="3573835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20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87355" y="236504"/>
            <a:ext cx="11617291" cy="6384992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033" y="0"/>
            <a:ext cx="2688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9018523" y="1028403"/>
            <a:ext cx="2400267" cy="1920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Two Columns Designed</a:t>
            </a:r>
            <a:endParaRPr lang="ko-KR" altLang="en-US" sz="37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414" y="922179"/>
            <a:ext cx="3648405" cy="4765112"/>
            <a:chOff x="3687661" y="1203598"/>
            <a:chExt cx="2252491" cy="357383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20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47862" y="922179"/>
            <a:ext cx="3648405" cy="4765112"/>
            <a:chOff x="3687661" y="1203598"/>
            <a:chExt cx="2252491" cy="3573834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320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726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748259"/>
            <a:ext cx="12192000" cy="768084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97" y="5496024"/>
            <a:ext cx="12192000" cy="384043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AEA90-371A-4379-AFBB-702E2A876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20C2B74B-BECB-4535-B502-06DC80D74B06}"/>
              </a:ext>
            </a:extLst>
          </p:cNvPr>
          <p:cNvGrpSpPr/>
          <p:nvPr/>
        </p:nvGrpSpPr>
        <p:grpSpPr>
          <a:xfrm>
            <a:off x="7607482" y="1453779"/>
            <a:ext cx="1403157" cy="4928439"/>
            <a:chOff x="4058860" y="987781"/>
            <a:chExt cx="1052368" cy="3696329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5302530-3AAA-4B18-B144-C49D138138CE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1FA14DC-BAA1-4B27-93F4-512A9C64EF6C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C6C7785C-8982-46D8-BD2D-F0082959A0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EA746AB-277A-4BA1-9F0A-B7C535C1FB4A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8DD3C104-DCA5-4C07-AA7C-5F42944E40F4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6979A23-A285-45E9-95F0-43DC4293EA1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2" name="Parallelogram 15">
              <a:extLst>
                <a:ext uri="{FF2B5EF4-FFF2-40B4-BE49-F238E27FC236}">
                  <a16:creationId xmlns:a16="http://schemas.microsoft.com/office/drawing/2014/main" id="{00FFC3E9-ACCE-438D-B2B5-5AA4625B76F2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5F79F49-58E8-4478-83BB-5809BAA07443}"/>
              </a:ext>
            </a:extLst>
          </p:cNvPr>
          <p:cNvGrpSpPr/>
          <p:nvPr/>
        </p:nvGrpSpPr>
        <p:grpSpPr>
          <a:xfrm>
            <a:off x="9328997" y="2509897"/>
            <a:ext cx="1728192" cy="3680623"/>
            <a:chOff x="6777274" y="1831284"/>
            <a:chExt cx="552841" cy="1177414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9917947">
            <a:off x="1959185" y="1804728"/>
            <a:ext cx="2221159" cy="4745163"/>
            <a:chOff x="1359132" y="345882"/>
            <a:chExt cx="1966239" cy="4200564"/>
          </a:xfrm>
        </p:grpSpPr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8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21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2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3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9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>
            <a:off x="-21148" y="3373509"/>
            <a:ext cx="4122240" cy="2584668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3C447687-3C26-4F6D-946F-76D90165FA0C}"/>
              </a:ext>
            </a:extLst>
          </p:cNvPr>
          <p:cNvSpPr>
            <a:spLocks/>
          </p:cNvSpPr>
          <p:nvPr/>
        </p:nvSpPr>
        <p:spPr bwMode="auto">
          <a:xfrm>
            <a:off x="6133359" y="2222759"/>
            <a:ext cx="1020136" cy="3639547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1894373-B840-4EBA-98FE-CA22E68244EE}"/>
              </a:ext>
            </a:extLst>
          </p:cNvPr>
          <p:cNvSpPr>
            <a:spLocks/>
          </p:cNvSpPr>
          <p:nvPr/>
        </p:nvSpPr>
        <p:spPr bwMode="auto">
          <a:xfrm>
            <a:off x="4502583" y="2152700"/>
            <a:ext cx="1084719" cy="37726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3186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FB609-7A19-44D1-B525-84CFE1AFC4B9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650D06-9E0F-4A16-9BA7-68A853F6711A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A24E18-AD70-4F63-BF88-F4E0316C4A1C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C0798B-90FF-42B6-B8BE-F699B1C9852F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C7B1A352-E2FA-44F8-955B-F254EA6BCD54}"/>
              </a:ext>
            </a:extLst>
          </p:cNvPr>
          <p:cNvSpPr>
            <a:spLocks noChangeAspect="1"/>
          </p:cNvSpPr>
          <p:nvPr/>
        </p:nvSpPr>
        <p:spPr>
          <a:xfrm>
            <a:off x="4942614" y="1804551"/>
            <a:ext cx="480292" cy="48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22E04AC5-3D5D-44A3-B85F-3C46FF6B106E}"/>
              </a:ext>
            </a:extLst>
          </p:cNvPr>
          <p:cNvSpPr>
            <a:spLocks noChangeAspect="1"/>
          </p:cNvSpPr>
          <p:nvPr/>
        </p:nvSpPr>
        <p:spPr>
          <a:xfrm>
            <a:off x="5710109" y="1844675"/>
            <a:ext cx="480000" cy="399752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9A9F1428-D6AF-42CF-ACAE-862AB0539C61}"/>
              </a:ext>
            </a:extLst>
          </p:cNvPr>
          <p:cNvSpPr>
            <a:spLocks noChangeAspect="1"/>
          </p:cNvSpPr>
          <p:nvPr/>
        </p:nvSpPr>
        <p:spPr>
          <a:xfrm>
            <a:off x="7266070" y="1831236"/>
            <a:ext cx="426633" cy="426633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D847FF81-ED0E-4944-971B-8D61C653B4C2}"/>
              </a:ext>
            </a:extLst>
          </p:cNvPr>
          <p:cNvSpPr>
            <a:spLocks noChangeAspect="1"/>
          </p:cNvSpPr>
          <p:nvPr/>
        </p:nvSpPr>
        <p:spPr>
          <a:xfrm>
            <a:off x="6469309" y="1841884"/>
            <a:ext cx="480000" cy="405333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D182E6CD-4CFA-4805-BEBD-A2DC3C84C7A1}"/>
              </a:ext>
            </a:extLst>
          </p:cNvPr>
          <p:cNvSpPr>
            <a:spLocks noChangeAspect="1"/>
          </p:cNvSpPr>
          <p:nvPr/>
        </p:nvSpPr>
        <p:spPr>
          <a:xfrm rot="18900000">
            <a:off x="8031920" y="2769042"/>
            <a:ext cx="464657" cy="396573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C9DC0C1D-3502-429E-84AD-04BDA184190A}"/>
              </a:ext>
            </a:extLst>
          </p:cNvPr>
          <p:cNvSpPr>
            <a:spLocks noChangeAspect="1"/>
          </p:cNvSpPr>
          <p:nvPr/>
        </p:nvSpPr>
        <p:spPr>
          <a:xfrm>
            <a:off x="8684274" y="1834982"/>
            <a:ext cx="560900" cy="419140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07669210-0B33-41BE-AD79-4D2E87480E93}"/>
              </a:ext>
            </a:extLst>
          </p:cNvPr>
          <p:cNvSpPr>
            <a:spLocks noChangeAspect="1"/>
          </p:cNvSpPr>
          <p:nvPr/>
        </p:nvSpPr>
        <p:spPr>
          <a:xfrm>
            <a:off x="10239503" y="1921623"/>
            <a:ext cx="480000" cy="245856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E4EBF18E-E0FE-47A6-9E22-17B7F89DBDB1}"/>
              </a:ext>
            </a:extLst>
          </p:cNvPr>
          <p:cNvSpPr>
            <a:spLocks noChangeAspect="1"/>
          </p:cNvSpPr>
          <p:nvPr/>
        </p:nvSpPr>
        <p:spPr>
          <a:xfrm>
            <a:off x="8088139" y="1824197"/>
            <a:ext cx="352216" cy="440707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11019D2A-E46D-4C3C-8E25-EA9988769582}"/>
              </a:ext>
            </a:extLst>
          </p:cNvPr>
          <p:cNvSpPr/>
          <p:nvPr/>
        </p:nvSpPr>
        <p:spPr>
          <a:xfrm>
            <a:off x="9499199" y="1825119"/>
            <a:ext cx="440899" cy="438864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985CE427-97EC-4285-8CAF-CA31D8270BC7}"/>
              </a:ext>
            </a:extLst>
          </p:cNvPr>
          <p:cNvSpPr/>
          <p:nvPr/>
        </p:nvSpPr>
        <p:spPr>
          <a:xfrm>
            <a:off x="11057700" y="1872856"/>
            <a:ext cx="257925" cy="343393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26307E08-8E26-4C52-BB43-7385E23A1EE2}"/>
              </a:ext>
            </a:extLst>
          </p:cNvPr>
          <p:cNvGrpSpPr>
            <a:grpSpLocks noChangeAspect="1"/>
          </p:cNvGrpSpPr>
          <p:nvPr/>
        </p:nvGrpSpPr>
        <p:grpSpPr>
          <a:xfrm>
            <a:off x="8817168" y="2727329"/>
            <a:ext cx="295109" cy="48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E18B9F06-7DAD-4717-861F-6DD4F1BCA27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C268DD55-2CAD-43B1-86CE-21161683394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D61DCC02-D926-4C20-9E66-CD6D1C3D8E5C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A2906A5E-11CE-439D-88FD-AF5DA1E56998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DB35B5B0-62B3-491B-9613-981EC8F2082F}"/>
              </a:ext>
            </a:extLst>
          </p:cNvPr>
          <p:cNvSpPr>
            <a:spLocks noChangeAspect="1"/>
          </p:cNvSpPr>
          <p:nvPr/>
        </p:nvSpPr>
        <p:spPr>
          <a:xfrm>
            <a:off x="9642689" y="2727329"/>
            <a:ext cx="153921" cy="48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FA8FDE70-0B3F-41A1-AD35-5F67C9750B0D}"/>
              </a:ext>
            </a:extLst>
          </p:cNvPr>
          <p:cNvSpPr/>
          <p:nvPr/>
        </p:nvSpPr>
        <p:spPr>
          <a:xfrm>
            <a:off x="6481974" y="2716121"/>
            <a:ext cx="454673" cy="50241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DE25AF50-FA87-4F55-917E-2C3E09C144FD}"/>
              </a:ext>
            </a:extLst>
          </p:cNvPr>
          <p:cNvSpPr/>
          <p:nvPr/>
        </p:nvSpPr>
        <p:spPr>
          <a:xfrm>
            <a:off x="7240591" y="2727303"/>
            <a:ext cx="477591" cy="480053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F05F76C4-5E35-4001-AFBA-35069448C8FC}"/>
              </a:ext>
            </a:extLst>
          </p:cNvPr>
          <p:cNvGrpSpPr/>
          <p:nvPr/>
        </p:nvGrpSpPr>
        <p:grpSpPr>
          <a:xfrm>
            <a:off x="5722774" y="2716121"/>
            <a:ext cx="454673" cy="502416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23AD0CD6-23C3-4D75-B94E-AD570CADE2C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EEAC6E97-E676-4161-A721-8D6E8D83915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5ACFD55C-92CA-445A-A847-811EB58CB455}"/>
              </a:ext>
            </a:extLst>
          </p:cNvPr>
          <p:cNvSpPr/>
          <p:nvPr/>
        </p:nvSpPr>
        <p:spPr>
          <a:xfrm>
            <a:off x="4979025" y="2743384"/>
            <a:ext cx="407467" cy="447891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65B41AA3-3D7E-4809-86A4-560440B1AC5F}"/>
              </a:ext>
            </a:extLst>
          </p:cNvPr>
          <p:cNvSpPr>
            <a:spLocks noChangeAspect="1"/>
          </p:cNvSpPr>
          <p:nvPr/>
        </p:nvSpPr>
        <p:spPr>
          <a:xfrm>
            <a:off x="10230639" y="2727329"/>
            <a:ext cx="497728" cy="48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4EC75EF9-3089-40BF-A39B-2F45148D55F1}"/>
              </a:ext>
            </a:extLst>
          </p:cNvPr>
          <p:cNvSpPr>
            <a:spLocks noChangeAspect="1"/>
          </p:cNvSpPr>
          <p:nvPr/>
        </p:nvSpPr>
        <p:spPr>
          <a:xfrm>
            <a:off x="5013959" y="3761875"/>
            <a:ext cx="337600" cy="48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893CFD62-5459-4EBF-97BB-D70F8A47B26B}"/>
              </a:ext>
            </a:extLst>
          </p:cNvPr>
          <p:cNvSpPr>
            <a:spLocks noChangeAspect="1"/>
          </p:cNvSpPr>
          <p:nvPr/>
        </p:nvSpPr>
        <p:spPr>
          <a:xfrm>
            <a:off x="10946663" y="2727329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500C0F3C-FC7A-450B-9C43-2C0D7474C007}"/>
              </a:ext>
            </a:extLst>
          </p:cNvPr>
          <p:cNvSpPr>
            <a:spLocks noChangeAspect="1"/>
          </p:cNvSpPr>
          <p:nvPr/>
        </p:nvSpPr>
        <p:spPr>
          <a:xfrm>
            <a:off x="5737615" y="3761875"/>
            <a:ext cx="424991" cy="48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40C8979D-264D-45A7-BF02-E1754F6CC34E}"/>
              </a:ext>
            </a:extLst>
          </p:cNvPr>
          <p:cNvSpPr/>
          <p:nvPr/>
        </p:nvSpPr>
        <p:spPr>
          <a:xfrm>
            <a:off x="8037163" y="3777720"/>
            <a:ext cx="454168" cy="44529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49B56D59-1682-4C73-A88B-1788741086F7}"/>
              </a:ext>
            </a:extLst>
          </p:cNvPr>
          <p:cNvSpPr/>
          <p:nvPr/>
        </p:nvSpPr>
        <p:spPr>
          <a:xfrm>
            <a:off x="7253945" y="3811877"/>
            <a:ext cx="450880" cy="379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CEF02E58-1852-401B-AB7B-5B5A6F113480}"/>
              </a:ext>
            </a:extLst>
          </p:cNvPr>
          <p:cNvSpPr/>
          <p:nvPr/>
        </p:nvSpPr>
        <p:spPr>
          <a:xfrm>
            <a:off x="6483869" y="3778412"/>
            <a:ext cx="450880" cy="44692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286E964B-49B6-4CA8-86D0-3251E6301D00}"/>
              </a:ext>
            </a:extLst>
          </p:cNvPr>
          <p:cNvSpPr/>
          <p:nvPr/>
        </p:nvSpPr>
        <p:spPr>
          <a:xfrm rot="2942052">
            <a:off x="8755169" y="3778941"/>
            <a:ext cx="419111" cy="445871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806181FE-0A38-45F4-B63B-BED4117C283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635674" y="4714045"/>
            <a:ext cx="147273" cy="576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73256B73-8802-44B2-BFE4-B954BB8AE41B}"/>
              </a:ext>
            </a:extLst>
          </p:cNvPr>
          <p:cNvSpPr>
            <a:spLocks noChangeAspect="1"/>
          </p:cNvSpPr>
          <p:nvPr/>
        </p:nvSpPr>
        <p:spPr>
          <a:xfrm>
            <a:off x="11035821" y="3761875"/>
            <a:ext cx="301683" cy="48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47FB2288-7BD8-4BDB-907D-B19C225B4FF7}"/>
              </a:ext>
            </a:extLst>
          </p:cNvPr>
          <p:cNvSpPr>
            <a:spLocks noChangeAspect="1"/>
          </p:cNvSpPr>
          <p:nvPr/>
        </p:nvSpPr>
        <p:spPr>
          <a:xfrm>
            <a:off x="9479648" y="3761875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52D20C77-1959-465A-BBD9-151B90E4EC3D}"/>
              </a:ext>
            </a:extLst>
          </p:cNvPr>
          <p:cNvSpPr>
            <a:spLocks noChangeAspect="1"/>
          </p:cNvSpPr>
          <p:nvPr/>
        </p:nvSpPr>
        <p:spPr>
          <a:xfrm>
            <a:off x="10239829" y="3761875"/>
            <a:ext cx="479347" cy="48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B22382FD-FD6B-4C0B-85A8-4A675281CBD6}"/>
              </a:ext>
            </a:extLst>
          </p:cNvPr>
          <p:cNvSpPr>
            <a:spLocks noChangeAspect="1"/>
          </p:cNvSpPr>
          <p:nvPr/>
        </p:nvSpPr>
        <p:spPr>
          <a:xfrm rot="10800000">
            <a:off x="5728771" y="4762045"/>
            <a:ext cx="442680" cy="48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FC02C8E9-846F-41B9-AC61-9957A217C369}"/>
              </a:ext>
            </a:extLst>
          </p:cNvPr>
          <p:cNvSpPr/>
          <p:nvPr/>
        </p:nvSpPr>
        <p:spPr>
          <a:xfrm rot="10800000">
            <a:off x="8819720" y="4747862"/>
            <a:ext cx="290009" cy="47188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8C44BBA3-9515-437A-8A87-0D1824C8368C}"/>
              </a:ext>
            </a:extLst>
          </p:cNvPr>
          <p:cNvSpPr/>
          <p:nvPr/>
        </p:nvSpPr>
        <p:spPr>
          <a:xfrm>
            <a:off x="7250219" y="4873668"/>
            <a:ext cx="458335" cy="256755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791BB18B-0794-424E-8F50-76C7ECFA818B}"/>
              </a:ext>
            </a:extLst>
          </p:cNvPr>
          <p:cNvSpPr/>
          <p:nvPr/>
        </p:nvSpPr>
        <p:spPr>
          <a:xfrm>
            <a:off x="10950001" y="4784804"/>
            <a:ext cx="473323" cy="47404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A7E4FA8A-AD41-47FC-A762-DBEB945B92AB}"/>
              </a:ext>
            </a:extLst>
          </p:cNvPr>
          <p:cNvSpPr/>
          <p:nvPr/>
        </p:nvSpPr>
        <p:spPr>
          <a:xfrm rot="16200000" flipH="1">
            <a:off x="9483286" y="5625679"/>
            <a:ext cx="490649" cy="46207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311E7B84-1D84-43B5-84E1-ACC5D42E939B}"/>
              </a:ext>
            </a:extLst>
          </p:cNvPr>
          <p:cNvSpPr>
            <a:spLocks noChangeAspect="1"/>
          </p:cNvSpPr>
          <p:nvPr/>
        </p:nvSpPr>
        <p:spPr>
          <a:xfrm>
            <a:off x="8081139" y="4819137"/>
            <a:ext cx="366216" cy="365820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E89C0EFA-62C6-4908-B74A-53A8602F2CED}"/>
              </a:ext>
            </a:extLst>
          </p:cNvPr>
          <p:cNvSpPr>
            <a:spLocks noChangeAspect="1"/>
          </p:cNvSpPr>
          <p:nvPr/>
        </p:nvSpPr>
        <p:spPr>
          <a:xfrm>
            <a:off x="9479648" y="4879954"/>
            <a:ext cx="480000" cy="24418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AD2CD3E7-47E9-4192-9F51-A13A6E0D13BD}"/>
              </a:ext>
            </a:extLst>
          </p:cNvPr>
          <p:cNvSpPr>
            <a:spLocks noChangeAspect="1"/>
          </p:cNvSpPr>
          <p:nvPr/>
        </p:nvSpPr>
        <p:spPr>
          <a:xfrm rot="2160000">
            <a:off x="10257073" y="4762045"/>
            <a:ext cx="444863" cy="48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14157CED-2334-4295-B868-B6EA6128FB6C}"/>
              </a:ext>
            </a:extLst>
          </p:cNvPr>
          <p:cNvSpPr>
            <a:spLocks noChangeAspect="1"/>
          </p:cNvSpPr>
          <p:nvPr/>
        </p:nvSpPr>
        <p:spPr>
          <a:xfrm>
            <a:off x="4984724" y="4762045"/>
            <a:ext cx="396073" cy="48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2A0E0768-5E24-4FFE-AF17-29DF25053786}"/>
              </a:ext>
            </a:extLst>
          </p:cNvPr>
          <p:cNvSpPr/>
          <p:nvPr/>
        </p:nvSpPr>
        <p:spPr>
          <a:xfrm>
            <a:off x="5714887" y="5631595"/>
            <a:ext cx="470445" cy="47044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65DA68F7-F8BA-4529-82F2-86B3BB728C3C}"/>
              </a:ext>
            </a:extLst>
          </p:cNvPr>
          <p:cNvSpPr/>
          <p:nvPr/>
        </p:nvSpPr>
        <p:spPr>
          <a:xfrm>
            <a:off x="4947512" y="5631595"/>
            <a:ext cx="470497" cy="47044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A1E1D6C3-A397-430A-B6A9-A9BA521522F6}"/>
              </a:ext>
            </a:extLst>
          </p:cNvPr>
          <p:cNvSpPr/>
          <p:nvPr/>
        </p:nvSpPr>
        <p:spPr>
          <a:xfrm>
            <a:off x="7244163" y="5631595"/>
            <a:ext cx="470445" cy="47044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A7657EED-E478-4EF7-89EC-B315B7023DBD}"/>
              </a:ext>
            </a:extLst>
          </p:cNvPr>
          <p:cNvSpPr>
            <a:spLocks noChangeAspect="1"/>
          </p:cNvSpPr>
          <p:nvPr/>
        </p:nvSpPr>
        <p:spPr>
          <a:xfrm>
            <a:off x="6474087" y="5631595"/>
            <a:ext cx="470445" cy="47044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0F1A694A-FE19-4E53-80A8-166C35CB3FF7}"/>
              </a:ext>
            </a:extLst>
          </p:cNvPr>
          <p:cNvSpPr>
            <a:spLocks noChangeAspect="1"/>
          </p:cNvSpPr>
          <p:nvPr/>
        </p:nvSpPr>
        <p:spPr>
          <a:xfrm>
            <a:off x="8028188" y="5622040"/>
            <a:ext cx="472121" cy="48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C90F6C65-75C7-4028-A832-02FE286F7E40}"/>
              </a:ext>
            </a:extLst>
          </p:cNvPr>
          <p:cNvSpPr/>
          <p:nvPr/>
        </p:nvSpPr>
        <p:spPr>
          <a:xfrm>
            <a:off x="8743429" y="5655099"/>
            <a:ext cx="442587" cy="44694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38B4B8D4-18EC-403F-99D4-837A6550A446}"/>
              </a:ext>
            </a:extLst>
          </p:cNvPr>
          <p:cNvSpPr>
            <a:spLocks noChangeAspect="1"/>
          </p:cNvSpPr>
          <p:nvPr/>
        </p:nvSpPr>
        <p:spPr>
          <a:xfrm>
            <a:off x="10974753" y="5622040"/>
            <a:ext cx="493163" cy="48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CCF36991-7320-4C8B-8712-E3155FA5CD2D}"/>
              </a:ext>
            </a:extLst>
          </p:cNvPr>
          <p:cNvSpPr/>
          <p:nvPr/>
        </p:nvSpPr>
        <p:spPr>
          <a:xfrm>
            <a:off x="10313580" y="5623007"/>
            <a:ext cx="386141" cy="486875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719219-9E67-4DAC-85D7-A3AFF422F66E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228F97-CC0E-4C16-A345-A0262ECE00C2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F1348-10F3-4306-AC4B-90060510820B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6C931-6CE0-461C-B5E2-A9758C5D49ED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2802B8DA-D79F-437B-9FC4-530FEE689402}"/>
              </a:ext>
            </a:extLst>
          </p:cNvPr>
          <p:cNvSpPr/>
          <p:nvPr/>
        </p:nvSpPr>
        <p:spPr>
          <a:xfrm rot="10800000">
            <a:off x="8102137" y="4573495"/>
            <a:ext cx="206632" cy="643491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2785F37C-89B6-41A9-A866-76DFF5D6F5D3}"/>
              </a:ext>
            </a:extLst>
          </p:cNvPr>
          <p:cNvSpPr/>
          <p:nvPr/>
        </p:nvSpPr>
        <p:spPr>
          <a:xfrm>
            <a:off x="8629811" y="4647788"/>
            <a:ext cx="495709" cy="49490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AE07B366-E063-4CEA-B754-73F99464289B}"/>
              </a:ext>
            </a:extLst>
          </p:cNvPr>
          <p:cNvSpPr/>
          <p:nvPr/>
        </p:nvSpPr>
        <p:spPr>
          <a:xfrm rot="16200000">
            <a:off x="4813460" y="3659842"/>
            <a:ext cx="415832" cy="49578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28E676BD-9007-4707-A78A-2490A2894C39}"/>
              </a:ext>
            </a:extLst>
          </p:cNvPr>
          <p:cNvSpPr/>
          <p:nvPr/>
        </p:nvSpPr>
        <p:spPr>
          <a:xfrm>
            <a:off x="9603126" y="3635665"/>
            <a:ext cx="455217" cy="544131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8BF11B7-AAB1-4829-8E58-F2A39705A491}"/>
              </a:ext>
            </a:extLst>
          </p:cNvPr>
          <p:cNvSpPr/>
          <p:nvPr/>
        </p:nvSpPr>
        <p:spPr>
          <a:xfrm>
            <a:off x="10192778" y="4702058"/>
            <a:ext cx="478725" cy="38636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F477428-6263-4FB6-9BD6-34BA43189AB9}"/>
              </a:ext>
            </a:extLst>
          </p:cNvPr>
          <p:cNvSpPr/>
          <p:nvPr/>
        </p:nvSpPr>
        <p:spPr>
          <a:xfrm>
            <a:off x="10330715" y="3666881"/>
            <a:ext cx="481703" cy="48170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C6CA8DE7-3DBE-4B15-85A8-3C0405FBB6CB}"/>
              </a:ext>
            </a:extLst>
          </p:cNvPr>
          <p:cNvSpPr/>
          <p:nvPr/>
        </p:nvSpPr>
        <p:spPr>
          <a:xfrm>
            <a:off x="11029103" y="5549559"/>
            <a:ext cx="502227" cy="53674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F5D6EF7B-D6AF-4240-B045-6F45F3ACEDD6}"/>
              </a:ext>
            </a:extLst>
          </p:cNvPr>
          <p:cNvSpPr/>
          <p:nvPr/>
        </p:nvSpPr>
        <p:spPr>
          <a:xfrm>
            <a:off x="11005438" y="2729635"/>
            <a:ext cx="549557" cy="40273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8914A128-6C9C-4A7F-B589-5F2F4FA57D2D}"/>
              </a:ext>
            </a:extLst>
          </p:cNvPr>
          <p:cNvSpPr/>
          <p:nvPr/>
        </p:nvSpPr>
        <p:spPr>
          <a:xfrm>
            <a:off x="9583420" y="5550887"/>
            <a:ext cx="527409" cy="53409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8042280-BE02-49AB-9E62-7224735E53C1}"/>
              </a:ext>
            </a:extLst>
          </p:cNvPr>
          <p:cNvSpPr/>
          <p:nvPr/>
        </p:nvSpPr>
        <p:spPr>
          <a:xfrm rot="9900000">
            <a:off x="10290120" y="1694305"/>
            <a:ext cx="542897" cy="46108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C687B29A-D1D4-4311-8B91-DFFEAC6D6006}"/>
              </a:ext>
            </a:extLst>
          </p:cNvPr>
          <p:cNvSpPr/>
          <p:nvPr/>
        </p:nvSpPr>
        <p:spPr>
          <a:xfrm>
            <a:off x="4707659" y="4625819"/>
            <a:ext cx="538843" cy="5388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0F0EE793-C76B-4EAF-A4EF-5B6A1A8B49F2}"/>
              </a:ext>
            </a:extLst>
          </p:cNvPr>
          <p:cNvSpPr/>
          <p:nvPr/>
        </p:nvSpPr>
        <p:spPr>
          <a:xfrm>
            <a:off x="8939537" y="3665680"/>
            <a:ext cx="391216" cy="484105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93FDF72C-CFD0-4A57-BB56-2DA9B6BCFCF2}"/>
              </a:ext>
            </a:extLst>
          </p:cNvPr>
          <p:cNvSpPr/>
          <p:nvPr/>
        </p:nvSpPr>
        <p:spPr>
          <a:xfrm>
            <a:off x="5567543" y="4665878"/>
            <a:ext cx="548767" cy="45872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E839834C-E1CB-48BC-BAA2-DEBD5A6FE2BF}"/>
              </a:ext>
            </a:extLst>
          </p:cNvPr>
          <p:cNvSpPr/>
          <p:nvPr/>
        </p:nvSpPr>
        <p:spPr>
          <a:xfrm>
            <a:off x="8518317" y="1707187"/>
            <a:ext cx="566723" cy="4353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DF8FFB7-B749-4BE0-8A9E-B21BCFAEC18D}"/>
              </a:ext>
            </a:extLst>
          </p:cNvPr>
          <p:cNvSpPr/>
          <p:nvPr/>
        </p:nvSpPr>
        <p:spPr>
          <a:xfrm>
            <a:off x="9399490" y="1676228"/>
            <a:ext cx="576180" cy="4972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11147467" y="1635416"/>
            <a:ext cx="265500" cy="578861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F6C6765B-4B14-4B27-B8FF-F800DF9E48A2}"/>
              </a:ext>
            </a:extLst>
          </p:cNvPr>
          <p:cNvSpPr/>
          <p:nvPr/>
        </p:nvSpPr>
        <p:spPr>
          <a:xfrm>
            <a:off x="6437351" y="4705905"/>
            <a:ext cx="576180" cy="37867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A4466021-7E26-4516-AADD-96864FFEBFEE}"/>
              </a:ext>
            </a:extLst>
          </p:cNvPr>
          <p:cNvSpPr/>
          <p:nvPr/>
        </p:nvSpPr>
        <p:spPr>
          <a:xfrm>
            <a:off x="5541639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F5944467-AC6A-472F-AEE2-62BA053F3081}"/>
              </a:ext>
            </a:extLst>
          </p:cNvPr>
          <p:cNvSpPr/>
          <p:nvPr/>
        </p:nvSpPr>
        <p:spPr>
          <a:xfrm>
            <a:off x="6391114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9FA1ACA-06CE-4F61-9B2B-D0F7C69274AF}"/>
              </a:ext>
            </a:extLst>
          </p:cNvPr>
          <p:cNvSpPr/>
          <p:nvPr/>
        </p:nvSpPr>
        <p:spPr>
          <a:xfrm>
            <a:off x="7240589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3F887986-3676-4556-BFF2-67137457BD48}"/>
              </a:ext>
            </a:extLst>
          </p:cNvPr>
          <p:cNvSpPr/>
          <p:nvPr/>
        </p:nvSpPr>
        <p:spPr>
          <a:xfrm>
            <a:off x="8090063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62D835FE-0DB2-49DF-9DE6-D60809D295D0}"/>
              </a:ext>
            </a:extLst>
          </p:cNvPr>
          <p:cNvSpPr/>
          <p:nvPr/>
        </p:nvSpPr>
        <p:spPr>
          <a:xfrm rot="8100000">
            <a:off x="11084787" y="3712302"/>
            <a:ext cx="390859" cy="390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4DA4CD61-B539-4BE7-A98F-932D32416D32}"/>
              </a:ext>
            </a:extLst>
          </p:cNvPr>
          <p:cNvSpPr/>
          <p:nvPr/>
        </p:nvSpPr>
        <p:spPr>
          <a:xfrm>
            <a:off x="6137588" y="2639582"/>
            <a:ext cx="578139" cy="58284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8D35833F-9A32-4B64-B26B-731E4693BB58}"/>
              </a:ext>
            </a:extLst>
          </p:cNvPr>
          <p:cNvSpPr/>
          <p:nvPr/>
        </p:nvSpPr>
        <p:spPr>
          <a:xfrm>
            <a:off x="7036236" y="2639090"/>
            <a:ext cx="454011" cy="583831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DA3CD984-83A0-4757-AF94-DE24B13BD4F3}"/>
              </a:ext>
            </a:extLst>
          </p:cNvPr>
          <p:cNvSpPr/>
          <p:nvPr/>
        </p:nvSpPr>
        <p:spPr>
          <a:xfrm>
            <a:off x="7694294" y="1670061"/>
            <a:ext cx="509575" cy="5095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BCF73366-B70C-402F-9692-83588A64024C}"/>
              </a:ext>
            </a:extLst>
          </p:cNvPr>
          <p:cNvSpPr/>
          <p:nvPr/>
        </p:nvSpPr>
        <p:spPr>
          <a:xfrm>
            <a:off x="10377238" y="5579811"/>
            <a:ext cx="385457" cy="476244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55C6317D-1BC3-4BE2-B903-6678A18D0B54}"/>
              </a:ext>
            </a:extLst>
          </p:cNvPr>
          <p:cNvSpPr/>
          <p:nvPr/>
        </p:nvSpPr>
        <p:spPr>
          <a:xfrm>
            <a:off x="4703940" y="5631210"/>
            <a:ext cx="634869" cy="37344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4291CE6B-839E-468C-AB80-8F4BB22F0EB6}"/>
              </a:ext>
            </a:extLst>
          </p:cNvPr>
          <p:cNvSpPr/>
          <p:nvPr/>
        </p:nvSpPr>
        <p:spPr>
          <a:xfrm>
            <a:off x="8844670" y="5579539"/>
            <a:ext cx="472340" cy="476787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CC2AE7E-B349-409D-BB89-6F1BC0F71F4E}"/>
              </a:ext>
            </a:extLst>
          </p:cNvPr>
          <p:cNvSpPr/>
          <p:nvPr/>
        </p:nvSpPr>
        <p:spPr>
          <a:xfrm>
            <a:off x="6315071" y="5609200"/>
            <a:ext cx="647771" cy="417464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5365346-328D-478A-9D4C-04CCC0612C25}"/>
              </a:ext>
            </a:extLst>
          </p:cNvPr>
          <p:cNvSpPr/>
          <p:nvPr/>
        </p:nvSpPr>
        <p:spPr>
          <a:xfrm>
            <a:off x="7229251" y="5550129"/>
            <a:ext cx="542903" cy="535609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F155C497-A527-4C10-86ED-D59A006C85A6}"/>
              </a:ext>
            </a:extLst>
          </p:cNvPr>
          <p:cNvSpPr/>
          <p:nvPr/>
        </p:nvSpPr>
        <p:spPr>
          <a:xfrm rot="18900000">
            <a:off x="5605219" y="5592727"/>
            <a:ext cx="443443" cy="450411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F2584F5-7543-42B8-B17C-DF2C16298A12}"/>
              </a:ext>
            </a:extLst>
          </p:cNvPr>
          <p:cNvSpPr/>
          <p:nvPr/>
        </p:nvSpPr>
        <p:spPr>
          <a:xfrm>
            <a:off x="8038564" y="5546489"/>
            <a:ext cx="539697" cy="542889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A189326B-D5B1-4B89-B568-C5C98B426DAC}"/>
              </a:ext>
            </a:extLst>
          </p:cNvPr>
          <p:cNvSpPr/>
          <p:nvPr/>
        </p:nvSpPr>
        <p:spPr>
          <a:xfrm>
            <a:off x="4903735" y="1615012"/>
            <a:ext cx="235280" cy="61966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C3301B02-8AF1-4540-A5BF-25F7FD098E14}"/>
              </a:ext>
            </a:extLst>
          </p:cNvPr>
          <p:cNvSpPr/>
          <p:nvPr/>
        </p:nvSpPr>
        <p:spPr>
          <a:xfrm rot="10800000">
            <a:off x="5453465" y="1612152"/>
            <a:ext cx="293172" cy="62539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2C3E19FA-1D42-427C-91C6-75C44B777BDF}"/>
              </a:ext>
            </a:extLst>
          </p:cNvPr>
          <p:cNvSpPr/>
          <p:nvPr/>
        </p:nvSpPr>
        <p:spPr>
          <a:xfrm>
            <a:off x="6061086" y="1698945"/>
            <a:ext cx="475295" cy="488452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DC4D2AC3-90B0-4585-9F7E-7635D0CA9235}"/>
              </a:ext>
            </a:extLst>
          </p:cNvPr>
          <p:cNvSpPr/>
          <p:nvPr/>
        </p:nvSpPr>
        <p:spPr>
          <a:xfrm>
            <a:off x="6881713" y="1663306"/>
            <a:ext cx="498131" cy="509089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D444A66A-D073-4BC5-A155-1090463BBC3D}"/>
              </a:ext>
            </a:extLst>
          </p:cNvPr>
          <p:cNvSpPr/>
          <p:nvPr/>
        </p:nvSpPr>
        <p:spPr>
          <a:xfrm>
            <a:off x="7810757" y="2695709"/>
            <a:ext cx="475575" cy="470593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EF8B4143-20D8-49EC-84D0-B3D6CF6171DD}"/>
              </a:ext>
            </a:extLst>
          </p:cNvPr>
          <p:cNvSpPr/>
          <p:nvPr/>
        </p:nvSpPr>
        <p:spPr>
          <a:xfrm>
            <a:off x="5489887" y="2694658"/>
            <a:ext cx="327192" cy="47269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51670EB1-6021-4560-90D6-D165BD2B409A}"/>
              </a:ext>
            </a:extLst>
          </p:cNvPr>
          <p:cNvSpPr/>
          <p:nvPr/>
        </p:nvSpPr>
        <p:spPr>
          <a:xfrm>
            <a:off x="8606841" y="2694658"/>
            <a:ext cx="426889" cy="472695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88999345-EF9E-4B68-8FFE-BC7999940C26}"/>
              </a:ext>
            </a:extLst>
          </p:cNvPr>
          <p:cNvSpPr/>
          <p:nvPr/>
        </p:nvSpPr>
        <p:spPr>
          <a:xfrm>
            <a:off x="10217120" y="2691182"/>
            <a:ext cx="467808" cy="479647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13B424CE-D5FE-4336-8645-0799793EB009}"/>
              </a:ext>
            </a:extLst>
          </p:cNvPr>
          <p:cNvSpPr/>
          <p:nvPr/>
        </p:nvSpPr>
        <p:spPr>
          <a:xfrm>
            <a:off x="10992545" y="4700387"/>
            <a:ext cx="575345" cy="389708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A88F9008-C685-4BEB-8190-E3EC441DF81B}"/>
              </a:ext>
            </a:extLst>
          </p:cNvPr>
          <p:cNvSpPr/>
          <p:nvPr/>
        </p:nvSpPr>
        <p:spPr>
          <a:xfrm>
            <a:off x="4873372" y="2568349"/>
            <a:ext cx="296005" cy="72531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B2449543-5CDD-41B8-BEBE-46CB0038528A}"/>
              </a:ext>
            </a:extLst>
          </p:cNvPr>
          <p:cNvSpPr/>
          <p:nvPr/>
        </p:nvSpPr>
        <p:spPr>
          <a:xfrm>
            <a:off x="9354239" y="2716600"/>
            <a:ext cx="542372" cy="42880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BF78E8BC-DE69-4EE4-8AD7-619E8018BA06}"/>
              </a:ext>
            </a:extLst>
          </p:cNvPr>
          <p:cNvSpPr>
            <a:spLocks noChangeAspect="1"/>
          </p:cNvSpPr>
          <p:nvPr/>
        </p:nvSpPr>
        <p:spPr>
          <a:xfrm>
            <a:off x="7334573" y="4670114"/>
            <a:ext cx="446524" cy="45025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0454996B-499B-4BC7-B797-E7F354A35BF9}"/>
              </a:ext>
            </a:extLst>
          </p:cNvPr>
          <p:cNvSpPr/>
          <p:nvPr/>
        </p:nvSpPr>
        <p:spPr>
          <a:xfrm>
            <a:off x="9446562" y="4639494"/>
            <a:ext cx="425175" cy="511493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7193A7-4C8B-44CE-94C4-C86E65147513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C08EB1-DC8A-4500-A3FA-9AC1E3F270C2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D9557F-5A2A-401E-AF8D-D6BAFD297B83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6A94BD-B3E3-43A2-811D-38FE31F9E879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30CF32B9-ECB4-44C8-BEDF-76C074B691C4}"/>
              </a:ext>
            </a:extLst>
          </p:cNvPr>
          <p:cNvSpPr>
            <a:spLocks noChangeAspect="1"/>
          </p:cNvSpPr>
          <p:nvPr/>
        </p:nvSpPr>
        <p:spPr>
          <a:xfrm>
            <a:off x="4942614" y="1804551"/>
            <a:ext cx="480292" cy="48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FF3FB170-E471-472F-8512-0EEEC935DD88}"/>
              </a:ext>
            </a:extLst>
          </p:cNvPr>
          <p:cNvSpPr>
            <a:spLocks noChangeAspect="1"/>
          </p:cNvSpPr>
          <p:nvPr/>
        </p:nvSpPr>
        <p:spPr>
          <a:xfrm>
            <a:off x="5710109" y="1844675"/>
            <a:ext cx="480000" cy="399752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BA6094BD-6F71-4C1C-861F-3290D619096A}"/>
              </a:ext>
            </a:extLst>
          </p:cNvPr>
          <p:cNvSpPr>
            <a:spLocks noChangeAspect="1"/>
          </p:cNvSpPr>
          <p:nvPr/>
        </p:nvSpPr>
        <p:spPr>
          <a:xfrm>
            <a:off x="7266070" y="1831236"/>
            <a:ext cx="426633" cy="426633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69647430-B1BC-4064-8959-6E81A28B9C54}"/>
              </a:ext>
            </a:extLst>
          </p:cNvPr>
          <p:cNvSpPr>
            <a:spLocks noChangeAspect="1"/>
          </p:cNvSpPr>
          <p:nvPr/>
        </p:nvSpPr>
        <p:spPr>
          <a:xfrm>
            <a:off x="6469309" y="1841884"/>
            <a:ext cx="480000" cy="405333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28BC8AD-E321-49AE-80E5-B30AC7F4359F}"/>
              </a:ext>
            </a:extLst>
          </p:cNvPr>
          <p:cNvSpPr>
            <a:spLocks noChangeAspect="1"/>
          </p:cNvSpPr>
          <p:nvPr/>
        </p:nvSpPr>
        <p:spPr>
          <a:xfrm rot="18900000">
            <a:off x="8031920" y="2769042"/>
            <a:ext cx="464657" cy="396573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6882AAD7-5A4C-44D3-8BDD-F8EDD671D4D4}"/>
              </a:ext>
            </a:extLst>
          </p:cNvPr>
          <p:cNvSpPr>
            <a:spLocks noChangeAspect="1"/>
          </p:cNvSpPr>
          <p:nvPr/>
        </p:nvSpPr>
        <p:spPr>
          <a:xfrm>
            <a:off x="8684274" y="1834982"/>
            <a:ext cx="560900" cy="419140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8A7E79B1-A177-44DD-B447-3E6836A7D06E}"/>
              </a:ext>
            </a:extLst>
          </p:cNvPr>
          <p:cNvSpPr>
            <a:spLocks noChangeAspect="1"/>
          </p:cNvSpPr>
          <p:nvPr/>
        </p:nvSpPr>
        <p:spPr>
          <a:xfrm>
            <a:off x="10239503" y="1921623"/>
            <a:ext cx="480000" cy="245856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118CC416-EC21-4729-8B6E-EC15F4FA6F4A}"/>
              </a:ext>
            </a:extLst>
          </p:cNvPr>
          <p:cNvSpPr>
            <a:spLocks noChangeAspect="1"/>
          </p:cNvSpPr>
          <p:nvPr/>
        </p:nvSpPr>
        <p:spPr>
          <a:xfrm>
            <a:off x="8088139" y="1824197"/>
            <a:ext cx="352216" cy="440707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A6C46EC2-6FB3-4EB9-854C-041FB2D0BE5A}"/>
              </a:ext>
            </a:extLst>
          </p:cNvPr>
          <p:cNvSpPr/>
          <p:nvPr/>
        </p:nvSpPr>
        <p:spPr>
          <a:xfrm>
            <a:off x="9499199" y="1825119"/>
            <a:ext cx="440899" cy="438864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93D11610-F47A-464A-8FBE-8D182E95799D}"/>
              </a:ext>
            </a:extLst>
          </p:cNvPr>
          <p:cNvSpPr/>
          <p:nvPr/>
        </p:nvSpPr>
        <p:spPr>
          <a:xfrm>
            <a:off x="11057700" y="1872856"/>
            <a:ext cx="257925" cy="343393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C4998218-3E4E-4117-BB19-F76AE3BA58E0}"/>
              </a:ext>
            </a:extLst>
          </p:cNvPr>
          <p:cNvGrpSpPr>
            <a:grpSpLocks noChangeAspect="1"/>
          </p:cNvGrpSpPr>
          <p:nvPr/>
        </p:nvGrpSpPr>
        <p:grpSpPr>
          <a:xfrm>
            <a:off x="8817168" y="2727329"/>
            <a:ext cx="295109" cy="48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09F6BB43-5DF2-4677-A089-45165A615B94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2FFD5661-3C76-462B-B84D-9B3C52680F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8A78F495-42EE-40E3-9C23-3ACA1D66215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B10E1D9C-917E-47D2-A4F5-D6A6ACBAE1D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E387DEBC-6529-4761-910F-067E7B1D01D2}"/>
              </a:ext>
            </a:extLst>
          </p:cNvPr>
          <p:cNvSpPr>
            <a:spLocks noChangeAspect="1"/>
          </p:cNvSpPr>
          <p:nvPr/>
        </p:nvSpPr>
        <p:spPr>
          <a:xfrm>
            <a:off x="9642689" y="2727329"/>
            <a:ext cx="153921" cy="48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58140152-F04F-4DE8-B618-16043939A73E}"/>
              </a:ext>
            </a:extLst>
          </p:cNvPr>
          <p:cNvSpPr/>
          <p:nvPr/>
        </p:nvSpPr>
        <p:spPr>
          <a:xfrm>
            <a:off x="6481974" y="2716121"/>
            <a:ext cx="454673" cy="50241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2D13C322-014E-41DC-B9FD-D36A27F965E4}"/>
              </a:ext>
            </a:extLst>
          </p:cNvPr>
          <p:cNvSpPr/>
          <p:nvPr/>
        </p:nvSpPr>
        <p:spPr>
          <a:xfrm>
            <a:off x="7240591" y="2727303"/>
            <a:ext cx="477591" cy="480053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02953C2A-A659-48B6-9822-892E796D3FA1}"/>
              </a:ext>
            </a:extLst>
          </p:cNvPr>
          <p:cNvGrpSpPr/>
          <p:nvPr/>
        </p:nvGrpSpPr>
        <p:grpSpPr>
          <a:xfrm>
            <a:off x="5722774" y="2716121"/>
            <a:ext cx="454673" cy="502416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77CC61D4-2523-4C66-AB62-9D12EC0E64F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2F71EE5A-07DB-4128-9DEB-932FA57A421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539C01A1-0227-4DE0-AECB-E3A9A3B79AB6}"/>
              </a:ext>
            </a:extLst>
          </p:cNvPr>
          <p:cNvSpPr/>
          <p:nvPr/>
        </p:nvSpPr>
        <p:spPr>
          <a:xfrm>
            <a:off x="4979025" y="2743384"/>
            <a:ext cx="407467" cy="447891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FA2B0D04-CA28-4C77-8E5B-DD0D219D156B}"/>
              </a:ext>
            </a:extLst>
          </p:cNvPr>
          <p:cNvSpPr>
            <a:spLocks noChangeAspect="1"/>
          </p:cNvSpPr>
          <p:nvPr/>
        </p:nvSpPr>
        <p:spPr>
          <a:xfrm>
            <a:off x="10230639" y="2727329"/>
            <a:ext cx="497728" cy="48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BC4955D7-F391-47E6-8A0F-684B8392D604}"/>
              </a:ext>
            </a:extLst>
          </p:cNvPr>
          <p:cNvSpPr>
            <a:spLocks noChangeAspect="1"/>
          </p:cNvSpPr>
          <p:nvPr/>
        </p:nvSpPr>
        <p:spPr>
          <a:xfrm>
            <a:off x="5013959" y="3761875"/>
            <a:ext cx="337600" cy="48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6FA97EC7-2DD1-4542-8061-1B38FEB3AB96}"/>
              </a:ext>
            </a:extLst>
          </p:cNvPr>
          <p:cNvSpPr>
            <a:spLocks noChangeAspect="1"/>
          </p:cNvSpPr>
          <p:nvPr/>
        </p:nvSpPr>
        <p:spPr>
          <a:xfrm>
            <a:off x="10946663" y="2727329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530FA610-ACE7-4BC2-8921-C42FEF57E6D9}"/>
              </a:ext>
            </a:extLst>
          </p:cNvPr>
          <p:cNvSpPr>
            <a:spLocks noChangeAspect="1"/>
          </p:cNvSpPr>
          <p:nvPr/>
        </p:nvSpPr>
        <p:spPr>
          <a:xfrm>
            <a:off x="5737615" y="3761875"/>
            <a:ext cx="424991" cy="48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B55EB50B-0803-43D5-BA6D-72B9012EDC89}"/>
              </a:ext>
            </a:extLst>
          </p:cNvPr>
          <p:cNvSpPr/>
          <p:nvPr/>
        </p:nvSpPr>
        <p:spPr>
          <a:xfrm>
            <a:off x="8037163" y="3777720"/>
            <a:ext cx="454168" cy="44529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3737488D-4B29-4242-8962-39042F0B78B6}"/>
              </a:ext>
            </a:extLst>
          </p:cNvPr>
          <p:cNvSpPr/>
          <p:nvPr/>
        </p:nvSpPr>
        <p:spPr>
          <a:xfrm>
            <a:off x="7253945" y="3811877"/>
            <a:ext cx="450880" cy="379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E7F923DA-BE0E-4F51-939B-1326A704E0A6}"/>
              </a:ext>
            </a:extLst>
          </p:cNvPr>
          <p:cNvSpPr/>
          <p:nvPr/>
        </p:nvSpPr>
        <p:spPr>
          <a:xfrm>
            <a:off x="6483869" y="3778412"/>
            <a:ext cx="450880" cy="44692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3ACE160B-119F-4464-8CE4-0890C0443D5F}"/>
              </a:ext>
            </a:extLst>
          </p:cNvPr>
          <p:cNvSpPr/>
          <p:nvPr/>
        </p:nvSpPr>
        <p:spPr>
          <a:xfrm rot="2942052">
            <a:off x="8755169" y="3778941"/>
            <a:ext cx="419111" cy="445871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67FD0C55-FBA5-4555-BCF2-96E9D8BB735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635674" y="4714045"/>
            <a:ext cx="147273" cy="576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6E79F3CC-EBE0-4AD4-974E-2160A9571828}"/>
              </a:ext>
            </a:extLst>
          </p:cNvPr>
          <p:cNvSpPr>
            <a:spLocks noChangeAspect="1"/>
          </p:cNvSpPr>
          <p:nvPr/>
        </p:nvSpPr>
        <p:spPr>
          <a:xfrm>
            <a:off x="11035821" y="3761875"/>
            <a:ext cx="301683" cy="48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CE40DB04-8BC8-48A7-8481-E19E4499EC9C}"/>
              </a:ext>
            </a:extLst>
          </p:cNvPr>
          <p:cNvSpPr>
            <a:spLocks noChangeAspect="1"/>
          </p:cNvSpPr>
          <p:nvPr/>
        </p:nvSpPr>
        <p:spPr>
          <a:xfrm>
            <a:off x="9479648" y="3761875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B319FC87-969C-41F5-88B5-B820FF8FCAE2}"/>
              </a:ext>
            </a:extLst>
          </p:cNvPr>
          <p:cNvSpPr>
            <a:spLocks noChangeAspect="1"/>
          </p:cNvSpPr>
          <p:nvPr/>
        </p:nvSpPr>
        <p:spPr>
          <a:xfrm>
            <a:off x="10239829" y="3761875"/>
            <a:ext cx="479347" cy="48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E58735F-24B8-4BA7-8374-612DEF00203F}"/>
              </a:ext>
            </a:extLst>
          </p:cNvPr>
          <p:cNvSpPr>
            <a:spLocks noChangeAspect="1"/>
          </p:cNvSpPr>
          <p:nvPr/>
        </p:nvSpPr>
        <p:spPr>
          <a:xfrm rot="10800000">
            <a:off x="5728771" y="4762045"/>
            <a:ext cx="442680" cy="48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EC46BC78-43DD-4A5D-A949-09CE3CF34740}"/>
              </a:ext>
            </a:extLst>
          </p:cNvPr>
          <p:cNvSpPr/>
          <p:nvPr/>
        </p:nvSpPr>
        <p:spPr>
          <a:xfrm rot="10800000">
            <a:off x="8819720" y="4747862"/>
            <a:ext cx="290009" cy="47188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3F6462EE-4D05-45B1-9D79-9629E726A186}"/>
              </a:ext>
            </a:extLst>
          </p:cNvPr>
          <p:cNvSpPr/>
          <p:nvPr/>
        </p:nvSpPr>
        <p:spPr>
          <a:xfrm>
            <a:off x="7250219" y="4873668"/>
            <a:ext cx="458335" cy="256755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E77FE283-D30C-4187-B47D-87C28372B82C}"/>
              </a:ext>
            </a:extLst>
          </p:cNvPr>
          <p:cNvSpPr/>
          <p:nvPr/>
        </p:nvSpPr>
        <p:spPr>
          <a:xfrm>
            <a:off x="10950001" y="4784804"/>
            <a:ext cx="473323" cy="47404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C4DC59AF-DC3F-4CF2-B6B9-78AA9367D365}"/>
              </a:ext>
            </a:extLst>
          </p:cNvPr>
          <p:cNvSpPr/>
          <p:nvPr/>
        </p:nvSpPr>
        <p:spPr>
          <a:xfrm rot="16200000" flipH="1">
            <a:off x="9483286" y="5625679"/>
            <a:ext cx="490649" cy="46207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7C11AC43-7F4E-4ACC-B837-59E5BDBB4096}"/>
              </a:ext>
            </a:extLst>
          </p:cNvPr>
          <p:cNvSpPr>
            <a:spLocks noChangeAspect="1"/>
          </p:cNvSpPr>
          <p:nvPr/>
        </p:nvSpPr>
        <p:spPr>
          <a:xfrm>
            <a:off x="8081139" y="4819137"/>
            <a:ext cx="366216" cy="365820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001F1DD7-843F-466E-9E33-682269349B3C}"/>
              </a:ext>
            </a:extLst>
          </p:cNvPr>
          <p:cNvSpPr>
            <a:spLocks noChangeAspect="1"/>
          </p:cNvSpPr>
          <p:nvPr/>
        </p:nvSpPr>
        <p:spPr>
          <a:xfrm>
            <a:off x="9479648" y="4879954"/>
            <a:ext cx="480000" cy="24418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8FA9265D-2C6C-4FB9-8196-7B4D0BDD3784}"/>
              </a:ext>
            </a:extLst>
          </p:cNvPr>
          <p:cNvSpPr>
            <a:spLocks noChangeAspect="1"/>
          </p:cNvSpPr>
          <p:nvPr/>
        </p:nvSpPr>
        <p:spPr>
          <a:xfrm rot="2160000">
            <a:off x="10257073" y="4762045"/>
            <a:ext cx="444863" cy="48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CF85642D-9D29-4662-A070-541232354418}"/>
              </a:ext>
            </a:extLst>
          </p:cNvPr>
          <p:cNvSpPr>
            <a:spLocks noChangeAspect="1"/>
          </p:cNvSpPr>
          <p:nvPr/>
        </p:nvSpPr>
        <p:spPr>
          <a:xfrm>
            <a:off x="4984724" y="4762045"/>
            <a:ext cx="396073" cy="48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5714887" y="5631595"/>
            <a:ext cx="470445" cy="47044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1C9D49A9-DC0D-4A16-A295-59E810656A6F}"/>
              </a:ext>
            </a:extLst>
          </p:cNvPr>
          <p:cNvSpPr/>
          <p:nvPr/>
        </p:nvSpPr>
        <p:spPr>
          <a:xfrm>
            <a:off x="4947512" y="5631595"/>
            <a:ext cx="470497" cy="47044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5F08B4A6-F921-4039-984D-B5F468AFF9ED}"/>
              </a:ext>
            </a:extLst>
          </p:cNvPr>
          <p:cNvSpPr/>
          <p:nvPr/>
        </p:nvSpPr>
        <p:spPr>
          <a:xfrm>
            <a:off x="7244163" y="5631595"/>
            <a:ext cx="470445" cy="47044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E134B9E3-9F23-425B-B823-533F789B57CA}"/>
              </a:ext>
            </a:extLst>
          </p:cNvPr>
          <p:cNvSpPr>
            <a:spLocks noChangeAspect="1"/>
          </p:cNvSpPr>
          <p:nvPr/>
        </p:nvSpPr>
        <p:spPr>
          <a:xfrm>
            <a:off x="6474087" y="5631595"/>
            <a:ext cx="470445" cy="47044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D9A70811-8A4A-4357-A287-21838679094A}"/>
              </a:ext>
            </a:extLst>
          </p:cNvPr>
          <p:cNvSpPr>
            <a:spLocks noChangeAspect="1"/>
          </p:cNvSpPr>
          <p:nvPr/>
        </p:nvSpPr>
        <p:spPr>
          <a:xfrm>
            <a:off x="8028188" y="5622040"/>
            <a:ext cx="472121" cy="48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E9DA8E8A-6F24-4440-8EBC-C3C852C90618}"/>
              </a:ext>
            </a:extLst>
          </p:cNvPr>
          <p:cNvSpPr/>
          <p:nvPr/>
        </p:nvSpPr>
        <p:spPr>
          <a:xfrm>
            <a:off x="8743429" y="5655099"/>
            <a:ext cx="442587" cy="44694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AD24666F-8C46-4E93-8906-F8CA5451115B}"/>
              </a:ext>
            </a:extLst>
          </p:cNvPr>
          <p:cNvSpPr>
            <a:spLocks noChangeAspect="1"/>
          </p:cNvSpPr>
          <p:nvPr/>
        </p:nvSpPr>
        <p:spPr>
          <a:xfrm>
            <a:off x="10974753" y="5622040"/>
            <a:ext cx="493163" cy="48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FA8CCA7F-9BA2-453F-B494-EDC24E99A951}"/>
              </a:ext>
            </a:extLst>
          </p:cNvPr>
          <p:cNvSpPr/>
          <p:nvPr/>
        </p:nvSpPr>
        <p:spPr>
          <a:xfrm>
            <a:off x="10313580" y="5623007"/>
            <a:ext cx="386141" cy="486875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23335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384043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542" y="2074784"/>
            <a:ext cx="8256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9457" y="1412777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9936428" y="1735553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578" y="5521425"/>
            <a:ext cx="220824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8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578" y="5929808"/>
            <a:ext cx="220824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700808"/>
            <a:ext cx="12192000" cy="4608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" name="Oval 6"/>
          <p:cNvSpPr/>
          <p:nvPr/>
        </p:nvSpPr>
        <p:spPr>
          <a:xfrm>
            <a:off x="870148" y="2276872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Oval 8"/>
          <p:cNvSpPr/>
          <p:nvPr/>
        </p:nvSpPr>
        <p:spPr>
          <a:xfrm>
            <a:off x="846336" y="3621022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Oval 9"/>
          <p:cNvSpPr/>
          <p:nvPr/>
        </p:nvSpPr>
        <p:spPr>
          <a:xfrm>
            <a:off x="822524" y="4965171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1734244" y="2041164"/>
            <a:ext cx="3552395" cy="1208727"/>
            <a:chOff x="803640" y="3362835"/>
            <a:chExt cx="2059657" cy="906545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34244" y="3385314"/>
            <a:ext cx="3552395" cy="1208727"/>
            <a:chOff x="803640" y="3362835"/>
            <a:chExt cx="2059657" cy="906545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34244" y="4729463"/>
            <a:ext cx="3552395" cy="1208727"/>
            <a:chOff x="803640" y="3362835"/>
            <a:chExt cx="2059657" cy="906545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6998196" y="2288050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1" name="Oval 20"/>
          <p:cNvSpPr/>
          <p:nvPr/>
        </p:nvSpPr>
        <p:spPr>
          <a:xfrm>
            <a:off x="6974384" y="3632199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Oval 21"/>
          <p:cNvSpPr/>
          <p:nvPr/>
        </p:nvSpPr>
        <p:spPr>
          <a:xfrm>
            <a:off x="6950572" y="4976348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3" name="Group 22"/>
          <p:cNvGrpSpPr/>
          <p:nvPr/>
        </p:nvGrpSpPr>
        <p:grpSpPr>
          <a:xfrm>
            <a:off x="7862292" y="2052342"/>
            <a:ext cx="3552395" cy="1208727"/>
            <a:chOff x="803640" y="3362835"/>
            <a:chExt cx="2059657" cy="906545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62292" y="3396491"/>
            <a:ext cx="3552395" cy="1208727"/>
            <a:chOff x="803640" y="3362835"/>
            <a:chExt cx="2059657" cy="906545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62292" y="4740640"/>
            <a:ext cx="3552395" cy="1208727"/>
            <a:chOff x="803640" y="3362835"/>
            <a:chExt cx="2059657" cy="9065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072000" y="2205064"/>
            <a:ext cx="48000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825609" y="2364315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985" y="3697287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7985" y="5041437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56920" y="2372883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09296" y="3705855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9296" y="5050005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5360" y="4466915"/>
            <a:ext cx="2208245" cy="1544775"/>
            <a:chOff x="251520" y="3350185"/>
            <a:chExt cx="1656184" cy="1158581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39479" y="4466915"/>
            <a:ext cx="2208245" cy="1544775"/>
            <a:chOff x="251520" y="3350185"/>
            <a:chExt cx="1656184" cy="1158581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43598" y="4466915"/>
            <a:ext cx="2208245" cy="1544775"/>
            <a:chOff x="251520" y="3350185"/>
            <a:chExt cx="1656184" cy="1158581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647718" y="4466915"/>
            <a:ext cx="2208245" cy="1544775"/>
            <a:chOff x="251520" y="3350185"/>
            <a:chExt cx="1656184" cy="1158581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C153C51-869D-4B56-A0F6-8DF088F4003A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9FD51A2-334B-40FC-803A-39FE4F524BBC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3A8F909-FEB5-444D-A52E-B6704F463417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E8352AB9-680C-47B5-8F98-4E774E9FD608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3446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2074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2016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0702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2017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69330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7962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5056" y="3855617"/>
            <a:ext cx="1056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/>
        </p:nvSpPr>
        <p:spPr>
          <a:xfrm>
            <a:off x="4473684" y="3855617"/>
            <a:ext cx="1056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/>
        </p:nvSpPr>
        <p:spPr>
          <a:xfrm>
            <a:off x="6662312" y="3855617"/>
            <a:ext cx="1056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/>
        </p:nvSpPr>
        <p:spPr>
          <a:xfrm>
            <a:off x="8850940" y="3855617"/>
            <a:ext cx="1056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562227" y="4260168"/>
            <a:ext cx="2313029" cy="1665111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50855" y="1905378"/>
            <a:ext cx="2313029" cy="1396532"/>
            <a:chOff x="2063141" y="1065139"/>
            <a:chExt cx="1734772" cy="1047399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48472" y="4260168"/>
            <a:ext cx="2313029" cy="1665111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316743" y="4260168"/>
            <a:ext cx="2313029" cy="1665111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161502" y="1905378"/>
            <a:ext cx="2313029" cy="1396532"/>
            <a:chOff x="2063141" y="1065139"/>
            <a:chExt cx="1734772" cy="1047399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497146" y="2667183"/>
            <a:ext cx="4941268" cy="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5" name="Rectangle 24"/>
          <p:cNvSpPr/>
          <p:nvPr/>
        </p:nvSpPr>
        <p:spPr>
          <a:xfrm>
            <a:off x="6497146" y="3651569"/>
            <a:ext cx="4941268" cy="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6" name="Rectangle 25"/>
          <p:cNvSpPr/>
          <p:nvPr/>
        </p:nvSpPr>
        <p:spPr>
          <a:xfrm>
            <a:off x="6497146" y="4635956"/>
            <a:ext cx="4941268" cy="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11814" y="1317042"/>
            <a:ext cx="1403157" cy="492843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911425" y="2685097"/>
            <a:ext cx="4941268" cy="4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Rectangle 21"/>
          <p:cNvSpPr/>
          <p:nvPr/>
        </p:nvSpPr>
        <p:spPr>
          <a:xfrm>
            <a:off x="911425" y="3669484"/>
            <a:ext cx="4941268" cy="4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3" name="Rectangle 22"/>
          <p:cNvSpPr/>
          <p:nvPr/>
        </p:nvSpPr>
        <p:spPr>
          <a:xfrm>
            <a:off x="911425" y="4653871"/>
            <a:ext cx="4941268" cy="4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75567" y="2701997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5567" y="3657471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75567" y="4698165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55573" y="2727629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55573" y="3683103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55573" y="4723797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14971" y="3191506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14971" y="4200358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14971" y="5209210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8371" y="3210039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8371" y="4218891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8371" y="5227743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2970</Words>
  <Application>Microsoft Office PowerPoint</Application>
  <PresentationFormat>Widescreen</PresentationFormat>
  <Paragraphs>374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Otmane BACHRI</dc:creator>
  <cp:lastModifiedBy>Otmane BACHRI</cp:lastModifiedBy>
  <cp:revision>1</cp:revision>
  <dcterms:created xsi:type="dcterms:W3CDTF">2023-10-19T19:48:58Z</dcterms:created>
  <dcterms:modified xsi:type="dcterms:W3CDTF">2023-10-19T19:52:05Z</dcterms:modified>
</cp:coreProperties>
</file>