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8"/>
  </p:notesMasterIdLst>
  <p:sldIdLst>
    <p:sldId id="256" r:id="rId2"/>
    <p:sldId id="258" r:id="rId3"/>
    <p:sldId id="314" r:id="rId4"/>
    <p:sldId id="315" r:id="rId5"/>
    <p:sldId id="307" r:id="rId6"/>
    <p:sldId id="308" r:id="rId7"/>
    <p:sldId id="309" r:id="rId8"/>
    <p:sldId id="310" r:id="rId9"/>
    <p:sldId id="311" r:id="rId10"/>
    <p:sldId id="312" r:id="rId11"/>
    <p:sldId id="313" r:id="rId12"/>
    <p:sldId id="259" r:id="rId13"/>
    <p:sldId id="260" r:id="rId14"/>
    <p:sldId id="261" r:id="rId15"/>
    <p:sldId id="262" r:id="rId16"/>
    <p:sldId id="297" r:id="rId17"/>
    <p:sldId id="298" r:id="rId18"/>
    <p:sldId id="263" r:id="rId19"/>
    <p:sldId id="317" r:id="rId20"/>
    <p:sldId id="300" r:id="rId21"/>
    <p:sldId id="301" r:id="rId22"/>
    <p:sldId id="303" r:id="rId23"/>
    <p:sldId id="264" r:id="rId24"/>
    <p:sldId id="302" r:id="rId25"/>
    <p:sldId id="304" r:id="rId26"/>
    <p:sldId id="305" r:id="rId27"/>
  </p:sldIdLst>
  <p:sldSz cx="9144000" cy="5143500" type="screen16x9"/>
  <p:notesSz cx="6858000" cy="9144000"/>
  <p:embeddedFontLst>
    <p:embeddedFont>
      <p:font typeface="IBM Plex Sans KR" panose="020B0604020202020204" charset="-127"/>
      <p:regular r:id="rId29"/>
      <p:bold r:id="rId30"/>
    </p:embeddedFont>
    <p:embeddedFont>
      <p:font typeface="Raleway" panose="020B0604020202020204" charset="0"/>
      <p:regular r:id="rId31"/>
      <p:bold r:id="rId32"/>
      <p:italic r:id="rId33"/>
      <p:boldItalic r:id="rId34"/>
    </p:embeddedFont>
    <p:embeddedFont>
      <p:font typeface="Anuphan" panose="020B0604020202020204" charset="-34"/>
      <p:regular r:id="rId35"/>
      <p:bold r:id="rId36"/>
    </p:embeddedFont>
    <p:embeddedFont>
      <p:font typeface="Bebas Neue" panose="020B0604020202020204" charset="0"/>
      <p:regular r:id="rId37"/>
    </p:embeddedFont>
    <p:embeddedFont>
      <p:font typeface="Nunito Light" panose="020B0604020202020204" charset="0"/>
      <p:regular r:id="rId38"/>
      <p: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799DFAF-C4F6-43F1-AD39-39C2CCF72F9D}">
  <a:tblStyle styleId="{E799DFAF-C4F6-43F1-AD39-39C2CCF72F9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ED5D2DC-63F0-4F54-9969-DC14221F0DE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59" autoAdjust="0"/>
    <p:restoredTop sz="94280" autoAdjust="0"/>
  </p:normalViewPr>
  <p:slideViewPr>
    <p:cSldViewPr snapToGrid="0">
      <p:cViewPr varScale="1">
        <p:scale>
          <a:sx n="86" d="100"/>
          <a:sy n="86" d="100"/>
        </p:scale>
        <p:origin x="708" y="52"/>
      </p:cViewPr>
      <p:guideLst/>
    </p:cSldViewPr>
  </p:slideViewPr>
  <p:outlineViewPr>
    <p:cViewPr>
      <p:scale>
        <a:sx n="33" d="100"/>
        <a:sy n="33" d="100"/>
      </p:scale>
      <p:origin x="0" y="-1716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e3406a2f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e3406a2f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6008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380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4158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4015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465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1583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053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785372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5176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8861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83440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7903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28632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27454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13172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1121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1089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37242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89883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62700" y="712225"/>
            <a:ext cx="7218600" cy="2674200"/>
          </a:xfrm>
          <a:prstGeom prst="rect">
            <a:avLst/>
          </a:prstGeom>
          <a:solidFill>
            <a:schemeClr val="dk1"/>
          </a:solidFill>
          <a:effectLst>
            <a:outerShdw dist="400050" dir="13740000" algn="bl" rotWithShape="0">
              <a:schemeClr val="dk2"/>
            </a:outerShdw>
          </a:effectLst>
        </p:spPr>
        <p:txBody>
          <a:bodyPr spcFirstLastPara="1" wrap="square" lIns="91425" tIns="91425" rIns="91425" bIns="91425" anchor="ctr" anchorCtr="0">
            <a:noAutofit/>
          </a:bodyPr>
          <a:lstStyle>
            <a:lvl1pPr lvl="0" algn="ctr">
              <a:lnSpc>
                <a:spcPct val="100000"/>
              </a:lnSpc>
              <a:spcBef>
                <a:spcPts val="0"/>
              </a:spcBef>
              <a:spcAft>
                <a:spcPts val="0"/>
              </a:spcAft>
              <a:buClr>
                <a:srgbClr val="191919"/>
              </a:buClr>
              <a:buSzPts val="5200"/>
              <a:buNone/>
              <a:defRPr sz="72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962700" y="3497325"/>
            <a:ext cx="4318200" cy="449100"/>
          </a:xfrm>
          <a:prstGeom prst="rect">
            <a:avLst/>
          </a:prstGeom>
          <a:solidFill>
            <a:schemeClr val="lt2"/>
          </a:solid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21"/>
        <p:cNvGrpSpPr/>
        <p:nvPr/>
      </p:nvGrpSpPr>
      <p:grpSpPr>
        <a:xfrm>
          <a:off x="0" y="0"/>
          <a:ext cx="0" cy="0"/>
          <a:chOff x="0" y="0"/>
          <a:chExt cx="0" cy="0"/>
        </a:xfrm>
      </p:grpSpPr>
      <p:sp>
        <p:nvSpPr>
          <p:cNvPr id="222" name="Google Shape;222;p22"/>
          <p:cNvSpPr/>
          <p:nvPr/>
        </p:nvSpPr>
        <p:spPr>
          <a:xfrm>
            <a:off x="0" y="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2"/>
          <p:cNvSpPr/>
          <p:nvPr/>
        </p:nvSpPr>
        <p:spPr>
          <a:xfrm>
            <a:off x="8428900" y="460850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2"/>
          <p:cNvSpPr/>
          <p:nvPr/>
        </p:nvSpPr>
        <p:spPr>
          <a:xfrm>
            <a:off x="8428900" y="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2"/>
          <p:cNvSpPr/>
          <p:nvPr/>
        </p:nvSpPr>
        <p:spPr>
          <a:xfrm>
            <a:off x="0" y="460850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22"/>
          <p:cNvGrpSpPr/>
          <p:nvPr/>
        </p:nvGrpSpPr>
        <p:grpSpPr>
          <a:xfrm rot="-868138">
            <a:off x="1273405" y="4404982"/>
            <a:ext cx="1388555" cy="941927"/>
            <a:chOff x="710475" y="4431950"/>
            <a:chExt cx="1470700" cy="997650"/>
          </a:xfrm>
        </p:grpSpPr>
        <p:sp>
          <p:nvSpPr>
            <p:cNvPr id="227" name="Google Shape;227;p22"/>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2"/>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2"/>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22"/>
          <p:cNvGrpSpPr/>
          <p:nvPr/>
        </p:nvGrpSpPr>
        <p:grpSpPr>
          <a:xfrm rot="747102">
            <a:off x="6499477" y="-159064"/>
            <a:ext cx="1275157" cy="1007759"/>
            <a:chOff x="7800400" y="280725"/>
            <a:chExt cx="1861508" cy="1471154"/>
          </a:xfrm>
        </p:grpSpPr>
        <p:sp>
          <p:nvSpPr>
            <p:cNvPr id="231" name="Google Shape;231;p22"/>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2"/>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2"/>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2"/>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2"/>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2"/>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2"/>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38"/>
        <p:cNvGrpSpPr/>
        <p:nvPr/>
      </p:nvGrpSpPr>
      <p:grpSpPr>
        <a:xfrm>
          <a:off x="0" y="0"/>
          <a:ext cx="0" cy="0"/>
          <a:chOff x="0" y="0"/>
          <a:chExt cx="0" cy="0"/>
        </a:xfrm>
      </p:grpSpPr>
      <p:sp>
        <p:nvSpPr>
          <p:cNvPr id="239" name="Google Shape;239;p23"/>
          <p:cNvSpPr/>
          <p:nvPr/>
        </p:nvSpPr>
        <p:spPr>
          <a:xfrm>
            <a:off x="0" y="0"/>
            <a:ext cx="1377000" cy="2580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8428900" y="460850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 name="Google Shape;241;p23"/>
          <p:cNvGrpSpPr/>
          <p:nvPr/>
        </p:nvGrpSpPr>
        <p:grpSpPr>
          <a:xfrm rot="10052768" flipH="1">
            <a:off x="-295248" y="3364858"/>
            <a:ext cx="1466566" cy="1159030"/>
            <a:chOff x="7800400" y="280725"/>
            <a:chExt cx="1861508" cy="1471154"/>
          </a:xfrm>
        </p:grpSpPr>
        <p:sp>
          <p:nvSpPr>
            <p:cNvPr id="242" name="Google Shape;242;p23"/>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3"/>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3"/>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23"/>
          <p:cNvGrpSpPr/>
          <p:nvPr/>
        </p:nvGrpSpPr>
        <p:grpSpPr>
          <a:xfrm rot="-868138">
            <a:off x="8233455" y="1720982"/>
            <a:ext cx="1388555" cy="941927"/>
            <a:chOff x="710475" y="4431950"/>
            <a:chExt cx="1470700" cy="997650"/>
          </a:xfrm>
        </p:grpSpPr>
        <p:sp>
          <p:nvSpPr>
            <p:cNvPr id="250" name="Google Shape;250;p23"/>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34"/>
        <p:cNvGrpSpPr/>
        <p:nvPr/>
      </p:nvGrpSpPr>
      <p:grpSpPr>
        <a:xfrm>
          <a:off x="0" y="0"/>
          <a:ext cx="0" cy="0"/>
          <a:chOff x="0" y="0"/>
          <a:chExt cx="0" cy="0"/>
        </a:xfrm>
      </p:grpSpPr>
      <p:sp>
        <p:nvSpPr>
          <p:cNvPr id="135" name="Google Shape;135;p17"/>
          <p:cNvSpPr txBox="1">
            <a:spLocks noGrp="1"/>
          </p:cNvSpPr>
          <p:nvPr>
            <p:ph type="title"/>
          </p:nvPr>
        </p:nvSpPr>
        <p:spPr>
          <a:xfrm>
            <a:off x="720000" y="445025"/>
            <a:ext cx="7704000" cy="572700"/>
          </a:xfrm>
          <a:prstGeom prst="rect">
            <a:avLst/>
          </a:prstGeom>
          <a:solidFill>
            <a:schemeClr val="dk1"/>
          </a:solidFill>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algn="ctr" rtl="0">
              <a:spcBef>
                <a:spcPts val="0"/>
              </a:spcBef>
              <a:spcAft>
                <a:spcPts val="0"/>
              </a:spcAft>
              <a:buClr>
                <a:schemeClr val="lt1"/>
              </a:buClr>
              <a:buSzPts val="3000"/>
              <a:buNone/>
              <a:defRPr>
                <a:solidFill>
                  <a:schemeClr val="lt1"/>
                </a:solidFill>
              </a:defRPr>
            </a:lvl2pPr>
            <a:lvl3pPr lvl="2" algn="ctr" rtl="0">
              <a:spcBef>
                <a:spcPts val="0"/>
              </a:spcBef>
              <a:spcAft>
                <a:spcPts val="0"/>
              </a:spcAft>
              <a:buClr>
                <a:schemeClr val="lt1"/>
              </a:buClr>
              <a:buSzPts val="3000"/>
              <a:buNone/>
              <a:defRPr>
                <a:solidFill>
                  <a:schemeClr val="lt1"/>
                </a:solidFill>
              </a:defRPr>
            </a:lvl3pPr>
            <a:lvl4pPr lvl="3" algn="ctr" rtl="0">
              <a:spcBef>
                <a:spcPts val="0"/>
              </a:spcBef>
              <a:spcAft>
                <a:spcPts val="0"/>
              </a:spcAft>
              <a:buClr>
                <a:schemeClr val="lt1"/>
              </a:buClr>
              <a:buSzPts val="3000"/>
              <a:buNone/>
              <a:defRPr>
                <a:solidFill>
                  <a:schemeClr val="lt1"/>
                </a:solidFill>
              </a:defRPr>
            </a:lvl4pPr>
            <a:lvl5pPr lvl="4" algn="ctr" rtl="0">
              <a:spcBef>
                <a:spcPts val="0"/>
              </a:spcBef>
              <a:spcAft>
                <a:spcPts val="0"/>
              </a:spcAft>
              <a:buClr>
                <a:schemeClr val="lt1"/>
              </a:buClr>
              <a:buSzPts val="3000"/>
              <a:buNone/>
              <a:defRPr>
                <a:solidFill>
                  <a:schemeClr val="lt1"/>
                </a:solidFill>
              </a:defRPr>
            </a:lvl5pPr>
            <a:lvl6pPr lvl="5" algn="ctr" rtl="0">
              <a:spcBef>
                <a:spcPts val="0"/>
              </a:spcBef>
              <a:spcAft>
                <a:spcPts val="0"/>
              </a:spcAft>
              <a:buClr>
                <a:schemeClr val="lt1"/>
              </a:buClr>
              <a:buSzPts val="3000"/>
              <a:buNone/>
              <a:defRPr>
                <a:solidFill>
                  <a:schemeClr val="lt1"/>
                </a:solidFill>
              </a:defRPr>
            </a:lvl6pPr>
            <a:lvl7pPr lvl="6" algn="ctr" rtl="0">
              <a:spcBef>
                <a:spcPts val="0"/>
              </a:spcBef>
              <a:spcAft>
                <a:spcPts val="0"/>
              </a:spcAft>
              <a:buClr>
                <a:schemeClr val="lt1"/>
              </a:buClr>
              <a:buSzPts val="3000"/>
              <a:buNone/>
              <a:defRPr>
                <a:solidFill>
                  <a:schemeClr val="lt1"/>
                </a:solidFill>
              </a:defRPr>
            </a:lvl7pPr>
            <a:lvl8pPr lvl="7" algn="ctr" rtl="0">
              <a:spcBef>
                <a:spcPts val="0"/>
              </a:spcBef>
              <a:spcAft>
                <a:spcPts val="0"/>
              </a:spcAft>
              <a:buClr>
                <a:schemeClr val="lt1"/>
              </a:buClr>
              <a:buSzPts val="3000"/>
              <a:buNone/>
              <a:defRPr>
                <a:solidFill>
                  <a:schemeClr val="lt1"/>
                </a:solidFill>
              </a:defRPr>
            </a:lvl8pPr>
            <a:lvl9pPr lvl="8" algn="ctr" rtl="0">
              <a:spcBef>
                <a:spcPts val="0"/>
              </a:spcBef>
              <a:spcAft>
                <a:spcPts val="0"/>
              </a:spcAft>
              <a:buClr>
                <a:schemeClr val="lt1"/>
              </a:buClr>
              <a:buSzPts val="3000"/>
              <a:buNone/>
              <a:defRPr>
                <a:solidFill>
                  <a:schemeClr val="lt1"/>
                </a:solidFill>
              </a:defRPr>
            </a:lvl9pPr>
          </a:lstStyle>
          <a:p>
            <a:endParaRPr/>
          </a:p>
        </p:txBody>
      </p:sp>
      <p:sp>
        <p:nvSpPr>
          <p:cNvPr id="136" name="Google Shape;136;p17"/>
          <p:cNvSpPr txBox="1">
            <a:spLocks noGrp="1"/>
          </p:cNvSpPr>
          <p:nvPr>
            <p:ph type="subTitle" idx="1"/>
          </p:nvPr>
        </p:nvSpPr>
        <p:spPr>
          <a:xfrm>
            <a:off x="714863" y="2596125"/>
            <a:ext cx="24735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37" name="Google Shape;137;p17"/>
          <p:cNvSpPr txBox="1">
            <a:spLocks noGrp="1"/>
          </p:cNvSpPr>
          <p:nvPr>
            <p:ph type="subTitle" idx="2"/>
          </p:nvPr>
        </p:nvSpPr>
        <p:spPr>
          <a:xfrm>
            <a:off x="714850" y="3053625"/>
            <a:ext cx="2473500" cy="9873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8" name="Google Shape;138;p17"/>
          <p:cNvSpPr txBox="1">
            <a:spLocks noGrp="1"/>
          </p:cNvSpPr>
          <p:nvPr>
            <p:ph type="subTitle" idx="3"/>
          </p:nvPr>
        </p:nvSpPr>
        <p:spPr>
          <a:xfrm>
            <a:off x="3335237" y="3053625"/>
            <a:ext cx="2473500" cy="9873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9" name="Google Shape;139;p17"/>
          <p:cNvSpPr txBox="1">
            <a:spLocks noGrp="1"/>
          </p:cNvSpPr>
          <p:nvPr>
            <p:ph type="subTitle" idx="4"/>
          </p:nvPr>
        </p:nvSpPr>
        <p:spPr>
          <a:xfrm>
            <a:off x="5955627" y="3053625"/>
            <a:ext cx="2473500" cy="9873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0" name="Google Shape;140;p17"/>
          <p:cNvSpPr txBox="1">
            <a:spLocks noGrp="1"/>
          </p:cNvSpPr>
          <p:nvPr>
            <p:ph type="subTitle" idx="5"/>
          </p:nvPr>
        </p:nvSpPr>
        <p:spPr>
          <a:xfrm>
            <a:off x="3335249" y="2596125"/>
            <a:ext cx="24735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1" name="Google Shape;141;p17"/>
          <p:cNvSpPr txBox="1">
            <a:spLocks noGrp="1"/>
          </p:cNvSpPr>
          <p:nvPr>
            <p:ph type="subTitle" idx="6"/>
          </p:nvPr>
        </p:nvSpPr>
        <p:spPr>
          <a:xfrm>
            <a:off x="5955638" y="2596125"/>
            <a:ext cx="24735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142" name="Google Shape;142;p17"/>
          <p:cNvGrpSpPr/>
          <p:nvPr/>
        </p:nvGrpSpPr>
        <p:grpSpPr>
          <a:xfrm rot="-682450" flipH="1">
            <a:off x="8505894" y="1372456"/>
            <a:ext cx="771834" cy="523574"/>
            <a:chOff x="710475" y="4431950"/>
            <a:chExt cx="1470700" cy="997650"/>
          </a:xfrm>
        </p:grpSpPr>
        <p:sp>
          <p:nvSpPr>
            <p:cNvPr id="143" name="Google Shape;143;p17"/>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7"/>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7"/>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17"/>
          <p:cNvGrpSpPr/>
          <p:nvPr/>
        </p:nvGrpSpPr>
        <p:grpSpPr>
          <a:xfrm rot="746936">
            <a:off x="-413845" y="3196130"/>
            <a:ext cx="1013786" cy="801197"/>
            <a:chOff x="7800400" y="280725"/>
            <a:chExt cx="1861508" cy="1471154"/>
          </a:xfrm>
        </p:grpSpPr>
        <p:sp>
          <p:nvSpPr>
            <p:cNvPr id="147" name="Google Shape;147;p17"/>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7"/>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7"/>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7"/>
          <p:cNvSpPr/>
          <p:nvPr/>
        </p:nvSpPr>
        <p:spPr>
          <a:xfrm>
            <a:off x="0" y="460850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8428900" y="460850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402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56"/>
        <p:cNvGrpSpPr/>
        <p:nvPr/>
      </p:nvGrpSpPr>
      <p:grpSpPr>
        <a:xfrm>
          <a:off x="0" y="0"/>
          <a:ext cx="0" cy="0"/>
          <a:chOff x="0" y="0"/>
          <a:chExt cx="0" cy="0"/>
        </a:xfrm>
      </p:grpSpPr>
      <p:sp>
        <p:nvSpPr>
          <p:cNvPr id="157" name="Google Shape;157;p18"/>
          <p:cNvSpPr txBox="1">
            <a:spLocks noGrp="1"/>
          </p:cNvSpPr>
          <p:nvPr>
            <p:ph type="title"/>
          </p:nvPr>
        </p:nvSpPr>
        <p:spPr>
          <a:xfrm>
            <a:off x="720000" y="445025"/>
            <a:ext cx="7704000" cy="572700"/>
          </a:xfrm>
          <a:prstGeom prst="rect">
            <a:avLst/>
          </a:prstGeom>
          <a:solidFill>
            <a:schemeClr val="dk1"/>
          </a:solidFill>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algn="ctr" rtl="0">
              <a:spcBef>
                <a:spcPts val="0"/>
              </a:spcBef>
              <a:spcAft>
                <a:spcPts val="0"/>
              </a:spcAft>
              <a:buClr>
                <a:schemeClr val="lt1"/>
              </a:buClr>
              <a:buSzPts val="3000"/>
              <a:buNone/>
              <a:defRPr>
                <a:solidFill>
                  <a:schemeClr val="lt1"/>
                </a:solidFill>
              </a:defRPr>
            </a:lvl2pPr>
            <a:lvl3pPr lvl="2" algn="ctr" rtl="0">
              <a:spcBef>
                <a:spcPts val="0"/>
              </a:spcBef>
              <a:spcAft>
                <a:spcPts val="0"/>
              </a:spcAft>
              <a:buClr>
                <a:schemeClr val="lt1"/>
              </a:buClr>
              <a:buSzPts val="3000"/>
              <a:buNone/>
              <a:defRPr>
                <a:solidFill>
                  <a:schemeClr val="lt1"/>
                </a:solidFill>
              </a:defRPr>
            </a:lvl3pPr>
            <a:lvl4pPr lvl="3" algn="ctr" rtl="0">
              <a:spcBef>
                <a:spcPts val="0"/>
              </a:spcBef>
              <a:spcAft>
                <a:spcPts val="0"/>
              </a:spcAft>
              <a:buClr>
                <a:schemeClr val="lt1"/>
              </a:buClr>
              <a:buSzPts val="3000"/>
              <a:buNone/>
              <a:defRPr>
                <a:solidFill>
                  <a:schemeClr val="lt1"/>
                </a:solidFill>
              </a:defRPr>
            </a:lvl4pPr>
            <a:lvl5pPr lvl="4" algn="ctr" rtl="0">
              <a:spcBef>
                <a:spcPts val="0"/>
              </a:spcBef>
              <a:spcAft>
                <a:spcPts val="0"/>
              </a:spcAft>
              <a:buClr>
                <a:schemeClr val="lt1"/>
              </a:buClr>
              <a:buSzPts val="3000"/>
              <a:buNone/>
              <a:defRPr>
                <a:solidFill>
                  <a:schemeClr val="lt1"/>
                </a:solidFill>
              </a:defRPr>
            </a:lvl5pPr>
            <a:lvl6pPr lvl="5" algn="ctr" rtl="0">
              <a:spcBef>
                <a:spcPts val="0"/>
              </a:spcBef>
              <a:spcAft>
                <a:spcPts val="0"/>
              </a:spcAft>
              <a:buClr>
                <a:schemeClr val="lt1"/>
              </a:buClr>
              <a:buSzPts val="3000"/>
              <a:buNone/>
              <a:defRPr>
                <a:solidFill>
                  <a:schemeClr val="lt1"/>
                </a:solidFill>
              </a:defRPr>
            </a:lvl6pPr>
            <a:lvl7pPr lvl="6" algn="ctr" rtl="0">
              <a:spcBef>
                <a:spcPts val="0"/>
              </a:spcBef>
              <a:spcAft>
                <a:spcPts val="0"/>
              </a:spcAft>
              <a:buClr>
                <a:schemeClr val="lt1"/>
              </a:buClr>
              <a:buSzPts val="3000"/>
              <a:buNone/>
              <a:defRPr>
                <a:solidFill>
                  <a:schemeClr val="lt1"/>
                </a:solidFill>
              </a:defRPr>
            </a:lvl7pPr>
            <a:lvl8pPr lvl="7" algn="ctr" rtl="0">
              <a:spcBef>
                <a:spcPts val="0"/>
              </a:spcBef>
              <a:spcAft>
                <a:spcPts val="0"/>
              </a:spcAft>
              <a:buClr>
                <a:schemeClr val="lt1"/>
              </a:buClr>
              <a:buSzPts val="3000"/>
              <a:buNone/>
              <a:defRPr>
                <a:solidFill>
                  <a:schemeClr val="lt1"/>
                </a:solidFill>
              </a:defRPr>
            </a:lvl8pPr>
            <a:lvl9pPr lvl="8" algn="ctr" rtl="0">
              <a:spcBef>
                <a:spcPts val="0"/>
              </a:spcBef>
              <a:spcAft>
                <a:spcPts val="0"/>
              </a:spcAft>
              <a:buClr>
                <a:schemeClr val="lt1"/>
              </a:buClr>
              <a:buSzPts val="3000"/>
              <a:buNone/>
              <a:defRPr>
                <a:solidFill>
                  <a:schemeClr val="lt1"/>
                </a:solidFill>
              </a:defRPr>
            </a:lvl9pPr>
          </a:lstStyle>
          <a:p>
            <a:endParaRPr/>
          </a:p>
        </p:txBody>
      </p:sp>
      <p:sp>
        <p:nvSpPr>
          <p:cNvPr id="158" name="Google Shape;158;p18"/>
          <p:cNvSpPr txBox="1">
            <a:spLocks noGrp="1"/>
          </p:cNvSpPr>
          <p:nvPr>
            <p:ph type="subTitle" idx="1"/>
          </p:nvPr>
        </p:nvSpPr>
        <p:spPr>
          <a:xfrm>
            <a:off x="1163738" y="1363335"/>
            <a:ext cx="29670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59" name="Google Shape;159;p18"/>
          <p:cNvSpPr txBox="1">
            <a:spLocks noGrp="1"/>
          </p:cNvSpPr>
          <p:nvPr>
            <p:ph type="subTitle" idx="2"/>
          </p:nvPr>
        </p:nvSpPr>
        <p:spPr>
          <a:xfrm>
            <a:off x="1163738" y="1820838"/>
            <a:ext cx="2967000" cy="10683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 name="Google Shape;160;p18"/>
          <p:cNvSpPr txBox="1">
            <a:spLocks noGrp="1"/>
          </p:cNvSpPr>
          <p:nvPr>
            <p:ph type="subTitle" idx="3"/>
          </p:nvPr>
        </p:nvSpPr>
        <p:spPr>
          <a:xfrm>
            <a:off x="5013263" y="1820838"/>
            <a:ext cx="2967000" cy="10683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1" name="Google Shape;161;p18"/>
          <p:cNvSpPr txBox="1">
            <a:spLocks noGrp="1"/>
          </p:cNvSpPr>
          <p:nvPr>
            <p:ph type="subTitle" idx="4"/>
          </p:nvPr>
        </p:nvSpPr>
        <p:spPr>
          <a:xfrm>
            <a:off x="1163750" y="3540200"/>
            <a:ext cx="2967000" cy="10683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2" name="Google Shape;162;p18"/>
          <p:cNvSpPr txBox="1">
            <a:spLocks noGrp="1"/>
          </p:cNvSpPr>
          <p:nvPr>
            <p:ph type="subTitle" idx="5"/>
          </p:nvPr>
        </p:nvSpPr>
        <p:spPr>
          <a:xfrm>
            <a:off x="5013275" y="3540200"/>
            <a:ext cx="2967000" cy="10683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3" name="Google Shape;163;p18"/>
          <p:cNvSpPr txBox="1">
            <a:spLocks noGrp="1"/>
          </p:cNvSpPr>
          <p:nvPr>
            <p:ph type="subTitle" idx="6"/>
          </p:nvPr>
        </p:nvSpPr>
        <p:spPr>
          <a:xfrm>
            <a:off x="1163738" y="3082700"/>
            <a:ext cx="29670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64" name="Google Shape;164;p18"/>
          <p:cNvSpPr txBox="1">
            <a:spLocks noGrp="1"/>
          </p:cNvSpPr>
          <p:nvPr>
            <p:ph type="subTitle" idx="7"/>
          </p:nvPr>
        </p:nvSpPr>
        <p:spPr>
          <a:xfrm>
            <a:off x="5013263" y="1363335"/>
            <a:ext cx="29670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65" name="Google Shape;165;p18"/>
          <p:cNvSpPr txBox="1">
            <a:spLocks noGrp="1"/>
          </p:cNvSpPr>
          <p:nvPr>
            <p:ph type="subTitle" idx="8"/>
          </p:nvPr>
        </p:nvSpPr>
        <p:spPr>
          <a:xfrm>
            <a:off x="5013263" y="3082700"/>
            <a:ext cx="29670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166" name="Google Shape;166;p18"/>
          <p:cNvGrpSpPr/>
          <p:nvPr/>
        </p:nvGrpSpPr>
        <p:grpSpPr>
          <a:xfrm rot="746936">
            <a:off x="-196070" y="1611955"/>
            <a:ext cx="1013786" cy="801197"/>
            <a:chOff x="7800400" y="280725"/>
            <a:chExt cx="1861508" cy="1471154"/>
          </a:xfrm>
        </p:grpSpPr>
        <p:sp>
          <p:nvSpPr>
            <p:cNvPr id="167" name="Google Shape;167;p18"/>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8"/>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8"/>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8"/>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8"/>
          <p:cNvGrpSpPr/>
          <p:nvPr/>
        </p:nvGrpSpPr>
        <p:grpSpPr>
          <a:xfrm rot="682302">
            <a:off x="4190291" y="4704424"/>
            <a:ext cx="1043504" cy="707862"/>
            <a:chOff x="710475" y="4431950"/>
            <a:chExt cx="1470700" cy="997650"/>
          </a:xfrm>
        </p:grpSpPr>
        <p:sp>
          <p:nvSpPr>
            <p:cNvPr id="175" name="Google Shape;175;p18"/>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8"/>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8"/>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18"/>
          <p:cNvSpPr/>
          <p:nvPr/>
        </p:nvSpPr>
        <p:spPr>
          <a:xfrm>
            <a:off x="8428900" y="460855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7734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968300" y="2606500"/>
            <a:ext cx="5207400" cy="966600"/>
          </a:xfrm>
          <a:prstGeom prst="rect">
            <a:avLst/>
          </a:prstGeom>
          <a:solidFill>
            <a:schemeClr val="dk1"/>
          </a:solidFill>
          <a:effectLst>
            <a:outerShdw dist="171450" dir="19140000" algn="bl" rotWithShape="0">
              <a:schemeClr val="dk2"/>
            </a:outerShdw>
          </a:effectLst>
        </p:spPr>
        <p:txBody>
          <a:bodyPr spcFirstLastPara="1" wrap="square" lIns="91425" tIns="91425" rIns="91425" bIns="91425" anchor="t" anchorCtr="0">
            <a:noAutofit/>
          </a:bodyPr>
          <a:lstStyle>
            <a:lvl1pPr lvl="0" algn="ctr">
              <a:spcBef>
                <a:spcPts val="0"/>
              </a:spcBef>
              <a:spcAft>
                <a:spcPts val="0"/>
              </a:spcAft>
              <a:buSzPts val="5000"/>
              <a:buNone/>
              <a:defRPr sz="5000">
                <a:solidFill>
                  <a:schemeClr val="lt1"/>
                </a:solidFill>
              </a:defRPr>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13" name="Google Shape;13;p3"/>
          <p:cNvSpPr txBox="1">
            <a:spLocks noGrp="1"/>
          </p:cNvSpPr>
          <p:nvPr>
            <p:ph type="title" idx="2" hasCustomPrompt="1"/>
          </p:nvPr>
        </p:nvSpPr>
        <p:spPr>
          <a:xfrm>
            <a:off x="3833250" y="1082100"/>
            <a:ext cx="1477500" cy="12978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p:nvPr/>
        </p:nvSpPr>
        <p:spPr>
          <a:xfrm>
            <a:off x="0" y="460850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a:off x="8428900" y="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a:off x="8428900" y="460855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subTitle" idx="1"/>
          </p:nvPr>
        </p:nvSpPr>
        <p:spPr>
          <a:xfrm>
            <a:off x="1290763" y="2346525"/>
            <a:ext cx="29076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7" name="Google Shape;27;p5"/>
          <p:cNvSpPr txBox="1">
            <a:spLocks noGrp="1"/>
          </p:cNvSpPr>
          <p:nvPr>
            <p:ph type="subTitle" idx="2"/>
          </p:nvPr>
        </p:nvSpPr>
        <p:spPr>
          <a:xfrm>
            <a:off x="4945638" y="2346525"/>
            <a:ext cx="29076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8" name="Google Shape;28;p5"/>
          <p:cNvSpPr txBox="1">
            <a:spLocks noGrp="1"/>
          </p:cNvSpPr>
          <p:nvPr>
            <p:ph type="subTitle" idx="3"/>
          </p:nvPr>
        </p:nvSpPr>
        <p:spPr>
          <a:xfrm>
            <a:off x="1290763" y="2804113"/>
            <a:ext cx="2907600" cy="13488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5"/>
          <p:cNvSpPr txBox="1">
            <a:spLocks noGrp="1"/>
          </p:cNvSpPr>
          <p:nvPr>
            <p:ph type="subTitle" idx="4"/>
          </p:nvPr>
        </p:nvSpPr>
        <p:spPr>
          <a:xfrm>
            <a:off x="4945638" y="2804113"/>
            <a:ext cx="2907600" cy="13488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0" name="Google Shape;30;p5"/>
          <p:cNvSpPr txBox="1">
            <a:spLocks noGrp="1"/>
          </p:cNvSpPr>
          <p:nvPr>
            <p:ph type="title"/>
          </p:nvPr>
        </p:nvSpPr>
        <p:spPr>
          <a:xfrm>
            <a:off x="720000" y="445025"/>
            <a:ext cx="7704000" cy="572700"/>
          </a:xfrm>
          <a:prstGeom prst="rect">
            <a:avLst/>
          </a:prstGeom>
          <a:solidFill>
            <a:schemeClr val="dk1"/>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 name="Google Shape;31;p5"/>
          <p:cNvSpPr/>
          <p:nvPr/>
        </p:nvSpPr>
        <p:spPr>
          <a:xfrm>
            <a:off x="0" y="460850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5"/>
          <p:cNvGrpSpPr/>
          <p:nvPr/>
        </p:nvGrpSpPr>
        <p:grpSpPr>
          <a:xfrm rot="-682302" flipH="1">
            <a:off x="-361005" y="1231224"/>
            <a:ext cx="1043504" cy="707862"/>
            <a:chOff x="710475" y="4431950"/>
            <a:chExt cx="1470700" cy="997650"/>
          </a:xfrm>
        </p:grpSpPr>
        <p:sp>
          <p:nvSpPr>
            <p:cNvPr id="33" name="Google Shape;33;p5"/>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5"/>
          <p:cNvGrpSpPr/>
          <p:nvPr/>
        </p:nvGrpSpPr>
        <p:grpSpPr>
          <a:xfrm rot="747385">
            <a:off x="8554776" y="4138123"/>
            <a:ext cx="463442" cy="366259"/>
            <a:chOff x="7800400" y="280725"/>
            <a:chExt cx="1861508" cy="1471154"/>
          </a:xfrm>
        </p:grpSpPr>
        <p:sp>
          <p:nvSpPr>
            <p:cNvPr id="37" name="Google Shape;37;p5"/>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9"/>
        <p:cNvGrpSpPr/>
        <p:nvPr/>
      </p:nvGrpSpPr>
      <p:grpSpPr>
        <a:xfrm>
          <a:off x="0" y="0"/>
          <a:ext cx="0" cy="0"/>
          <a:chOff x="0" y="0"/>
          <a:chExt cx="0" cy="0"/>
        </a:xfrm>
      </p:grpSpPr>
      <p:sp>
        <p:nvSpPr>
          <p:cNvPr id="60" name="Google Shape;60;p7"/>
          <p:cNvSpPr txBox="1">
            <a:spLocks noGrp="1"/>
          </p:cNvSpPr>
          <p:nvPr>
            <p:ph type="title"/>
          </p:nvPr>
        </p:nvSpPr>
        <p:spPr>
          <a:xfrm>
            <a:off x="720000" y="1658225"/>
            <a:ext cx="4248600" cy="572700"/>
          </a:xfrm>
          <a:prstGeom prst="rect">
            <a:avLst/>
          </a:prstGeom>
          <a:solidFill>
            <a:schemeClr val="dk1"/>
          </a:solidFill>
          <a:effectLst>
            <a:outerShdw dist="152400" dir="18600000" algn="bl" rotWithShape="0">
              <a:schemeClr val="dk2"/>
            </a:outerShdw>
          </a:effectLst>
        </p:spPr>
        <p:txBody>
          <a:bodyPr spcFirstLastPara="1" wrap="square" lIns="91425" tIns="91425" rIns="91425" bIns="91425" anchor="ctr" anchorCtr="0">
            <a:noAutofit/>
          </a:bodyPr>
          <a:lstStyle>
            <a:lvl1pPr lvl="0" rtl="0">
              <a:lnSpc>
                <a:spcPct val="100000"/>
              </a:lnSpc>
              <a:spcBef>
                <a:spcPts val="0"/>
              </a:spcBef>
              <a:spcAft>
                <a:spcPts val="0"/>
              </a:spcAft>
              <a:buSzPts val="3000"/>
              <a:buNone/>
              <a:defRPr>
                <a:solidFill>
                  <a:schemeClr val="lt1"/>
                </a:solidFill>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61" name="Google Shape;61;p7"/>
          <p:cNvSpPr txBox="1">
            <a:spLocks noGrp="1"/>
          </p:cNvSpPr>
          <p:nvPr>
            <p:ph type="body" idx="1"/>
          </p:nvPr>
        </p:nvSpPr>
        <p:spPr>
          <a:xfrm>
            <a:off x="1024800" y="2363725"/>
            <a:ext cx="3943800" cy="1236300"/>
          </a:xfrm>
          <a:prstGeom prst="rect">
            <a:avLst/>
          </a:prstGeom>
          <a:solidFill>
            <a:schemeClr val="lt2"/>
          </a:solidFill>
        </p:spPr>
        <p:txBody>
          <a:bodyPr spcFirstLastPara="1" wrap="square" lIns="91425" tIns="91425" rIns="91425" bIns="91425" anchor="ctr"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Clr>
                <a:srgbClr val="E76A28"/>
              </a:buClr>
              <a:buSzPts val="1200"/>
              <a:buFont typeface="Nunito Light"/>
              <a:buChar char="○"/>
              <a:defRPr/>
            </a:lvl2pPr>
            <a:lvl3pPr marL="1371600" lvl="2" indent="-304800" rtl="0">
              <a:lnSpc>
                <a:spcPct val="100000"/>
              </a:lnSpc>
              <a:spcBef>
                <a:spcPts val="0"/>
              </a:spcBef>
              <a:spcAft>
                <a:spcPts val="0"/>
              </a:spcAft>
              <a:buClr>
                <a:srgbClr val="E76A28"/>
              </a:buClr>
              <a:buSzPts val="1200"/>
              <a:buFont typeface="Nunito Light"/>
              <a:buChar char="■"/>
              <a:defRPr/>
            </a:lvl3pPr>
            <a:lvl4pPr marL="1828800" lvl="3" indent="-304800" rtl="0">
              <a:lnSpc>
                <a:spcPct val="100000"/>
              </a:lnSpc>
              <a:spcBef>
                <a:spcPts val="0"/>
              </a:spcBef>
              <a:spcAft>
                <a:spcPts val="0"/>
              </a:spcAft>
              <a:buClr>
                <a:srgbClr val="E76A28"/>
              </a:buClr>
              <a:buSzPts val="1200"/>
              <a:buFont typeface="Nunito Light"/>
              <a:buChar char="●"/>
              <a:defRPr/>
            </a:lvl4pPr>
            <a:lvl5pPr marL="2286000" lvl="4" indent="-304800" rtl="0">
              <a:lnSpc>
                <a:spcPct val="100000"/>
              </a:lnSpc>
              <a:spcBef>
                <a:spcPts val="0"/>
              </a:spcBef>
              <a:spcAft>
                <a:spcPts val="0"/>
              </a:spcAft>
              <a:buClr>
                <a:srgbClr val="E76A28"/>
              </a:buClr>
              <a:buSzPts val="1200"/>
              <a:buFont typeface="Nunito Light"/>
              <a:buChar char="○"/>
              <a:defRPr/>
            </a:lvl5pPr>
            <a:lvl6pPr marL="2743200" lvl="5" indent="-304800" rtl="0">
              <a:lnSpc>
                <a:spcPct val="100000"/>
              </a:lnSpc>
              <a:spcBef>
                <a:spcPts val="0"/>
              </a:spcBef>
              <a:spcAft>
                <a:spcPts val="0"/>
              </a:spcAft>
              <a:buClr>
                <a:srgbClr val="999999"/>
              </a:buClr>
              <a:buSzPts val="1200"/>
              <a:buFont typeface="Nunito Light"/>
              <a:buChar char="■"/>
              <a:defRPr/>
            </a:lvl6pPr>
            <a:lvl7pPr marL="3200400" lvl="6" indent="-304800" rtl="0">
              <a:lnSpc>
                <a:spcPct val="100000"/>
              </a:lnSpc>
              <a:spcBef>
                <a:spcPts val="0"/>
              </a:spcBef>
              <a:spcAft>
                <a:spcPts val="0"/>
              </a:spcAft>
              <a:buClr>
                <a:srgbClr val="999999"/>
              </a:buClr>
              <a:buSzPts val="1200"/>
              <a:buFont typeface="Nunito Light"/>
              <a:buChar char="●"/>
              <a:defRPr/>
            </a:lvl7pPr>
            <a:lvl8pPr marL="3657600" lvl="7" indent="-304800" rtl="0">
              <a:lnSpc>
                <a:spcPct val="100000"/>
              </a:lnSpc>
              <a:spcBef>
                <a:spcPts val="0"/>
              </a:spcBef>
              <a:spcAft>
                <a:spcPts val="0"/>
              </a:spcAft>
              <a:buClr>
                <a:srgbClr val="999999"/>
              </a:buClr>
              <a:buSzPts val="1200"/>
              <a:buFont typeface="Nunito Light"/>
              <a:buChar char="○"/>
              <a:defRPr/>
            </a:lvl8pPr>
            <a:lvl9pPr marL="4114800" lvl="8" indent="-304800" rtl="0">
              <a:lnSpc>
                <a:spcPct val="100000"/>
              </a:lnSpc>
              <a:spcBef>
                <a:spcPts val="0"/>
              </a:spcBef>
              <a:spcAft>
                <a:spcPts val="0"/>
              </a:spcAft>
              <a:buClr>
                <a:srgbClr val="999999"/>
              </a:buClr>
              <a:buSzPts val="1200"/>
              <a:buFont typeface="Nunito Light"/>
              <a:buChar char="■"/>
              <a:defRPr/>
            </a:lvl9pPr>
          </a:lstStyle>
          <a:p>
            <a:endParaRPr/>
          </a:p>
        </p:txBody>
      </p:sp>
      <p:sp>
        <p:nvSpPr>
          <p:cNvPr id="62" name="Google Shape;62;p7"/>
          <p:cNvSpPr>
            <a:spLocks noGrp="1"/>
          </p:cNvSpPr>
          <p:nvPr>
            <p:ph type="pic" idx="2"/>
          </p:nvPr>
        </p:nvSpPr>
        <p:spPr>
          <a:xfrm flipH="1">
            <a:off x="4762501" y="535000"/>
            <a:ext cx="3666600" cy="4608600"/>
          </a:xfrm>
          <a:prstGeom prst="rect">
            <a:avLst/>
          </a:prstGeom>
          <a:noFill/>
          <a:ln>
            <a:noFill/>
          </a:ln>
        </p:spPr>
      </p:sp>
      <p:sp>
        <p:nvSpPr>
          <p:cNvPr id="63" name="Google Shape;63;p7"/>
          <p:cNvSpPr/>
          <p:nvPr/>
        </p:nvSpPr>
        <p:spPr>
          <a:xfrm>
            <a:off x="8428900" y="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9"/>
          <p:cNvSpPr txBox="1">
            <a:spLocks noGrp="1"/>
          </p:cNvSpPr>
          <p:nvPr>
            <p:ph type="title"/>
          </p:nvPr>
        </p:nvSpPr>
        <p:spPr>
          <a:xfrm>
            <a:off x="2241425" y="129310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8" name="Google Shape;68;p9"/>
          <p:cNvSpPr txBox="1">
            <a:spLocks noGrp="1"/>
          </p:cNvSpPr>
          <p:nvPr>
            <p:ph type="subTitle" idx="1"/>
          </p:nvPr>
        </p:nvSpPr>
        <p:spPr>
          <a:xfrm>
            <a:off x="2241475" y="2168600"/>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720000" y="3859100"/>
            <a:ext cx="7704000" cy="749400"/>
          </a:xfrm>
          <a:prstGeom prst="rect">
            <a:avLst/>
          </a:prstGeom>
          <a:solidFill>
            <a:schemeClr val="accent3"/>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76"/>
        <p:cNvGrpSpPr/>
        <p:nvPr/>
      </p:nvGrpSpPr>
      <p:grpSpPr>
        <a:xfrm>
          <a:off x="0" y="0"/>
          <a:ext cx="0" cy="0"/>
          <a:chOff x="0" y="0"/>
          <a:chExt cx="0" cy="0"/>
        </a:xfrm>
      </p:grpSpPr>
      <p:sp>
        <p:nvSpPr>
          <p:cNvPr id="77" name="Google Shape;77;p12"/>
          <p:cNvSpPr/>
          <p:nvPr/>
        </p:nvSpPr>
        <p:spPr>
          <a:xfrm>
            <a:off x="8428900" y="460850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12"/>
          <p:cNvGrpSpPr/>
          <p:nvPr/>
        </p:nvGrpSpPr>
        <p:grpSpPr>
          <a:xfrm rot="-683066">
            <a:off x="8645027" y="19008"/>
            <a:ext cx="729925" cy="576861"/>
            <a:chOff x="7800400" y="280725"/>
            <a:chExt cx="1861508" cy="1471154"/>
          </a:xfrm>
        </p:grpSpPr>
        <p:sp>
          <p:nvSpPr>
            <p:cNvPr id="79" name="Google Shape;79;p12"/>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2"/>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2"/>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2"/>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2"/>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86;p12"/>
          <p:cNvGrpSpPr/>
          <p:nvPr/>
        </p:nvGrpSpPr>
        <p:grpSpPr>
          <a:xfrm rot="-1215928" flipH="1">
            <a:off x="2055034" y="4595408"/>
            <a:ext cx="1055564" cy="716042"/>
            <a:chOff x="710475" y="4431950"/>
            <a:chExt cx="1470700" cy="997650"/>
          </a:xfrm>
        </p:grpSpPr>
        <p:sp>
          <p:nvSpPr>
            <p:cNvPr id="87" name="Google Shape;87;p12"/>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12"/>
          <p:cNvSpPr txBox="1">
            <a:spLocks noGrp="1"/>
          </p:cNvSpPr>
          <p:nvPr>
            <p:ph type="title"/>
          </p:nvPr>
        </p:nvSpPr>
        <p:spPr>
          <a:xfrm>
            <a:off x="720000" y="445025"/>
            <a:ext cx="7704000" cy="572700"/>
          </a:xfrm>
          <a:prstGeom prst="rect">
            <a:avLst/>
          </a:prstGeom>
          <a:solidFill>
            <a:schemeClr val="dk1"/>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1" name="Google Shape;91;p12"/>
          <p:cNvSpPr txBox="1">
            <a:spLocks noGrp="1"/>
          </p:cNvSpPr>
          <p:nvPr>
            <p:ph type="title" idx="2" hasCustomPrompt="1"/>
          </p:nvPr>
        </p:nvSpPr>
        <p:spPr>
          <a:xfrm>
            <a:off x="1219393" y="1582025"/>
            <a:ext cx="678000" cy="5727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2"/>
          <p:cNvSpPr txBox="1">
            <a:spLocks noGrp="1"/>
          </p:cNvSpPr>
          <p:nvPr>
            <p:ph type="title" idx="3" hasCustomPrompt="1"/>
          </p:nvPr>
        </p:nvSpPr>
        <p:spPr>
          <a:xfrm>
            <a:off x="4796575" y="1582025"/>
            <a:ext cx="678000" cy="5727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2"/>
          <p:cNvSpPr txBox="1">
            <a:spLocks noGrp="1"/>
          </p:cNvSpPr>
          <p:nvPr>
            <p:ph type="title" idx="4" hasCustomPrompt="1"/>
          </p:nvPr>
        </p:nvSpPr>
        <p:spPr>
          <a:xfrm>
            <a:off x="1213325" y="2548550"/>
            <a:ext cx="678000" cy="5727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2"/>
          <p:cNvSpPr txBox="1">
            <a:spLocks noGrp="1"/>
          </p:cNvSpPr>
          <p:nvPr>
            <p:ph type="title" idx="5" hasCustomPrompt="1"/>
          </p:nvPr>
        </p:nvSpPr>
        <p:spPr>
          <a:xfrm>
            <a:off x="4796575" y="2548477"/>
            <a:ext cx="678000" cy="5727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2"/>
          <p:cNvSpPr txBox="1">
            <a:spLocks noGrp="1"/>
          </p:cNvSpPr>
          <p:nvPr>
            <p:ph type="title" idx="6" hasCustomPrompt="1"/>
          </p:nvPr>
        </p:nvSpPr>
        <p:spPr>
          <a:xfrm>
            <a:off x="1213325" y="3515125"/>
            <a:ext cx="678000" cy="5727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6" name="Google Shape;96;p12"/>
          <p:cNvSpPr txBox="1">
            <a:spLocks noGrp="1"/>
          </p:cNvSpPr>
          <p:nvPr>
            <p:ph type="title" idx="7" hasCustomPrompt="1"/>
          </p:nvPr>
        </p:nvSpPr>
        <p:spPr>
          <a:xfrm>
            <a:off x="4796575" y="3515027"/>
            <a:ext cx="678000" cy="5727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2"/>
          <p:cNvSpPr txBox="1">
            <a:spLocks noGrp="1"/>
          </p:cNvSpPr>
          <p:nvPr>
            <p:ph type="subTitle" idx="1"/>
          </p:nvPr>
        </p:nvSpPr>
        <p:spPr>
          <a:xfrm>
            <a:off x="1909050" y="2548550"/>
            <a:ext cx="2456100" cy="5727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Raleway"/>
              <a:buNone/>
              <a:defRPr sz="1800" b="1">
                <a:solidFill>
                  <a:schemeClr val="dk1"/>
                </a:solidFill>
                <a:latin typeface="IBM Plex Sans KR"/>
                <a:ea typeface="IBM Plex Sans KR"/>
                <a:cs typeface="IBM Plex Sans KR"/>
                <a:sym typeface="IBM Plex Sans KR"/>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98" name="Google Shape;98;p12"/>
          <p:cNvSpPr txBox="1">
            <a:spLocks noGrp="1"/>
          </p:cNvSpPr>
          <p:nvPr>
            <p:ph type="subTitle" idx="8"/>
          </p:nvPr>
        </p:nvSpPr>
        <p:spPr>
          <a:xfrm>
            <a:off x="1909050" y="1582025"/>
            <a:ext cx="2456100" cy="5727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Raleway"/>
              <a:buNone/>
              <a:defRPr sz="1800" b="1">
                <a:solidFill>
                  <a:schemeClr val="dk1"/>
                </a:solidFill>
                <a:latin typeface="IBM Plex Sans KR"/>
                <a:ea typeface="IBM Plex Sans KR"/>
                <a:cs typeface="IBM Plex Sans KR"/>
                <a:sym typeface="IBM Plex Sans KR"/>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99" name="Google Shape;99;p12"/>
          <p:cNvSpPr txBox="1">
            <a:spLocks noGrp="1"/>
          </p:cNvSpPr>
          <p:nvPr>
            <p:ph type="subTitle" idx="9"/>
          </p:nvPr>
        </p:nvSpPr>
        <p:spPr>
          <a:xfrm>
            <a:off x="5474575" y="1582025"/>
            <a:ext cx="2456100" cy="5727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Raleway"/>
              <a:buNone/>
              <a:defRPr sz="1800" b="1">
                <a:solidFill>
                  <a:schemeClr val="dk1"/>
                </a:solidFill>
                <a:latin typeface="IBM Plex Sans KR"/>
                <a:ea typeface="IBM Plex Sans KR"/>
                <a:cs typeface="IBM Plex Sans KR"/>
                <a:sym typeface="IBM Plex Sans KR"/>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00" name="Google Shape;100;p12"/>
          <p:cNvSpPr txBox="1">
            <a:spLocks noGrp="1"/>
          </p:cNvSpPr>
          <p:nvPr>
            <p:ph type="subTitle" idx="13"/>
          </p:nvPr>
        </p:nvSpPr>
        <p:spPr>
          <a:xfrm>
            <a:off x="1909050" y="3515025"/>
            <a:ext cx="2456100" cy="5727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Raleway"/>
              <a:buNone/>
              <a:defRPr sz="1800" b="1">
                <a:solidFill>
                  <a:schemeClr val="dk1"/>
                </a:solidFill>
                <a:latin typeface="IBM Plex Sans KR"/>
                <a:ea typeface="IBM Plex Sans KR"/>
                <a:cs typeface="IBM Plex Sans KR"/>
                <a:sym typeface="IBM Plex Sans KR"/>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01" name="Google Shape;101;p12"/>
          <p:cNvSpPr txBox="1">
            <a:spLocks noGrp="1"/>
          </p:cNvSpPr>
          <p:nvPr>
            <p:ph type="subTitle" idx="14"/>
          </p:nvPr>
        </p:nvSpPr>
        <p:spPr>
          <a:xfrm>
            <a:off x="5474575" y="2548475"/>
            <a:ext cx="2456100" cy="5727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Raleway"/>
              <a:buNone/>
              <a:defRPr sz="1800" b="1">
                <a:solidFill>
                  <a:schemeClr val="dk1"/>
                </a:solidFill>
                <a:latin typeface="IBM Plex Sans KR"/>
                <a:ea typeface="IBM Plex Sans KR"/>
                <a:cs typeface="IBM Plex Sans KR"/>
                <a:sym typeface="IBM Plex Sans KR"/>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02" name="Google Shape;102;p12"/>
          <p:cNvSpPr txBox="1">
            <a:spLocks noGrp="1"/>
          </p:cNvSpPr>
          <p:nvPr>
            <p:ph type="subTitle" idx="15"/>
          </p:nvPr>
        </p:nvSpPr>
        <p:spPr>
          <a:xfrm>
            <a:off x="5474575" y="3515125"/>
            <a:ext cx="2456100" cy="5727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Raleway"/>
              <a:buNone/>
              <a:defRPr sz="1800" b="1">
                <a:solidFill>
                  <a:schemeClr val="dk1"/>
                </a:solidFill>
                <a:latin typeface="IBM Plex Sans KR"/>
                <a:ea typeface="IBM Plex Sans KR"/>
                <a:cs typeface="IBM Plex Sans KR"/>
                <a:sym typeface="IBM Plex Sans KR"/>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79"/>
        <p:cNvGrpSpPr/>
        <p:nvPr/>
      </p:nvGrpSpPr>
      <p:grpSpPr>
        <a:xfrm>
          <a:off x="0" y="0"/>
          <a:ext cx="0" cy="0"/>
          <a:chOff x="0" y="0"/>
          <a:chExt cx="0" cy="0"/>
        </a:xfrm>
      </p:grpSpPr>
      <p:sp>
        <p:nvSpPr>
          <p:cNvPr id="180" name="Google Shape;180;p19"/>
          <p:cNvSpPr txBox="1">
            <a:spLocks noGrp="1"/>
          </p:cNvSpPr>
          <p:nvPr>
            <p:ph type="title"/>
          </p:nvPr>
        </p:nvSpPr>
        <p:spPr>
          <a:xfrm>
            <a:off x="720000" y="445025"/>
            <a:ext cx="7704000" cy="572700"/>
          </a:xfrm>
          <a:prstGeom prst="rect">
            <a:avLst/>
          </a:prstGeom>
          <a:solidFill>
            <a:schemeClr val="dk1"/>
          </a:solidFill>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algn="ctr" rtl="0">
              <a:spcBef>
                <a:spcPts val="0"/>
              </a:spcBef>
              <a:spcAft>
                <a:spcPts val="0"/>
              </a:spcAft>
              <a:buClr>
                <a:schemeClr val="lt1"/>
              </a:buClr>
              <a:buSzPts val="3000"/>
              <a:buNone/>
              <a:defRPr>
                <a:solidFill>
                  <a:schemeClr val="lt1"/>
                </a:solidFill>
              </a:defRPr>
            </a:lvl2pPr>
            <a:lvl3pPr lvl="2" algn="ctr" rtl="0">
              <a:spcBef>
                <a:spcPts val="0"/>
              </a:spcBef>
              <a:spcAft>
                <a:spcPts val="0"/>
              </a:spcAft>
              <a:buClr>
                <a:schemeClr val="lt1"/>
              </a:buClr>
              <a:buSzPts val="3000"/>
              <a:buNone/>
              <a:defRPr>
                <a:solidFill>
                  <a:schemeClr val="lt1"/>
                </a:solidFill>
              </a:defRPr>
            </a:lvl3pPr>
            <a:lvl4pPr lvl="3" algn="ctr" rtl="0">
              <a:spcBef>
                <a:spcPts val="0"/>
              </a:spcBef>
              <a:spcAft>
                <a:spcPts val="0"/>
              </a:spcAft>
              <a:buClr>
                <a:schemeClr val="lt1"/>
              </a:buClr>
              <a:buSzPts val="3000"/>
              <a:buNone/>
              <a:defRPr>
                <a:solidFill>
                  <a:schemeClr val="lt1"/>
                </a:solidFill>
              </a:defRPr>
            </a:lvl4pPr>
            <a:lvl5pPr lvl="4" algn="ctr" rtl="0">
              <a:spcBef>
                <a:spcPts val="0"/>
              </a:spcBef>
              <a:spcAft>
                <a:spcPts val="0"/>
              </a:spcAft>
              <a:buClr>
                <a:schemeClr val="lt1"/>
              </a:buClr>
              <a:buSzPts val="3000"/>
              <a:buNone/>
              <a:defRPr>
                <a:solidFill>
                  <a:schemeClr val="lt1"/>
                </a:solidFill>
              </a:defRPr>
            </a:lvl5pPr>
            <a:lvl6pPr lvl="5" algn="ctr" rtl="0">
              <a:spcBef>
                <a:spcPts val="0"/>
              </a:spcBef>
              <a:spcAft>
                <a:spcPts val="0"/>
              </a:spcAft>
              <a:buClr>
                <a:schemeClr val="lt1"/>
              </a:buClr>
              <a:buSzPts val="3000"/>
              <a:buNone/>
              <a:defRPr>
                <a:solidFill>
                  <a:schemeClr val="lt1"/>
                </a:solidFill>
              </a:defRPr>
            </a:lvl6pPr>
            <a:lvl7pPr lvl="6" algn="ctr" rtl="0">
              <a:spcBef>
                <a:spcPts val="0"/>
              </a:spcBef>
              <a:spcAft>
                <a:spcPts val="0"/>
              </a:spcAft>
              <a:buClr>
                <a:schemeClr val="lt1"/>
              </a:buClr>
              <a:buSzPts val="3000"/>
              <a:buNone/>
              <a:defRPr>
                <a:solidFill>
                  <a:schemeClr val="lt1"/>
                </a:solidFill>
              </a:defRPr>
            </a:lvl7pPr>
            <a:lvl8pPr lvl="7" algn="ctr" rtl="0">
              <a:spcBef>
                <a:spcPts val="0"/>
              </a:spcBef>
              <a:spcAft>
                <a:spcPts val="0"/>
              </a:spcAft>
              <a:buClr>
                <a:schemeClr val="lt1"/>
              </a:buClr>
              <a:buSzPts val="3000"/>
              <a:buNone/>
              <a:defRPr>
                <a:solidFill>
                  <a:schemeClr val="lt1"/>
                </a:solidFill>
              </a:defRPr>
            </a:lvl8pPr>
            <a:lvl9pPr lvl="8" algn="ctr" rtl="0">
              <a:spcBef>
                <a:spcPts val="0"/>
              </a:spcBef>
              <a:spcAft>
                <a:spcPts val="0"/>
              </a:spcAft>
              <a:buClr>
                <a:schemeClr val="lt1"/>
              </a:buClr>
              <a:buSzPts val="3000"/>
              <a:buNone/>
              <a:defRPr>
                <a:solidFill>
                  <a:schemeClr val="lt1"/>
                </a:solidFill>
              </a:defRPr>
            </a:lvl9pPr>
          </a:lstStyle>
          <a:p>
            <a:endParaRPr/>
          </a:p>
        </p:txBody>
      </p:sp>
      <p:sp>
        <p:nvSpPr>
          <p:cNvPr id="181" name="Google Shape;181;p19"/>
          <p:cNvSpPr txBox="1">
            <a:spLocks noGrp="1"/>
          </p:cNvSpPr>
          <p:nvPr>
            <p:ph type="subTitle" idx="1"/>
          </p:nvPr>
        </p:nvSpPr>
        <p:spPr>
          <a:xfrm>
            <a:off x="873575" y="2128371"/>
            <a:ext cx="2363700" cy="6849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2" name="Google Shape;182;p19"/>
          <p:cNvSpPr txBox="1">
            <a:spLocks noGrp="1"/>
          </p:cNvSpPr>
          <p:nvPr>
            <p:ph type="subTitle" idx="2"/>
          </p:nvPr>
        </p:nvSpPr>
        <p:spPr>
          <a:xfrm>
            <a:off x="3389096" y="2128371"/>
            <a:ext cx="2363700" cy="6849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3" name="Google Shape;183;p19"/>
          <p:cNvSpPr txBox="1">
            <a:spLocks noGrp="1"/>
          </p:cNvSpPr>
          <p:nvPr>
            <p:ph type="subTitle" idx="3"/>
          </p:nvPr>
        </p:nvSpPr>
        <p:spPr>
          <a:xfrm>
            <a:off x="5909239" y="2128371"/>
            <a:ext cx="2358600" cy="6849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4" name="Google Shape;184;p19"/>
          <p:cNvSpPr txBox="1">
            <a:spLocks noGrp="1"/>
          </p:cNvSpPr>
          <p:nvPr>
            <p:ph type="subTitle" idx="4"/>
          </p:nvPr>
        </p:nvSpPr>
        <p:spPr>
          <a:xfrm>
            <a:off x="873575" y="3923600"/>
            <a:ext cx="2363700" cy="6849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5" name="Google Shape;185;p19"/>
          <p:cNvSpPr txBox="1">
            <a:spLocks noGrp="1"/>
          </p:cNvSpPr>
          <p:nvPr>
            <p:ph type="subTitle" idx="5"/>
          </p:nvPr>
        </p:nvSpPr>
        <p:spPr>
          <a:xfrm>
            <a:off x="3389096" y="3923600"/>
            <a:ext cx="2363700" cy="6849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6" name="Google Shape;186;p19"/>
          <p:cNvSpPr txBox="1">
            <a:spLocks noGrp="1"/>
          </p:cNvSpPr>
          <p:nvPr>
            <p:ph type="subTitle" idx="6"/>
          </p:nvPr>
        </p:nvSpPr>
        <p:spPr>
          <a:xfrm>
            <a:off x="5904614" y="3923925"/>
            <a:ext cx="2358600" cy="6849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7" name="Google Shape;187;p19"/>
          <p:cNvSpPr txBox="1">
            <a:spLocks noGrp="1"/>
          </p:cNvSpPr>
          <p:nvPr>
            <p:ph type="subTitle" idx="7"/>
          </p:nvPr>
        </p:nvSpPr>
        <p:spPr>
          <a:xfrm>
            <a:off x="868625" y="1670825"/>
            <a:ext cx="23637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88" name="Google Shape;188;p19"/>
          <p:cNvSpPr txBox="1">
            <a:spLocks noGrp="1"/>
          </p:cNvSpPr>
          <p:nvPr>
            <p:ph type="subTitle" idx="8"/>
          </p:nvPr>
        </p:nvSpPr>
        <p:spPr>
          <a:xfrm>
            <a:off x="3389100" y="1670825"/>
            <a:ext cx="23637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89" name="Google Shape;189;p19"/>
          <p:cNvSpPr txBox="1">
            <a:spLocks noGrp="1"/>
          </p:cNvSpPr>
          <p:nvPr>
            <p:ph type="subTitle" idx="9"/>
          </p:nvPr>
        </p:nvSpPr>
        <p:spPr>
          <a:xfrm>
            <a:off x="5914187" y="1670825"/>
            <a:ext cx="23586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0" name="Google Shape;190;p19"/>
          <p:cNvSpPr txBox="1">
            <a:spLocks noGrp="1"/>
          </p:cNvSpPr>
          <p:nvPr>
            <p:ph type="subTitle" idx="13"/>
          </p:nvPr>
        </p:nvSpPr>
        <p:spPr>
          <a:xfrm>
            <a:off x="868961" y="3466100"/>
            <a:ext cx="23637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1" name="Google Shape;191;p19"/>
          <p:cNvSpPr txBox="1">
            <a:spLocks noGrp="1"/>
          </p:cNvSpPr>
          <p:nvPr>
            <p:ph type="subTitle" idx="14"/>
          </p:nvPr>
        </p:nvSpPr>
        <p:spPr>
          <a:xfrm>
            <a:off x="3389107" y="3466100"/>
            <a:ext cx="23637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2" name="Google Shape;192;p19"/>
          <p:cNvSpPr txBox="1">
            <a:spLocks noGrp="1"/>
          </p:cNvSpPr>
          <p:nvPr>
            <p:ph type="subTitle" idx="15"/>
          </p:nvPr>
        </p:nvSpPr>
        <p:spPr>
          <a:xfrm>
            <a:off x="5911687" y="3466100"/>
            <a:ext cx="23637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193" name="Google Shape;193;p19"/>
          <p:cNvGrpSpPr/>
          <p:nvPr/>
        </p:nvGrpSpPr>
        <p:grpSpPr>
          <a:xfrm rot="746936">
            <a:off x="1727880" y="4708355"/>
            <a:ext cx="1013786" cy="801197"/>
            <a:chOff x="7800400" y="280725"/>
            <a:chExt cx="1861508" cy="1471154"/>
          </a:xfrm>
        </p:grpSpPr>
        <p:sp>
          <p:nvSpPr>
            <p:cNvPr id="194" name="Google Shape;194;p19"/>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9"/>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9"/>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9"/>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9"/>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9"/>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9"/>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19"/>
          <p:cNvGrpSpPr/>
          <p:nvPr/>
        </p:nvGrpSpPr>
        <p:grpSpPr>
          <a:xfrm rot="-868263">
            <a:off x="8500800" y="2932422"/>
            <a:ext cx="1043476" cy="707843"/>
            <a:chOff x="710475" y="4431950"/>
            <a:chExt cx="1470700" cy="997650"/>
          </a:xfrm>
        </p:grpSpPr>
        <p:sp>
          <p:nvSpPr>
            <p:cNvPr id="202" name="Google Shape;202;p19"/>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9"/>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9"/>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 name="Google Shape;205;p19"/>
          <p:cNvSpPr/>
          <p:nvPr/>
        </p:nvSpPr>
        <p:spPr>
          <a:xfrm>
            <a:off x="0" y="460850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IBM Plex Sans KR"/>
              <a:buNone/>
              <a:defRPr sz="3000" b="1">
                <a:solidFill>
                  <a:schemeClr val="dk1"/>
                </a:solidFill>
                <a:latin typeface="IBM Plex Sans KR"/>
                <a:ea typeface="IBM Plex Sans KR"/>
                <a:cs typeface="IBM Plex Sans KR"/>
                <a:sym typeface="IBM Plex Sans KR"/>
              </a:defRPr>
            </a:lvl1pPr>
            <a:lvl2pPr lvl="1" rtl="0">
              <a:spcBef>
                <a:spcPts val="0"/>
              </a:spcBef>
              <a:spcAft>
                <a:spcPts val="0"/>
              </a:spcAft>
              <a:buClr>
                <a:schemeClr val="dk1"/>
              </a:buClr>
              <a:buSzPts val="3000"/>
              <a:buFont typeface="IBM Plex Sans KR"/>
              <a:buNone/>
              <a:defRPr sz="3000" b="1">
                <a:solidFill>
                  <a:schemeClr val="dk1"/>
                </a:solidFill>
                <a:latin typeface="IBM Plex Sans KR"/>
                <a:ea typeface="IBM Plex Sans KR"/>
                <a:cs typeface="IBM Plex Sans KR"/>
                <a:sym typeface="IBM Plex Sans KR"/>
              </a:defRPr>
            </a:lvl2pPr>
            <a:lvl3pPr lvl="2" rtl="0">
              <a:spcBef>
                <a:spcPts val="0"/>
              </a:spcBef>
              <a:spcAft>
                <a:spcPts val="0"/>
              </a:spcAft>
              <a:buClr>
                <a:schemeClr val="dk1"/>
              </a:buClr>
              <a:buSzPts val="3000"/>
              <a:buFont typeface="IBM Plex Sans KR"/>
              <a:buNone/>
              <a:defRPr sz="3000" b="1">
                <a:solidFill>
                  <a:schemeClr val="dk1"/>
                </a:solidFill>
                <a:latin typeface="IBM Plex Sans KR"/>
                <a:ea typeface="IBM Plex Sans KR"/>
                <a:cs typeface="IBM Plex Sans KR"/>
                <a:sym typeface="IBM Plex Sans KR"/>
              </a:defRPr>
            </a:lvl3pPr>
            <a:lvl4pPr lvl="3" rtl="0">
              <a:spcBef>
                <a:spcPts val="0"/>
              </a:spcBef>
              <a:spcAft>
                <a:spcPts val="0"/>
              </a:spcAft>
              <a:buClr>
                <a:schemeClr val="dk1"/>
              </a:buClr>
              <a:buSzPts val="3000"/>
              <a:buFont typeface="IBM Plex Sans KR"/>
              <a:buNone/>
              <a:defRPr sz="3000" b="1">
                <a:solidFill>
                  <a:schemeClr val="dk1"/>
                </a:solidFill>
                <a:latin typeface="IBM Plex Sans KR"/>
                <a:ea typeface="IBM Plex Sans KR"/>
                <a:cs typeface="IBM Plex Sans KR"/>
                <a:sym typeface="IBM Plex Sans KR"/>
              </a:defRPr>
            </a:lvl4pPr>
            <a:lvl5pPr lvl="4" rtl="0">
              <a:spcBef>
                <a:spcPts val="0"/>
              </a:spcBef>
              <a:spcAft>
                <a:spcPts val="0"/>
              </a:spcAft>
              <a:buClr>
                <a:schemeClr val="dk1"/>
              </a:buClr>
              <a:buSzPts val="3000"/>
              <a:buFont typeface="IBM Plex Sans KR"/>
              <a:buNone/>
              <a:defRPr sz="3000" b="1">
                <a:solidFill>
                  <a:schemeClr val="dk1"/>
                </a:solidFill>
                <a:latin typeface="IBM Plex Sans KR"/>
                <a:ea typeface="IBM Plex Sans KR"/>
                <a:cs typeface="IBM Plex Sans KR"/>
                <a:sym typeface="IBM Plex Sans KR"/>
              </a:defRPr>
            </a:lvl5pPr>
            <a:lvl6pPr lvl="5" rtl="0">
              <a:spcBef>
                <a:spcPts val="0"/>
              </a:spcBef>
              <a:spcAft>
                <a:spcPts val="0"/>
              </a:spcAft>
              <a:buClr>
                <a:schemeClr val="dk1"/>
              </a:buClr>
              <a:buSzPts val="3000"/>
              <a:buFont typeface="IBM Plex Sans KR"/>
              <a:buNone/>
              <a:defRPr sz="3000" b="1">
                <a:solidFill>
                  <a:schemeClr val="dk1"/>
                </a:solidFill>
                <a:latin typeface="IBM Plex Sans KR"/>
                <a:ea typeface="IBM Plex Sans KR"/>
                <a:cs typeface="IBM Plex Sans KR"/>
                <a:sym typeface="IBM Plex Sans KR"/>
              </a:defRPr>
            </a:lvl6pPr>
            <a:lvl7pPr lvl="6" rtl="0">
              <a:spcBef>
                <a:spcPts val="0"/>
              </a:spcBef>
              <a:spcAft>
                <a:spcPts val="0"/>
              </a:spcAft>
              <a:buClr>
                <a:schemeClr val="dk1"/>
              </a:buClr>
              <a:buSzPts val="3000"/>
              <a:buFont typeface="IBM Plex Sans KR"/>
              <a:buNone/>
              <a:defRPr sz="3000" b="1">
                <a:solidFill>
                  <a:schemeClr val="dk1"/>
                </a:solidFill>
                <a:latin typeface="IBM Plex Sans KR"/>
                <a:ea typeface="IBM Plex Sans KR"/>
                <a:cs typeface="IBM Plex Sans KR"/>
                <a:sym typeface="IBM Plex Sans KR"/>
              </a:defRPr>
            </a:lvl7pPr>
            <a:lvl8pPr lvl="7" rtl="0">
              <a:spcBef>
                <a:spcPts val="0"/>
              </a:spcBef>
              <a:spcAft>
                <a:spcPts val="0"/>
              </a:spcAft>
              <a:buClr>
                <a:schemeClr val="dk1"/>
              </a:buClr>
              <a:buSzPts val="3000"/>
              <a:buFont typeface="IBM Plex Sans KR"/>
              <a:buNone/>
              <a:defRPr sz="3000" b="1">
                <a:solidFill>
                  <a:schemeClr val="dk1"/>
                </a:solidFill>
                <a:latin typeface="IBM Plex Sans KR"/>
                <a:ea typeface="IBM Plex Sans KR"/>
                <a:cs typeface="IBM Plex Sans KR"/>
                <a:sym typeface="IBM Plex Sans KR"/>
              </a:defRPr>
            </a:lvl8pPr>
            <a:lvl9pPr lvl="8" rtl="0">
              <a:spcBef>
                <a:spcPts val="0"/>
              </a:spcBef>
              <a:spcAft>
                <a:spcPts val="0"/>
              </a:spcAft>
              <a:buClr>
                <a:schemeClr val="dk1"/>
              </a:buClr>
              <a:buSzPts val="3000"/>
              <a:buFont typeface="IBM Plex Sans KR"/>
              <a:buNone/>
              <a:defRPr sz="3000" b="1">
                <a:solidFill>
                  <a:schemeClr val="dk1"/>
                </a:solidFill>
                <a:latin typeface="IBM Plex Sans KR"/>
                <a:ea typeface="IBM Plex Sans KR"/>
                <a:cs typeface="IBM Plex Sans KR"/>
                <a:sym typeface="IBM Plex Sans KR"/>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nuphan"/>
              <a:buChar char="●"/>
              <a:defRPr sz="1200">
                <a:solidFill>
                  <a:schemeClr val="dk1"/>
                </a:solidFill>
                <a:latin typeface="Anuphan"/>
                <a:ea typeface="Anuphan"/>
                <a:cs typeface="Anuphan"/>
                <a:sym typeface="Anuphan"/>
              </a:defRPr>
            </a:lvl1pPr>
            <a:lvl2pPr marL="914400" lvl="1" indent="-304800">
              <a:lnSpc>
                <a:spcPct val="100000"/>
              </a:lnSpc>
              <a:spcBef>
                <a:spcPts val="0"/>
              </a:spcBef>
              <a:spcAft>
                <a:spcPts val="0"/>
              </a:spcAft>
              <a:buClr>
                <a:schemeClr val="dk1"/>
              </a:buClr>
              <a:buSzPts val="1200"/>
              <a:buFont typeface="Anuphan"/>
              <a:buChar char="○"/>
              <a:defRPr sz="1200">
                <a:solidFill>
                  <a:schemeClr val="dk1"/>
                </a:solidFill>
                <a:latin typeface="Anuphan"/>
                <a:ea typeface="Anuphan"/>
                <a:cs typeface="Anuphan"/>
                <a:sym typeface="Anuphan"/>
              </a:defRPr>
            </a:lvl2pPr>
            <a:lvl3pPr marL="1371600" lvl="2" indent="-304800">
              <a:lnSpc>
                <a:spcPct val="100000"/>
              </a:lnSpc>
              <a:spcBef>
                <a:spcPts val="0"/>
              </a:spcBef>
              <a:spcAft>
                <a:spcPts val="0"/>
              </a:spcAft>
              <a:buClr>
                <a:schemeClr val="dk1"/>
              </a:buClr>
              <a:buSzPts val="1200"/>
              <a:buFont typeface="Anuphan"/>
              <a:buChar char="■"/>
              <a:defRPr sz="1200">
                <a:solidFill>
                  <a:schemeClr val="dk1"/>
                </a:solidFill>
                <a:latin typeface="Anuphan"/>
                <a:ea typeface="Anuphan"/>
                <a:cs typeface="Anuphan"/>
                <a:sym typeface="Anuphan"/>
              </a:defRPr>
            </a:lvl3pPr>
            <a:lvl4pPr marL="1828800" lvl="3" indent="-304800">
              <a:lnSpc>
                <a:spcPct val="100000"/>
              </a:lnSpc>
              <a:spcBef>
                <a:spcPts val="0"/>
              </a:spcBef>
              <a:spcAft>
                <a:spcPts val="0"/>
              </a:spcAft>
              <a:buClr>
                <a:schemeClr val="dk1"/>
              </a:buClr>
              <a:buSzPts val="1200"/>
              <a:buFont typeface="Anuphan"/>
              <a:buChar char="●"/>
              <a:defRPr sz="1200">
                <a:solidFill>
                  <a:schemeClr val="dk1"/>
                </a:solidFill>
                <a:latin typeface="Anuphan"/>
                <a:ea typeface="Anuphan"/>
                <a:cs typeface="Anuphan"/>
                <a:sym typeface="Anuphan"/>
              </a:defRPr>
            </a:lvl4pPr>
            <a:lvl5pPr marL="2286000" lvl="4" indent="-304800">
              <a:lnSpc>
                <a:spcPct val="100000"/>
              </a:lnSpc>
              <a:spcBef>
                <a:spcPts val="0"/>
              </a:spcBef>
              <a:spcAft>
                <a:spcPts val="0"/>
              </a:spcAft>
              <a:buClr>
                <a:schemeClr val="dk1"/>
              </a:buClr>
              <a:buSzPts val="1200"/>
              <a:buFont typeface="Anuphan"/>
              <a:buChar char="○"/>
              <a:defRPr sz="1200">
                <a:solidFill>
                  <a:schemeClr val="dk1"/>
                </a:solidFill>
                <a:latin typeface="Anuphan"/>
                <a:ea typeface="Anuphan"/>
                <a:cs typeface="Anuphan"/>
                <a:sym typeface="Anuphan"/>
              </a:defRPr>
            </a:lvl5pPr>
            <a:lvl6pPr marL="2743200" lvl="5" indent="-304800">
              <a:lnSpc>
                <a:spcPct val="100000"/>
              </a:lnSpc>
              <a:spcBef>
                <a:spcPts val="0"/>
              </a:spcBef>
              <a:spcAft>
                <a:spcPts val="0"/>
              </a:spcAft>
              <a:buClr>
                <a:schemeClr val="dk1"/>
              </a:buClr>
              <a:buSzPts val="1200"/>
              <a:buFont typeface="Anuphan"/>
              <a:buChar char="■"/>
              <a:defRPr sz="1200">
                <a:solidFill>
                  <a:schemeClr val="dk1"/>
                </a:solidFill>
                <a:latin typeface="Anuphan"/>
                <a:ea typeface="Anuphan"/>
                <a:cs typeface="Anuphan"/>
                <a:sym typeface="Anuphan"/>
              </a:defRPr>
            </a:lvl6pPr>
            <a:lvl7pPr marL="3200400" lvl="6" indent="-304800">
              <a:lnSpc>
                <a:spcPct val="100000"/>
              </a:lnSpc>
              <a:spcBef>
                <a:spcPts val="0"/>
              </a:spcBef>
              <a:spcAft>
                <a:spcPts val="0"/>
              </a:spcAft>
              <a:buClr>
                <a:schemeClr val="dk1"/>
              </a:buClr>
              <a:buSzPts val="1200"/>
              <a:buFont typeface="Anuphan"/>
              <a:buChar char="●"/>
              <a:defRPr sz="1200">
                <a:solidFill>
                  <a:schemeClr val="dk1"/>
                </a:solidFill>
                <a:latin typeface="Anuphan"/>
                <a:ea typeface="Anuphan"/>
                <a:cs typeface="Anuphan"/>
                <a:sym typeface="Anuphan"/>
              </a:defRPr>
            </a:lvl7pPr>
            <a:lvl8pPr marL="3657600" lvl="7" indent="-304800">
              <a:lnSpc>
                <a:spcPct val="100000"/>
              </a:lnSpc>
              <a:spcBef>
                <a:spcPts val="0"/>
              </a:spcBef>
              <a:spcAft>
                <a:spcPts val="0"/>
              </a:spcAft>
              <a:buClr>
                <a:schemeClr val="dk1"/>
              </a:buClr>
              <a:buSzPts val="1200"/>
              <a:buFont typeface="Anuphan"/>
              <a:buChar char="○"/>
              <a:defRPr sz="1200">
                <a:solidFill>
                  <a:schemeClr val="dk1"/>
                </a:solidFill>
                <a:latin typeface="Anuphan"/>
                <a:ea typeface="Anuphan"/>
                <a:cs typeface="Anuphan"/>
                <a:sym typeface="Anuphan"/>
              </a:defRPr>
            </a:lvl8pPr>
            <a:lvl9pPr marL="4114800" lvl="8" indent="-304800">
              <a:lnSpc>
                <a:spcPct val="100000"/>
              </a:lnSpc>
              <a:spcBef>
                <a:spcPts val="0"/>
              </a:spcBef>
              <a:spcAft>
                <a:spcPts val="0"/>
              </a:spcAft>
              <a:buClr>
                <a:schemeClr val="dk1"/>
              </a:buClr>
              <a:buSzPts val="1200"/>
              <a:buFont typeface="Anuphan"/>
              <a:buChar char="■"/>
              <a:defRPr sz="1200">
                <a:solidFill>
                  <a:schemeClr val="dk1"/>
                </a:solidFill>
                <a:latin typeface="Anuphan"/>
                <a:ea typeface="Anuphan"/>
                <a:cs typeface="Anuphan"/>
                <a:sym typeface="Anuph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8" r:id="rId8"/>
    <p:sldLayoutId id="2147483665" r:id="rId9"/>
    <p:sldLayoutId id="2147483668" r:id="rId10"/>
    <p:sldLayoutId id="2147483669" r:id="rId11"/>
    <p:sldLayoutId id="2147483673" r:id="rId12"/>
    <p:sldLayoutId id="2147483674"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71" name="Google Shape;271;p27"/>
          <p:cNvSpPr txBox="1">
            <a:spLocks noGrp="1"/>
          </p:cNvSpPr>
          <p:nvPr>
            <p:ph type="ctrTitle"/>
          </p:nvPr>
        </p:nvSpPr>
        <p:spPr>
          <a:xfrm>
            <a:off x="962700" y="849025"/>
            <a:ext cx="7218600" cy="2674200"/>
          </a:xfrm>
          <a:prstGeom prst="rect">
            <a:avLst/>
          </a:prstGeom>
        </p:spPr>
        <p:txBody>
          <a:bodyPr spcFirstLastPara="1" wrap="square" lIns="91425" tIns="91425" rIns="91425" bIns="91425" anchor="ctr" anchorCtr="0">
            <a:noAutofit/>
          </a:bodyPr>
          <a:lstStyle/>
          <a:p>
            <a:pPr lvl="0"/>
            <a:r>
              <a:rPr lang="en-US" b="0" dirty="0">
                <a:solidFill>
                  <a:schemeClr val="bg1"/>
                </a:solidFill>
              </a:rPr>
              <a:t>Les design patterns</a:t>
            </a:r>
            <a:endParaRPr b="0" dirty="0">
              <a:solidFill>
                <a:schemeClr val="bg1"/>
              </a:solidFill>
            </a:endParaRPr>
          </a:p>
        </p:txBody>
      </p:sp>
      <p:sp>
        <p:nvSpPr>
          <p:cNvPr id="2" name="TextBox 1">
            <a:extLst>
              <a:ext uri="{FF2B5EF4-FFF2-40B4-BE49-F238E27FC236}">
                <a16:creationId xmlns:a16="http://schemas.microsoft.com/office/drawing/2014/main" id="{4513CBC1-1BD9-02A2-6698-40939A6572AF}"/>
              </a:ext>
            </a:extLst>
          </p:cNvPr>
          <p:cNvSpPr txBox="1"/>
          <p:nvPr/>
        </p:nvSpPr>
        <p:spPr>
          <a:xfrm>
            <a:off x="784800" y="3744000"/>
            <a:ext cx="5896800" cy="954107"/>
          </a:xfrm>
          <a:prstGeom prst="rect">
            <a:avLst/>
          </a:prstGeom>
          <a:noFill/>
        </p:spPr>
        <p:txBody>
          <a:bodyPr wrap="square" rtlCol="0">
            <a:spAutoFit/>
          </a:bodyPr>
          <a:lstStyle/>
          <a:p>
            <a:pPr lvl="2"/>
            <a:r>
              <a:rPr lang="en-US" dirty="0" err="1"/>
              <a:t>Realisé</a:t>
            </a:r>
            <a:r>
              <a:rPr lang="en-US" dirty="0"/>
              <a:t> par : </a:t>
            </a:r>
            <a:br>
              <a:rPr lang="en-US" dirty="0"/>
            </a:br>
            <a:r>
              <a:rPr lang="en-US" dirty="0"/>
              <a:t>	+ BACHRI OTMANE</a:t>
            </a:r>
          </a:p>
          <a:p>
            <a:pPr lvl="2"/>
            <a:r>
              <a:rPr lang="en-US" dirty="0" smtClean="0"/>
              <a:t>	+ ARAMALI MOHAMED</a:t>
            </a:r>
            <a:endParaRPr lang="fr-FR" dirty="0" smtClean="0"/>
          </a:p>
          <a:p>
            <a:pPr lvl="2"/>
            <a:r>
              <a:rPr lang="en-US" dirty="0"/>
              <a:t>	+ IDRISSI </a:t>
            </a:r>
            <a:r>
              <a:rPr lang="en-US" dirty="0" smtClean="0"/>
              <a:t>ABDELKARIN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4044D4-E6E0-3654-AD7A-503C99361A44}"/>
              </a:ext>
            </a:extLst>
          </p:cNvPr>
          <p:cNvSpPr>
            <a:spLocks noGrp="1"/>
          </p:cNvSpPr>
          <p:nvPr>
            <p:ph type="title"/>
          </p:nvPr>
        </p:nvSpPr>
        <p:spPr>
          <a:xfrm>
            <a:off x="266580" y="445025"/>
            <a:ext cx="8424000" cy="572700"/>
          </a:xfrm>
        </p:spPr>
        <p:txBody>
          <a:bodyPr/>
          <a:lstStyle/>
          <a:p>
            <a:r>
              <a:rPr lang="en-US" dirty="0"/>
              <a:t>Implementation </a:t>
            </a:r>
            <a:r>
              <a:rPr lang="en-US" dirty="0" err="1"/>
              <a:t>en</a:t>
            </a:r>
            <a:r>
              <a:rPr lang="en-US" dirty="0"/>
              <a:t> Java du pattern Observer</a:t>
            </a:r>
            <a:endParaRPr lang="fr-FR" dirty="0"/>
          </a:p>
        </p:txBody>
      </p:sp>
      <p:pic>
        <p:nvPicPr>
          <p:cNvPr id="3" name="Picture 2">
            <a:extLst>
              <a:ext uri="{FF2B5EF4-FFF2-40B4-BE49-F238E27FC236}">
                <a16:creationId xmlns:a16="http://schemas.microsoft.com/office/drawing/2014/main" id="{6402EA7A-3C0B-B68A-D837-C7AB67303466}"/>
              </a:ext>
            </a:extLst>
          </p:cNvPr>
          <p:cNvPicPr>
            <a:picLocks noChangeAspect="1"/>
          </p:cNvPicPr>
          <p:nvPr/>
        </p:nvPicPr>
        <p:blipFill>
          <a:blip r:embed="rId2"/>
          <a:stretch>
            <a:fillRect/>
          </a:stretch>
        </p:blipFill>
        <p:spPr>
          <a:xfrm>
            <a:off x="266581" y="1174814"/>
            <a:ext cx="4214736" cy="3353091"/>
          </a:xfrm>
          <a:prstGeom prst="rect">
            <a:avLst/>
          </a:prstGeom>
        </p:spPr>
      </p:pic>
      <p:pic>
        <p:nvPicPr>
          <p:cNvPr id="5" name="Picture 4">
            <a:extLst>
              <a:ext uri="{FF2B5EF4-FFF2-40B4-BE49-F238E27FC236}">
                <a16:creationId xmlns:a16="http://schemas.microsoft.com/office/drawing/2014/main" id="{1D6962F7-ADFC-31C1-DD31-EE619F5DEE4E}"/>
              </a:ext>
            </a:extLst>
          </p:cNvPr>
          <p:cNvPicPr>
            <a:picLocks noChangeAspect="1"/>
          </p:cNvPicPr>
          <p:nvPr/>
        </p:nvPicPr>
        <p:blipFill>
          <a:blip r:embed="rId3"/>
          <a:stretch>
            <a:fillRect/>
          </a:stretch>
        </p:blipFill>
        <p:spPr>
          <a:xfrm>
            <a:off x="4571999" y="1174814"/>
            <a:ext cx="4292391" cy="3353090"/>
          </a:xfrm>
          <a:prstGeom prst="rect">
            <a:avLst/>
          </a:prstGeom>
        </p:spPr>
      </p:pic>
    </p:spTree>
    <p:extLst>
      <p:ext uri="{BB962C8B-B14F-4D97-AF65-F5344CB8AC3E}">
        <p14:creationId xmlns:p14="http://schemas.microsoft.com/office/powerpoint/2010/main" val="2690385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4044D4-E6E0-3654-AD7A-503C99361A44}"/>
              </a:ext>
            </a:extLst>
          </p:cNvPr>
          <p:cNvSpPr>
            <a:spLocks noGrp="1"/>
          </p:cNvSpPr>
          <p:nvPr>
            <p:ph type="title"/>
          </p:nvPr>
        </p:nvSpPr>
        <p:spPr>
          <a:xfrm>
            <a:off x="266580" y="445025"/>
            <a:ext cx="8424000" cy="572700"/>
          </a:xfrm>
        </p:spPr>
        <p:txBody>
          <a:bodyPr/>
          <a:lstStyle/>
          <a:p>
            <a:r>
              <a:rPr lang="en-US" dirty="0"/>
              <a:t>Implementation </a:t>
            </a:r>
            <a:r>
              <a:rPr lang="en-US" dirty="0" err="1"/>
              <a:t>en</a:t>
            </a:r>
            <a:r>
              <a:rPr lang="en-US" dirty="0"/>
              <a:t> Java du pattern Observer</a:t>
            </a:r>
            <a:endParaRPr lang="fr-FR" dirty="0"/>
          </a:p>
        </p:txBody>
      </p:sp>
      <p:pic>
        <p:nvPicPr>
          <p:cNvPr id="4" name="Picture 3">
            <a:extLst>
              <a:ext uri="{FF2B5EF4-FFF2-40B4-BE49-F238E27FC236}">
                <a16:creationId xmlns:a16="http://schemas.microsoft.com/office/drawing/2014/main" id="{E3754FDE-6B87-25F1-C898-E7CBEA9937D2}"/>
              </a:ext>
            </a:extLst>
          </p:cNvPr>
          <p:cNvPicPr>
            <a:picLocks noChangeAspect="1"/>
          </p:cNvPicPr>
          <p:nvPr/>
        </p:nvPicPr>
        <p:blipFill>
          <a:blip r:embed="rId2"/>
          <a:stretch>
            <a:fillRect/>
          </a:stretch>
        </p:blipFill>
        <p:spPr>
          <a:xfrm>
            <a:off x="884171" y="1081751"/>
            <a:ext cx="5864252" cy="3958785"/>
          </a:xfrm>
          <a:prstGeom prst="rect">
            <a:avLst/>
          </a:prstGeom>
        </p:spPr>
      </p:pic>
    </p:spTree>
    <p:extLst>
      <p:ext uri="{BB962C8B-B14F-4D97-AF65-F5344CB8AC3E}">
        <p14:creationId xmlns:p14="http://schemas.microsoft.com/office/powerpoint/2010/main" val="2020979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0"/>
          <p:cNvSpPr txBox="1">
            <a:spLocks noGrp="1"/>
          </p:cNvSpPr>
          <p:nvPr>
            <p:ph type="title"/>
          </p:nvPr>
        </p:nvSpPr>
        <p:spPr>
          <a:xfrm>
            <a:off x="1968300" y="2606500"/>
            <a:ext cx="5207400" cy="96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composite</a:t>
            </a:r>
            <a:endParaRPr dirty="0"/>
          </a:p>
        </p:txBody>
      </p:sp>
      <p:sp>
        <p:nvSpPr>
          <p:cNvPr id="325" name="Google Shape;325;p30"/>
          <p:cNvSpPr txBox="1">
            <a:spLocks noGrp="1"/>
          </p:cNvSpPr>
          <p:nvPr>
            <p:ph type="title" idx="2"/>
          </p:nvPr>
        </p:nvSpPr>
        <p:spPr>
          <a:xfrm>
            <a:off x="3833250" y="1082100"/>
            <a:ext cx="1477500" cy="12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326" name="Google Shape;326;p30"/>
          <p:cNvGrpSpPr/>
          <p:nvPr/>
        </p:nvGrpSpPr>
        <p:grpSpPr>
          <a:xfrm>
            <a:off x="355358" y="432002"/>
            <a:ext cx="1835075" cy="1450263"/>
            <a:chOff x="7800400" y="280725"/>
            <a:chExt cx="1861508" cy="1471154"/>
          </a:xfrm>
        </p:grpSpPr>
        <p:sp>
          <p:nvSpPr>
            <p:cNvPr id="327" name="Google Shape;327;p30"/>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30"/>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30"/>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30"/>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30"/>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30"/>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30"/>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4" name="Google Shape;334;p30"/>
          <p:cNvGrpSpPr/>
          <p:nvPr/>
        </p:nvGrpSpPr>
        <p:grpSpPr>
          <a:xfrm rot="-682579" flipH="1">
            <a:off x="7918539" y="4262298"/>
            <a:ext cx="1020719" cy="692405"/>
            <a:chOff x="710475" y="4431950"/>
            <a:chExt cx="1470700" cy="997650"/>
          </a:xfrm>
        </p:grpSpPr>
        <p:sp>
          <p:nvSpPr>
            <p:cNvPr id="335" name="Google Shape;335;p30"/>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30"/>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30"/>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728868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31"/>
          <p:cNvSpPr txBox="1">
            <a:spLocks noGrp="1"/>
          </p:cNvSpPr>
          <p:nvPr>
            <p:ph type="title"/>
          </p:nvPr>
        </p:nvSpPr>
        <p:spPr>
          <a:xfrm>
            <a:off x="720000" y="1435205"/>
            <a:ext cx="4248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dirty="0"/>
              <a:t>Introduction</a:t>
            </a:r>
            <a:endParaRPr dirty="0"/>
          </a:p>
        </p:txBody>
      </p:sp>
      <p:sp>
        <p:nvSpPr>
          <p:cNvPr id="344" name="Google Shape;344;p31"/>
          <p:cNvSpPr txBox="1">
            <a:spLocks noGrp="1"/>
          </p:cNvSpPr>
          <p:nvPr>
            <p:ph type="body" idx="1"/>
          </p:nvPr>
        </p:nvSpPr>
        <p:spPr>
          <a:xfrm>
            <a:off x="881543" y="2062478"/>
            <a:ext cx="3943800" cy="2298579"/>
          </a:xfrm>
          <a:prstGeom prst="rect">
            <a:avLst/>
          </a:prstGeom>
        </p:spPr>
        <p:txBody>
          <a:bodyPr spcFirstLastPara="1" wrap="square" lIns="91425" tIns="91425" rIns="91425" bIns="91425" anchor="ctr" anchorCtr="0">
            <a:noAutofit/>
          </a:bodyPr>
          <a:lstStyle/>
          <a:p>
            <a:pPr marL="0" lvl="0" indent="0">
              <a:buNone/>
            </a:pPr>
            <a:r>
              <a:rPr lang="fr-FR" sz="1600" dirty="0"/>
              <a:t>Le design pattern Composite est un modèle de conception structurel qui permet de composer des objets en une structure arborescente pour représenter des hiérarchies tout en traitant les objets individuels et les composites de manière uniforme. </a:t>
            </a:r>
          </a:p>
        </p:txBody>
      </p:sp>
      <p:grpSp>
        <p:nvGrpSpPr>
          <p:cNvPr id="345" name="Google Shape;345;p31"/>
          <p:cNvGrpSpPr/>
          <p:nvPr/>
        </p:nvGrpSpPr>
        <p:grpSpPr>
          <a:xfrm rot="-682722" flipH="1">
            <a:off x="4753090" y="-229064"/>
            <a:ext cx="1802474" cy="1222709"/>
            <a:chOff x="710475" y="4431950"/>
            <a:chExt cx="1470700" cy="997650"/>
          </a:xfrm>
        </p:grpSpPr>
        <p:sp>
          <p:nvSpPr>
            <p:cNvPr id="346" name="Google Shape;346;p31"/>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31"/>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31"/>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9" name="Google Shape;349;p31"/>
          <p:cNvGrpSpPr/>
          <p:nvPr/>
        </p:nvGrpSpPr>
        <p:grpSpPr>
          <a:xfrm rot="-10117237" flipH="1">
            <a:off x="371487" y="4178745"/>
            <a:ext cx="813271" cy="642730"/>
            <a:chOff x="7800400" y="280725"/>
            <a:chExt cx="1861508" cy="1471154"/>
          </a:xfrm>
        </p:grpSpPr>
        <p:sp>
          <p:nvSpPr>
            <p:cNvPr id="350" name="Google Shape;350;p31"/>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31"/>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31"/>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31"/>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31"/>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31"/>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31"/>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7630" y="1076885"/>
            <a:ext cx="3524250" cy="3524250"/>
          </a:xfrm>
          <a:prstGeom prst="rect">
            <a:avLst/>
          </a:prstGeom>
        </p:spPr>
      </p:pic>
    </p:spTree>
    <p:extLst>
      <p:ext uri="{BB962C8B-B14F-4D97-AF65-F5344CB8AC3E}">
        <p14:creationId xmlns:p14="http://schemas.microsoft.com/office/powerpoint/2010/main" val="2441546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2"/>
          <p:cNvSpPr txBox="1">
            <a:spLocks noGrp="1"/>
          </p:cNvSpPr>
          <p:nvPr>
            <p:ph type="title"/>
          </p:nvPr>
        </p:nvSpPr>
        <p:spPr>
          <a:xfrm>
            <a:off x="720000" y="281477"/>
            <a:ext cx="7704000" cy="572700"/>
          </a:xfrm>
          <a:prstGeom prst="rect">
            <a:avLst/>
          </a:prstGeom>
          <a:effectLst>
            <a:outerShdw dist="171450" dir="19080000" algn="bl" rotWithShape="0">
              <a:schemeClr val="dk2"/>
            </a:outerShdw>
          </a:effectLst>
        </p:spPr>
        <p:txBody>
          <a:bodyPr spcFirstLastPara="1" wrap="square" lIns="91425" tIns="91425" rIns="91425" bIns="91425" anchor="t" anchorCtr="0">
            <a:noAutofit/>
          </a:bodyPr>
          <a:lstStyle/>
          <a:p>
            <a:pPr lvl="0"/>
            <a:r>
              <a:rPr lang="fr-FR" b="0" dirty="0"/>
              <a:t>Contexte</a:t>
            </a:r>
            <a:r>
              <a:rPr lang="en-US" b="0" dirty="0"/>
              <a:t> d'utilisation</a:t>
            </a:r>
            <a:endParaRPr dirty="0"/>
          </a:p>
        </p:txBody>
      </p:sp>
      <p:sp>
        <p:nvSpPr>
          <p:cNvPr id="362" name="Google Shape;362;p32"/>
          <p:cNvSpPr txBox="1">
            <a:spLocks noGrp="1"/>
          </p:cNvSpPr>
          <p:nvPr>
            <p:ph type="subTitle" idx="3"/>
          </p:nvPr>
        </p:nvSpPr>
        <p:spPr>
          <a:xfrm>
            <a:off x="175641" y="2435647"/>
            <a:ext cx="2701373" cy="1826413"/>
          </a:xfrm>
          <a:prstGeom prst="rect">
            <a:avLst/>
          </a:prstGeom>
        </p:spPr>
        <p:txBody>
          <a:bodyPr spcFirstLastPara="1" wrap="square" lIns="91425" tIns="91425" rIns="91425" bIns="91425" anchor="ctr" anchorCtr="0">
            <a:noAutofit/>
          </a:bodyPr>
          <a:lstStyle/>
          <a:p>
            <a:pPr marL="0" lvl="0" indent="0"/>
            <a:r>
              <a:rPr lang="fr-FR" sz="1400" dirty="0"/>
              <a:t>Les interfaces utilisateur, les structures de dossiers, les documents et d'autres types de graphes hiérarchiques peuvent être représentés avec des arbres et des graphes hiérarchiques. </a:t>
            </a:r>
            <a:endParaRPr dirty="0"/>
          </a:p>
        </p:txBody>
      </p:sp>
      <p:sp>
        <p:nvSpPr>
          <p:cNvPr id="363" name="Google Shape;363;p32"/>
          <p:cNvSpPr txBox="1">
            <a:spLocks noGrp="1"/>
          </p:cNvSpPr>
          <p:nvPr>
            <p:ph type="subTitle" idx="4"/>
          </p:nvPr>
        </p:nvSpPr>
        <p:spPr>
          <a:xfrm>
            <a:off x="3352800" y="2455760"/>
            <a:ext cx="2676293" cy="1786275"/>
          </a:xfrm>
          <a:prstGeom prst="rect">
            <a:avLst/>
          </a:prstGeom>
        </p:spPr>
        <p:txBody>
          <a:bodyPr spcFirstLastPara="1" wrap="square" lIns="91425" tIns="91425" rIns="91425" bIns="91425" anchor="ctr" anchorCtr="0">
            <a:noAutofit/>
          </a:bodyPr>
          <a:lstStyle/>
          <a:p>
            <a:pPr marL="0" lvl="0" indent="0"/>
            <a:r>
              <a:rPr lang="fr-FR" sz="1400" dirty="0"/>
              <a:t>manipulation uniforme d'ensembles d'objets polymorphes, qu'ils soient des objets individuels ou des composites.</a:t>
            </a:r>
            <a:endParaRPr sz="1400" dirty="0"/>
          </a:p>
        </p:txBody>
      </p:sp>
      <p:sp>
        <p:nvSpPr>
          <p:cNvPr id="16" name="Google Shape;363;p32"/>
          <p:cNvSpPr txBox="1">
            <a:spLocks/>
          </p:cNvSpPr>
          <p:nvPr/>
        </p:nvSpPr>
        <p:spPr>
          <a:xfrm>
            <a:off x="6413881" y="2435647"/>
            <a:ext cx="2581436" cy="1826413"/>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1pPr>
            <a:lvl2pPr marL="914400" marR="0" lvl="1"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2pPr>
            <a:lvl3pPr marL="1371600" marR="0" lvl="2"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3pPr>
            <a:lvl4pPr marL="1828800" marR="0" lvl="3"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4pPr>
            <a:lvl5pPr marL="2286000" marR="0" lvl="4"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5pPr>
            <a:lvl6pPr marL="2743200" marR="0" lvl="5"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6pPr>
            <a:lvl7pPr marL="3200400" marR="0" lvl="6"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7pPr>
            <a:lvl8pPr marL="3657600" marR="0" lvl="7"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8pPr>
            <a:lvl9pPr marL="4114800" marR="0" lvl="8"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9pPr>
          </a:lstStyle>
          <a:p>
            <a:pPr marL="0" indent="0"/>
            <a:r>
              <a:rPr lang="fr-FR" sz="1400" dirty="0"/>
              <a:t>Récursivité dans la conception de logiciels pour traiter des structures imbriquées</a:t>
            </a:r>
            <a:endParaRPr lang="en-US" sz="1400" dirty="0"/>
          </a:p>
        </p:txBody>
      </p:sp>
      <p:sp>
        <p:nvSpPr>
          <p:cNvPr id="18" name="Google Shape;362;p32"/>
          <p:cNvSpPr txBox="1">
            <a:spLocks/>
          </p:cNvSpPr>
          <p:nvPr/>
        </p:nvSpPr>
        <p:spPr>
          <a:xfrm>
            <a:off x="591015" y="1039937"/>
            <a:ext cx="7961970" cy="840901"/>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1pPr>
            <a:lvl2pPr marL="914400" marR="0" lvl="1"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2pPr>
            <a:lvl3pPr marL="1371600" marR="0" lvl="2"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3pPr>
            <a:lvl4pPr marL="1828800" marR="0" lvl="3"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4pPr>
            <a:lvl5pPr marL="2286000" marR="0" lvl="4"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5pPr>
            <a:lvl6pPr marL="2743200" marR="0" lvl="5"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6pPr>
            <a:lvl7pPr marL="3200400" marR="0" lvl="6"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7pPr>
            <a:lvl8pPr marL="3657600" marR="0" lvl="7"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8pPr>
            <a:lvl9pPr marL="4114800" marR="0" lvl="8"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9pPr>
          </a:lstStyle>
          <a:p>
            <a:pPr marL="0" indent="0"/>
            <a:r>
              <a:rPr lang="en-US" sz="1400" dirty="0"/>
              <a:t>Le design pattern Composite </a:t>
            </a:r>
            <a:r>
              <a:rPr lang="fr-FR" sz="1400" dirty="0"/>
              <a:t>est principalement utilisé dans les structures hiérarchiques avec des objets individuels et des composites. Il est pertinent dans les cas suivants :</a:t>
            </a:r>
          </a:p>
        </p:txBody>
      </p:sp>
    </p:spTree>
    <p:extLst>
      <p:ext uri="{BB962C8B-B14F-4D97-AF65-F5344CB8AC3E}">
        <p14:creationId xmlns:p14="http://schemas.microsoft.com/office/powerpoint/2010/main" val="1157230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3"/>
          <p:cNvSpPr txBox="1">
            <a:spLocks noGrp="1"/>
          </p:cNvSpPr>
          <p:nvPr>
            <p:ph type="title"/>
          </p:nvPr>
        </p:nvSpPr>
        <p:spPr>
          <a:xfrm>
            <a:off x="720000" y="445025"/>
            <a:ext cx="7704000" cy="572700"/>
          </a:xfrm>
          <a:prstGeom prst="rect">
            <a:avLst/>
          </a:prstGeom>
          <a:solidFill>
            <a:schemeClr val="dk1"/>
          </a:solidFill>
          <a:effectLst>
            <a:outerShdw dist="171450" dir="19140000" algn="bl" rotWithShape="0">
              <a:schemeClr val="dk2"/>
            </a:outerShdw>
          </a:effectLst>
        </p:spPr>
        <p:txBody>
          <a:bodyPr spcFirstLastPara="1" wrap="square" lIns="91425" tIns="91425" rIns="91425" bIns="91425" anchor="t" anchorCtr="0">
            <a:noAutofit/>
          </a:bodyPr>
          <a:lstStyle/>
          <a:p>
            <a:pPr lvl="0"/>
            <a:r>
              <a:rPr lang="fr-FR" b="0" dirty="0"/>
              <a:t>Structure du Composite</a:t>
            </a:r>
            <a:endParaRPr dirty="0">
              <a:solidFill>
                <a:schemeClr val="lt1"/>
              </a:solidFill>
            </a:endParaRPr>
          </a:p>
        </p:txBody>
      </p:sp>
      <p:sp>
        <p:nvSpPr>
          <p:cNvPr id="379" name="Google Shape;379;p33"/>
          <p:cNvSpPr txBox="1">
            <a:spLocks noGrp="1"/>
          </p:cNvSpPr>
          <p:nvPr>
            <p:ph type="subTitle" idx="2"/>
          </p:nvPr>
        </p:nvSpPr>
        <p:spPr>
          <a:xfrm>
            <a:off x="714850" y="3053625"/>
            <a:ext cx="2473500" cy="1578400"/>
          </a:xfrm>
          <a:prstGeom prst="rect">
            <a:avLst/>
          </a:prstGeom>
        </p:spPr>
        <p:txBody>
          <a:bodyPr spcFirstLastPara="1" wrap="square" lIns="91425" tIns="91425" rIns="91425" bIns="91425" anchor="ctr" anchorCtr="0">
            <a:noAutofit/>
          </a:bodyPr>
          <a:lstStyle/>
          <a:p>
            <a:pPr marL="0" lvl="0" indent="0"/>
            <a:r>
              <a:rPr lang="fr-FR" sz="1400" dirty="0"/>
              <a:t>Le design pattern Composite repose sur le Composant, définissant une interface commune pour tous les éléments de la structure, qu'ils soient des Feuilles ou des Composites.</a:t>
            </a:r>
            <a:endParaRPr sz="1400" dirty="0"/>
          </a:p>
        </p:txBody>
      </p:sp>
      <p:sp>
        <p:nvSpPr>
          <p:cNvPr id="380" name="Google Shape;380;p33"/>
          <p:cNvSpPr txBox="1">
            <a:spLocks noGrp="1"/>
          </p:cNvSpPr>
          <p:nvPr>
            <p:ph type="subTitle" idx="3"/>
          </p:nvPr>
        </p:nvSpPr>
        <p:spPr>
          <a:xfrm>
            <a:off x="3335237" y="3053625"/>
            <a:ext cx="2473500" cy="1578400"/>
          </a:xfrm>
          <a:prstGeom prst="rect">
            <a:avLst/>
          </a:prstGeom>
        </p:spPr>
        <p:txBody>
          <a:bodyPr spcFirstLastPara="1" wrap="square" lIns="91425" tIns="91425" rIns="91425" bIns="91425" anchor="ctr" anchorCtr="0">
            <a:noAutofit/>
          </a:bodyPr>
          <a:lstStyle/>
          <a:p>
            <a:pPr marL="0" lvl="0" indent="0"/>
            <a:r>
              <a:rPr lang="fr-FR" sz="1400" dirty="0"/>
              <a:t>Un Composite est un objet complexe qui peut contenir d'autres objets, qu'ils soient des Feuilles ou d'autres Composites</a:t>
            </a:r>
            <a:endParaRPr sz="1400" dirty="0"/>
          </a:p>
        </p:txBody>
      </p:sp>
      <p:sp>
        <p:nvSpPr>
          <p:cNvPr id="381" name="Google Shape;381;p33"/>
          <p:cNvSpPr txBox="1">
            <a:spLocks noGrp="1"/>
          </p:cNvSpPr>
          <p:nvPr>
            <p:ph type="subTitle" idx="4"/>
          </p:nvPr>
        </p:nvSpPr>
        <p:spPr>
          <a:xfrm>
            <a:off x="5955627" y="3053625"/>
            <a:ext cx="2473500" cy="1578400"/>
          </a:xfrm>
          <a:prstGeom prst="rect">
            <a:avLst/>
          </a:prstGeom>
        </p:spPr>
        <p:txBody>
          <a:bodyPr spcFirstLastPara="1" wrap="square" lIns="91425" tIns="91425" rIns="91425" bIns="91425" anchor="ctr" anchorCtr="0">
            <a:noAutofit/>
          </a:bodyPr>
          <a:lstStyle/>
          <a:p>
            <a:pPr marL="0" lvl="0" indent="0"/>
            <a:r>
              <a:rPr lang="fr-FR" sz="1400" dirty="0"/>
              <a:t>Les feuilles sont des objets individuels de la structure combinée. Il représente un élément fondamental qui n'a pas de sous-éléments. </a:t>
            </a:r>
            <a:endParaRPr sz="1400" dirty="0"/>
          </a:p>
        </p:txBody>
      </p:sp>
      <p:grpSp>
        <p:nvGrpSpPr>
          <p:cNvPr id="387" name="Google Shape;387;p33"/>
          <p:cNvGrpSpPr/>
          <p:nvPr/>
        </p:nvGrpSpPr>
        <p:grpSpPr>
          <a:xfrm>
            <a:off x="4279849" y="1750693"/>
            <a:ext cx="584073" cy="615052"/>
            <a:chOff x="862283" y="4274771"/>
            <a:chExt cx="341204" cy="359301"/>
          </a:xfrm>
        </p:grpSpPr>
        <p:sp>
          <p:nvSpPr>
            <p:cNvPr id="388" name="Google Shape;388;p33"/>
            <p:cNvSpPr/>
            <p:nvPr/>
          </p:nvSpPr>
          <p:spPr>
            <a:xfrm>
              <a:off x="1100089" y="4490790"/>
              <a:ext cx="24267" cy="17366"/>
            </a:xfrm>
            <a:custGeom>
              <a:avLst/>
              <a:gdLst/>
              <a:ahLst/>
              <a:cxnLst/>
              <a:rect l="l" t="t" r="r" b="b"/>
              <a:pathLst>
                <a:path w="763" h="546" extrusionOk="0">
                  <a:moveTo>
                    <a:pt x="561" y="0"/>
                  </a:moveTo>
                  <a:cubicBezTo>
                    <a:pt x="536" y="0"/>
                    <a:pt x="510" y="7"/>
                    <a:pt x="489" y="22"/>
                  </a:cubicBezTo>
                  <a:lnTo>
                    <a:pt x="108" y="224"/>
                  </a:lnTo>
                  <a:cubicBezTo>
                    <a:pt x="24" y="272"/>
                    <a:pt x="0" y="379"/>
                    <a:pt x="48" y="450"/>
                  </a:cubicBezTo>
                  <a:cubicBezTo>
                    <a:pt x="72" y="510"/>
                    <a:pt x="131" y="545"/>
                    <a:pt x="191" y="545"/>
                  </a:cubicBezTo>
                  <a:cubicBezTo>
                    <a:pt x="227" y="545"/>
                    <a:pt x="250" y="545"/>
                    <a:pt x="262" y="522"/>
                  </a:cubicBezTo>
                  <a:lnTo>
                    <a:pt x="655" y="319"/>
                  </a:lnTo>
                  <a:cubicBezTo>
                    <a:pt x="727" y="272"/>
                    <a:pt x="762" y="164"/>
                    <a:pt x="715" y="93"/>
                  </a:cubicBezTo>
                  <a:cubicBezTo>
                    <a:pt x="682" y="35"/>
                    <a:pt x="620" y="0"/>
                    <a:pt x="5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1100089" y="4476001"/>
              <a:ext cx="24267" cy="17397"/>
            </a:xfrm>
            <a:custGeom>
              <a:avLst/>
              <a:gdLst/>
              <a:ahLst/>
              <a:cxnLst/>
              <a:rect l="l" t="t" r="r" b="b"/>
              <a:pathLst>
                <a:path w="763" h="547" extrusionOk="0">
                  <a:moveTo>
                    <a:pt x="561" y="1"/>
                  </a:moveTo>
                  <a:cubicBezTo>
                    <a:pt x="536" y="1"/>
                    <a:pt x="510" y="8"/>
                    <a:pt x="489" y="22"/>
                  </a:cubicBezTo>
                  <a:lnTo>
                    <a:pt x="108" y="236"/>
                  </a:lnTo>
                  <a:cubicBezTo>
                    <a:pt x="24" y="272"/>
                    <a:pt x="0" y="379"/>
                    <a:pt x="48" y="451"/>
                  </a:cubicBezTo>
                  <a:cubicBezTo>
                    <a:pt x="72" y="510"/>
                    <a:pt x="131" y="546"/>
                    <a:pt x="191" y="546"/>
                  </a:cubicBezTo>
                  <a:cubicBezTo>
                    <a:pt x="227" y="546"/>
                    <a:pt x="250" y="546"/>
                    <a:pt x="262" y="534"/>
                  </a:cubicBezTo>
                  <a:lnTo>
                    <a:pt x="655" y="320"/>
                  </a:lnTo>
                  <a:cubicBezTo>
                    <a:pt x="727" y="272"/>
                    <a:pt x="762" y="177"/>
                    <a:pt x="715" y="94"/>
                  </a:cubicBezTo>
                  <a:cubicBezTo>
                    <a:pt x="682" y="36"/>
                    <a:pt x="620" y="1"/>
                    <a:pt x="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862283" y="4274771"/>
              <a:ext cx="341204" cy="359301"/>
            </a:xfrm>
            <a:custGeom>
              <a:avLst/>
              <a:gdLst/>
              <a:ahLst/>
              <a:cxnLst/>
              <a:rect l="l" t="t" r="r" b="b"/>
              <a:pathLst>
                <a:path w="10728" h="11297" extrusionOk="0">
                  <a:moveTo>
                    <a:pt x="5203" y="444"/>
                  </a:moveTo>
                  <a:lnTo>
                    <a:pt x="5203" y="2194"/>
                  </a:lnTo>
                  <a:lnTo>
                    <a:pt x="2084" y="3920"/>
                  </a:lnTo>
                  <a:lnTo>
                    <a:pt x="512" y="3051"/>
                  </a:lnTo>
                  <a:lnTo>
                    <a:pt x="5203" y="444"/>
                  </a:lnTo>
                  <a:close/>
                  <a:moveTo>
                    <a:pt x="5537" y="444"/>
                  </a:moveTo>
                  <a:lnTo>
                    <a:pt x="10228" y="3051"/>
                  </a:lnTo>
                  <a:lnTo>
                    <a:pt x="8656" y="3920"/>
                  </a:lnTo>
                  <a:lnTo>
                    <a:pt x="5537" y="2194"/>
                  </a:lnTo>
                  <a:lnTo>
                    <a:pt x="5537" y="444"/>
                  </a:lnTo>
                  <a:close/>
                  <a:moveTo>
                    <a:pt x="5382" y="2480"/>
                  </a:moveTo>
                  <a:lnTo>
                    <a:pt x="8311" y="4099"/>
                  </a:lnTo>
                  <a:lnTo>
                    <a:pt x="5382" y="5730"/>
                  </a:lnTo>
                  <a:lnTo>
                    <a:pt x="2441" y="4099"/>
                  </a:lnTo>
                  <a:lnTo>
                    <a:pt x="5382" y="2480"/>
                  </a:lnTo>
                  <a:close/>
                  <a:moveTo>
                    <a:pt x="346" y="3325"/>
                  </a:moveTo>
                  <a:lnTo>
                    <a:pt x="1941" y="4206"/>
                  </a:lnTo>
                  <a:lnTo>
                    <a:pt x="1941" y="7278"/>
                  </a:lnTo>
                  <a:lnTo>
                    <a:pt x="346" y="7992"/>
                  </a:lnTo>
                  <a:lnTo>
                    <a:pt x="346" y="3325"/>
                  </a:lnTo>
                  <a:close/>
                  <a:moveTo>
                    <a:pt x="2262" y="4385"/>
                  </a:moveTo>
                  <a:lnTo>
                    <a:pt x="3477" y="5051"/>
                  </a:lnTo>
                  <a:lnTo>
                    <a:pt x="5215" y="6028"/>
                  </a:lnTo>
                  <a:lnTo>
                    <a:pt x="5215" y="8921"/>
                  </a:lnTo>
                  <a:lnTo>
                    <a:pt x="2262" y="7290"/>
                  </a:lnTo>
                  <a:lnTo>
                    <a:pt x="2262" y="4385"/>
                  </a:lnTo>
                  <a:close/>
                  <a:moveTo>
                    <a:pt x="8489" y="4385"/>
                  </a:moveTo>
                  <a:lnTo>
                    <a:pt x="8489" y="7290"/>
                  </a:lnTo>
                  <a:lnTo>
                    <a:pt x="5537" y="8921"/>
                  </a:lnTo>
                  <a:lnTo>
                    <a:pt x="5537" y="6028"/>
                  </a:lnTo>
                  <a:lnTo>
                    <a:pt x="8489" y="4385"/>
                  </a:lnTo>
                  <a:close/>
                  <a:moveTo>
                    <a:pt x="5374" y="0"/>
                  </a:moveTo>
                  <a:cubicBezTo>
                    <a:pt x="5346" y="0"/>
                    <a:pt x="5316" y="9"/>
                    <a:pt x="5287" y="27"/>
                  </a:cubicBezTo>
                  <a:lnTo>
                    <a:pt x="96" y="2896"/>
                  </a:lnTo>
                  <a:cubicBezTo>
                    <a:pt x="36" y="2932"/>
                    <a:pt x="0" y="2992"/>
                    <a:pt x="0" y="3051"/>
                  </a:cubicBezTo>
                  <a:lnTo>
                    <a:pt x="0" y="8242"/>
                  </a:lnTo>
                  <a:cubicBezTo>
                    <a:pt x="0" y="8302"/>
                    <a:pt x="36" y="8361"/>
                    <a:pt x="96" y="8385"/>
                  </a:cubicBezTo>
                  <a:lnTo>
                    <a:pt x="2382" y="9659"/>
                  </a:lnTo>
                  <a:cubicBezTo>
                    <a:pt x="2407" y="9670"/>
                    <a:pt x="2434" y="9676"/>
                    <a:pt x="2461" y="9676"/>
                  </a:cubicBezTo>
                  <a:cubicBezTo>
                    <a:pt x="2519" y="9676"/>
                    <a:pt x="2575" y="9649"/>
                    <a:pt x="2608" y="9600"/>
                  </a:cubicBezTo>
                  <a:cubicBezTo>
                    <a:pt x="2655" y="9516"/>
                    <a:pt x="2620" y="9421"/>
                    <a:pt x="2548" y="9373"/>
                  </a:cubicBezTo>
                  <a:lnTo>
                    <a:pt x="548" y="8266"/>
                  </a:lnTo>
                  <a:lnTo>
                    <a:pt x="2096" y="7587"/>
                  </a:lnTo>
                  <a:lnTo>
                    <a:pt x="5227" y="9314"/>
                  </a:lnTo>
                  <a:lnTo>
                    <a:pt x="5227" y="10862"/>
                  </a:lnTo>
                  <a:lnTo>
                    <a:pt x="3215" y="9742"/>
                  </a:lnTo>
                  <a:cubicBezTo>
                    <a:pt x="3193" y="9727"/>
                    <a:pt x="3167" y="9721"/>
                    <a:pt x="3140" y="9721"/>
                  </a:cubicBezTo>
                  <a:cubicBezTo>
                    <a:pt x="3082" y="9721"/>
                    <a:pt x="3021" y="9753"/>
                    <a:pt x="2989" y="9802"/>
                  </a:cubicBezTo>
                  <a:cubicBezTo>
                    <a:pt x="2953" y="9873"/>
                    <a:pt x="2977" y="9981"/>
                    <a:pt x="3060" y="10028"/>
                  </a:cubicBezTo>
                  <a:lnTo>
                    <a:pt x="5299" y="11278"/>
                  </a:lnTo>
                  <a:cubicBezTo>
                    <a:pt x="5322" y="11290"/>
                    <a:pt x="5349" y="11296"/>
                    <a:pt x="5377" y="11296"/>
                  </a:cubicBezTo>
                  <a:cubicBezTo>
                    <a:pt x="5406" y="11296"/>
                    <a:pt x="5435" y="11290"/>
                    <a:pt x="5465" y="11278"/>
                  </a:cubicBezTo>
                  <a:lnTo>
                    <a:pt x="7835" y="9969"/>
                  </a:lnTo>
                  <a:cubicBezTo>
                    <a:pt x="7906" y="9921"/>
                    <a:pt x="7930" y="9814"/>
                    <a:pt x="7894" y="9742"/>
                  </a:cubicBezTo>
                  <a:cubicBezTo>
                    <a:pt x="7861" y="9693"/>
                    <a:pt x="7801" y="9661"/>
                    <a:pt x="7743" y="9661"/>
                  </a:cubicBezTo>
                  <a:cubicBezTo>
                    <a:pt x="7716" y="9661"/>
                    <a:pt x="7690" y="9668"/>
                    <a:pt x="7668" y="9683"/>
                  </a:cubicBezTo>
                  <a:lnTo>
                    <a:pt x="5561" y="10862"/>
                  </a:lnTo>
                  <a:lnTo>
                    <a:pt x="5561" y="9314"/>
                  </a:lnTo>
                  <a:lnTo>
                    <a:pt x="8680" y="7587"/>
                  </a:lnTo>
                  <a:lnTo>
                    <a:pt x="10228" y="8266"/>
                  </a:lnTo>
                  <a:lnTo>
                    <a:pt x="8335" y="9314"/>
                  </a:lnTo>
                  <a:cubicBezTo>
                    <a:pt x="8263" y="9361"/>
                    <a:pt x="8239" y="9457"/>
                    <a:pt x="8275" y="9540"/>
                  </a:cubicBezTo>
                  <a:cubicBezTo>
                    <a:pt x="8311" y="9600"/>
                    <a:pt x="8370" y="9623"/>
                    <a:pt x="8430" y="9623"/>
                  </a:cubicBezTo>
                  <a:cubicBezTo>
                    <a:pt x="8454" y="9623"/>
                    <a:pt x="8489" y="9623"/>
                    <a:pt x="8501" y="9611"/>
                  </a:cubicBezTo>
                  <a:lnTo>
                    <a:pt x="10680" y="8409"/>
                  </a:lnTo>
                  <a:cubicBezTo>
                    <a:pt x="10680" y="8373"/>
                    <a:pt x="10692" y="8349"/>
                    <a:pt x="10704" y="8326"/>
                  </a:cubicBezTo>
                  <a:cubicBezTo>
                    <a:pt x="10716" y="8302"/>
                    <a:pt x="10728" y="8266"/>
                    <a:pt x="10728" y="8242"/>
                  </a:cubicBezTo>
                  <a:lnTo>
                    <a:pt x="10728" y="6778"/>
                  </a:lnTo>
                  <a:cubicBezTo>
                    <a:pt x="10728" y="6694"/>
                    <a:pt x="10656" y="6623"/>
                    <a:pt x="10573" y="6623"/>
                  </a:cubicBezTo>
                  <a:cubicBezTo>
                    <a:pt x="10478" y="6623"/>
                    <a:pt x="10406" y="6694"/>
                    <a:pt x="10406" y="6778"/>
                  </a:cubicBezTo>
                  <a:lnTo>
                    <a:pt x="10406" y="7992"/>
                  </a:lnTo>
                  <a:lnTo>
                    <a:pt x="8811" y="7278"/>
                  </a:lnTo>
                  <a:lnTo>
                    <a:pt x="8811" y="4206"/>
                  </a:lnTo>
                  <a:lnTo>
                    <a:pt x="10406" y="3325"/>
                  </a:lnTo>
                  <a:lnTo>
                    <a:pt x="10406" y="6063"/>
                  </a:lnTo>
                  <a:cubicBezTo>
                    <a:pt x="10406" y="6159"/>
                    <a:pt x="10478" y="6230"/>
                    <a:pt x="10573" y="6230"/>
                  </a:cubicBezTo>
                  <a:cubicBezTo>
                    <a:pt x="10656" y="6230"/>
                    <a:pt x="10728" y="6159"/>
                    <a:pt x="10728" y="6063"/>
                  </a:cubicBezTo>
                  <a:lnTo>
                    <a:pt x="10728" y="3051"/>
                  </a:lnTo>
                  <a:cubicBezTo>
                    <a:pt x="10728" y="2992"/>
                    <a:pt x="10704" y="2932"/>
                    <a:pt x="10644" y="2896"/>
                  </a:cubicBezTo>
                  <a:lnTo>
                    <a:pt x="5453" y="27"/>
                  </a:lnTo>
                  <a:cubicBezTo>
                    <a:pt x="5430" y="9"/>
                    <a:pt x="5403" y="0"/>
                    <a:pt x="53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9" name="Google Shape;409;p33"/>
          <p:cNvSpPr txBox="1">
            <a:spLocks noGrp="1"/>
          </p:cNvSpPr>
          <p:nvPr>
            <p:ph type="subTitle" idx="1"/>
          </p:nvPr>
        </p:nvSpPr>
        <p:spPr>
          <a:xfrm>
            <a:off x="714863" y="2596125"/>
            <a:ext cx="2473500" cy="457500"/>
          </a:xfrm>
          <a:prstGeom prst="rect">
            <a:avLst/>
          </a:prstGeom>
        </p:spPr>
        <p:txBody>
          <a:bodyPr spcFirstLastPara="1" wrap="square" lIns="91425" tIns="91425" rIns="91425" bIns="91425" anchor="ctr" anchorCtr="0">
            <a:noAutofit/>
          </a:bodyPr>
          <a:lstStyle/>
          <a:p>
            <a:pPr marL="0" lvl="0" indent="0"/>
            <a:r>
              <a:rPr lang="en-US" dirty="0"/>
              <a:t>Composant</a:t>
            </a:r>
            <a:endParaRPr dirty="0"/>
          </a:p>
        </p:txBody>
      </p:sp>
      <p:sp>
        <p:nvSpPr>
          <p:cNvPr id="410" name="Google Shape;410;p33"/>
          <p:cNvSpPr txBox="1">
            <a:spLocks noGrp="1"/>
          </p:cNvSpPr>
          <p:nvPr>
            <p:ph type="subTitle" idx="5"/>
          </p:nvPr>
        </p:nvSpPr>
        <p:spPr>
          <a:xfrm>
            <a:off x="3335249" y="2596125"/>
            <a:ext cx="2473500" cy="457500"/>
          </a:xfrm>
          <a:prstGeom prst="rect">
            <a:avLst/>
          </a:prstGeom>
        </p:spPr>
        <p:txBody>
          <a:bodyPr spcFirstLastPara="1" wrap="square" lIns="91425" tIns="91425" rIns="91425" bIns="91425" anchor="ctr" anchorCtr="0">
            <a:noAutofit/>
          </a:bodyPr>
          <a:lstStyle/>
          <a:p>
            <a:pPr marL="0" lvl="0" indent="0"/>
            <a:r>
              <a:rPr lang="en-US" dirty="0"/>
              <a:t>Composite</a:t>
            </a:r>
            <a:endParaRPr dirty="0"/>
          </a:p>
        </p:txBody>
      </p:sp>
      <p:sp>
        <p:nvSpPr>
          <p:cNvPr id="411" name="Google Shape;411;p33"/>
          <p:cNvSpPr txBox="1">
            <a:spLocks noGrp="1"/>
          </p:cNvSpPr>
          <p:nvPr>
            <p:ph type="subTitle" idx="6"/>
          </p:nvPr>
        </p:nvSpPr>
        <p:spPr>
          <a:xfrm>
            <a:off x="5955638" y="2596125"/>
            <a:ext cx="2473500" cy="457500"/>
          </a:xfrm>
          <a:prstGeom prst="rect">
            <a:avLst/>
          </a:prstGeom>
        </p:spPr>
        <p:txBody>
          <a:bodyPr spcFirstLastPara="1" wrap="square" lIns="91425" tIns="91425" rIns="91425" bIns="91425" anchor="ctr" anchorCtr="0">
            <a:noAutofit/>
          </a:bodyPr>
          <a:lstStyle/>
          <a:p>
            <a:pPr marL="0" lvl="0" indent="0"/>
            <a:r>
              <a:rPr lang="en-US" dirty="0" err="1"/>
              <a:t>Feuille</a:t>
            </a:r>
            <a:r>
              <a:rPr lang="en-US" dirty="0"/>
              <a:t> (Leaf)</a:t>
            </a:r>
            <a:endParaRPr dirty="0"/>
          </a:p>
        </p:txBody>
      </p:sp>
      <p:grpSp>
        <p:nvGrpSpPr>
          <p:cNvPr id="38" name="Google Shape;8894;p60"/>
          <p:cNvGrpSpPr/>
          <p:nvPr/>
        </p:nvGrpSpPr>
        <p:grpSpPr>
          <a:xfrm>
            <a:off x="2035778" y="1855926"/>
            <a:ext cx="498157" cy="478465"/>
            <a:chOff x="2656082" y="2287427"/>
            <a:chExt cx="207582" cy="359594"/>
          </a:xfrm>
        </p:grpSpPr>
        <p:sp>
          <p:nvSpPr>
            <p:cNvPr id="39" name="Google Shape;8895;p60"/>
            <p:cNvSpPr/>
            <p:nvPr/>
          </p:nvSpPr>
          <p:spPr>
            <a:xfrm>
              <a:off x="2656082" y="2287427"/>
              <a:ext cx="207582" cy="359594"/>
            </a:xfrm>
            <a:custGeom>
              <a:avLst/>
              <a:gdLst/>
              <a:ahLst/>
              <a:cxnLst/>
              <a:rect l="l" t="t" r="r" b="b"/>
              <a:pathLst>
                <a:path w="6537" h="11324" extrusionOk="0">
                  <a:moveTo>
                    <a:pt x="5704" y="334"/>
                  </a:moveTo>
                  <a:cubicBezTo>
                    <a:pt x="5965" y="334"/>
                    <a:pt x="6192" y="561"/>
                    <a:pt x="6192" y="834"/>
                  </a:cubicBezTo>
                  <a:lnTo>
                    <a:pt x="6192" y="1323"/>
                  </a:lnTo>
                  <a:lnTo>
                    <a:pt x="346" y="1323"/>
                  </a:lnTo>
                  <a:lnTo>
                    <a:pt x="346" y="834"/>
                  </a:lnTo>
                  <a:cubicBezTo>
                    <a:pt x="346" y="561"/>
                    <a:pt x="560" y="334"/>
                    <a:pt x="834" y="334"/>
                  </a:cubicBezTo>
                  <a:close/>
                  <a:moveTo>
                    <a:pt x="6192" y="1644"/>
                  </a:moveTo>
                  <a:lnTo>
                    <a:pt x="6192" y="8990"/>
                  </a:lnTo>
                  <a:lnTo>
                    <a:pt x="1501" y="8990"/>
                  </a:lnTo>
                  <a:cubicBezTo>
                    <a:pt x="1405" y="8990"/>
                    <a:pt x="1334" y="9062"/>
                    <a:pt x="1334" y="9145"/>
                  </a:cubicBezTo>
                  <a:cubicBezTo>
                    <a:pt x="1334" y="9240"/>
                    <a:pt x="1405" y="9312"/>
                    <a:pt x="1501" y="9312"/>
                  </a:cubicBezTo>
                  <a:lnTo>
                    <a:pt x="6192" y="9312"/>
                  </a:lnTo>
                  <a:lnTo>
                    <a:pt x="6192" y="10478"/>
                  </a:lnTo>
                  <a:cubicBezTo>
                    <a:pt x="6192" y="10740"/>
                    <a:pt x="5965" y="10967"/>
                    <a:pt x="5704" y="10967"/>
                  </a:cubicBezTo>
                  <a:lnTo>
                    <a:pt x="834" y="10967"/>
                  </a:lnTo>
                  <a:cubicBezTo>
                    <a:pt x="560" y="10967"/>
                    <a:pt x="346" y="10740"/>
                    <a:pt x="346" y="10478"/>
                  </a:cubicBezTo>
                  <a:lnTo>
                    <a:pt x="346" y="9312"/>
                  </a:lnTo>
                  <a:lnTo>
                    <a:pt x="834" y="9312"/>
                  </a:lnTo>
                  <a:cubicBezTo>
                    <a:pt x="917" y="9312"/>
                    <a:pt x="1001" y="9240"/>
                    <a:pt x="1001" y="9145"/>
                  </a:cubicBezTo>
                  <a:cubicBezTo>
                    <a:pt x="1001" y="9062"/>
                    <a:pt x="917" y="8990"/>
                    <a:pt x="834" y="8990"/>
                  </a:cubicBezTo>
                  <a:lnTo>
                    <a:pt x="346" y="8990"/>
                  </a:lnTo>
                  <a:lnTo>
                    <a:pt x="346" y="1644"/>
                  </a:lnTo>
                  <a:close/>
                  <a:moveTo>
                    <a:pt x="834" y="1"/>
                  </a:moveTo>
                  <a:cubicBezTo>
                    <a:pt x="370" y="1"/>
                    <a:pt x="0" y="370"/>
                    <a:pt x="0" y="834"/>
                  </a:cubicBezTo>
                  <a:lnTo>
                    <a:pt x="0" y="10490"/>
                  </a:lnTo>
                  <a:cubicBezTo>
                    <a:pt x="0" y="10955"/>
                    <a:pt x="370" y="11324"/>
                    <a:pt x="834" y="11324"/>
                  </a:cubicBezTo>
                  <a:lnTo>
                    <a:pt x="5704" y="11324"/>
                  </a:lnTo>
                  <a:cubicBezTo>
                    <a:pt x="6156" y="11324"/>
                    <a:pt x="6537" y="10955"/>
                    <a:pt x="6537" y="10490"/>
                  </a:cubicBezTo>
                  <a:lnTo>
                    <a:pt x="6537" y="834"/>
                  </a:lnTo>
                  <a:cubicBezTo>
                    <a:pt x="6513" y="370"/>
                    <a:pt x="6144" y="1"/>
                    <a:pt x="570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896;p60"/>
            <p:cNvSpPr/>
            <p:nvPr/>
          </p:nvSpPr>
          <p:spPr>
            <a:xfrm>
              <a:off x="2754395" y="2308608"/>
              <a:ext cx="31787" cy="10257"/>
            </a:xfrm>
            <a:custGeom>
              <a:avLst/>
              <a:gdLst/>
              <a:ahLst/>
              <a:cxnLst/>
              <a:rect l="l" t="t" r="r" b="b"/>
              <a:pathLst>
                <a:path w="1001" h="323" extrusionOk="0">
                  <a:moveTo>
                    <a:pt x="167" y="1"/>
                  </a:moveTo>
                  <a:cubicBezTo>
                    <a:pt x="72" y="1"/>
                    <a:pt x="0" y="72"/>
                    <a:pt x="0" y="167"/>
                  </a:cubicBezTo>
                  <a:cubicBezTo>
                    <a:pt x="0" y="251"/>
                    <a:pt x="72" y="322"/>
                    <a:pt x="167" y="322"/>
                  </a:cubicBezTo>
                  <a:lnTo>
                    <a:pt x="834" y="322"/>
                  </a:lnTo>
                  <a:cubicBezTo>
                    <a:pt x="917" y="322"/>
                    <a:pt x="1000" y="251"/>
                    <a:pt x="1000" y="167"/>
                  </a:cubicBezTo>
                  <a:cubicBezTo>
                    <a:pt x="1000" y="72"/>
                    <a:pt x="917" y="1"/>
                    <a:pt x="83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897;p60"/>
            <p:cNvSpPr/>
            <p:nvPr/>
          </p:nvSpPr>
          <p:spPr>
            <a:xfrm>
              <a:off x="2743789" y="2594053"/>
              <a:ext cx="31406" cy="31056"/>
            </a:xfrm>
            <a:custGeom>
              <a:avLst/>
              <a:gdLst/>
              <a:ahLst/>
              <a:cxnLst/>
              <a:rect l="l" t="t" r="r" b="b"/>
              <a:pathLst>
                <a:path w="989" h="978" extrusionOk="0">
                  <a:moveTo>
                    <a:pt x="501" y="322"/>
                  </a:moveTo>
                  <a:cubicBezTo>
                    <a:pt x="584" y="322"/>
                    <a:pt x="656" y="406"/>
                    <a:pt x="656" y="489"/>
                  </a:cubicBezTo>
                  <a:cubicBezTo>
                    <a:pt x="656" y="584"/>
                    <a:pt x="584" y="656"/>
                    <a:pt x="501" y="656"/>
                  </a:cubicBezTo>
                  <a:cubicBezTo>
                    <a:pt x="406" y="656"/>
                    <a:pt x="334" y="584"/>
                    <a:pt x="334" y="489"/>
                  </a:cubicBezTo>
                  <a:cubicBezTo>
                    <a:pt x="334" y="406"/>
                    <a:pt x="406" y="322"/>
                    <a:pt x="501" y="322"/>
                  </a:cubicBezTo>
                  <a:close/>
                  <a:moveTo>
                    <a:pt x="501" y="1"/>
                  </a:moveTo>
                  <a:cubicBezTo>
                    <a:pt x="227" y="1"/>
                    <a:pt x="1" y="227"/>
                    <a:pt x="1" y="489"/>
                  </a:cubicBezTo>
                  <a:cubicBezTo>
                    <a:pt x="1" y="763"/>
                    <a:pt x="227" y="977"/>
                    <a:pt x="501" y="977"/>
                  </a:cubicBezTo>
                  <a:cubicBezTo>
                    <a:pt x="763" y="977"/>
                    <a:pt x="989" y="763"/>
                    <a:pt x="989" y="489"/>
                  </a:cubicBezTo>
                  <a:cubicBezTo>
                    <a:pt x="989" y="227"/>
                    <a:pt x="775" y="1"/>
                    <a:pt x="5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898;p60"/>
            <p:cNvSpPr/>
            <p:nvPr/>
          </p:nvSpPr>
          <p:spPr>
            <a:xfrm>
              <a:off x="2733596" y="2308608"/>
              <a:ext cx="10225" cy="10257"/>
            </a:xfrm>
            <a:custGeom>
              <a:avLst/>
              <a:gdLst/>
              <a:ahLst/>
              <a:cxnLst/>
              <a:rect l="l" t="t" r="r" b="b"/>
              <a:pathLst>
                <a:path w="322" h="323" extrusionOk="0">
                  <a:moveTo>
                    <a:pt x="155" y="1"/>
                  </a:moveTo>
                  <a:cubicBezTo>
                    <a:pt x="72" y="1"/>
                    <a:pt x="0" y="72"/>
                    <a:pt x="0" y="167"/>
                  </a:cubicBezTo>
                  <a:cubicBezTo>
                    <a:pt x="0" y="251"/>
                    <a:pt x="72" y="322"/>
                    <a:pt x="155" y="322"/>
                  </a:cubicBezTo>
                  <a:cubicBezTo>
                    <a:pt x="250" y="322"/>
                    <a:pt x="322" y="251"/>
                    <a:pt x="322" y="167"/>
                  </a:cubicBezTo>
                  <a:cubicBezTo>
                    <a:pt x="322" y="72"/>
                    <a:pt x="250" y="1"/>
                    <a:pt x="15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387;p33"/>
          <p:cNvGrpSpPr/>
          <p:nvPr/>
        </p:nvGrpSpPr>
        <p:grpSpPr>
          <a:xfrm>
            <a:off x="1117004" y="1884109"/>
            <a:ext cx="563498" cy="469587"/>
            <a:chOff x="862283" y="4274771"/>
            <a:chExt cx="341204" cy="359301"/>
          </a:xfrm>
        </p:grpSpPr>
        <p:sp>
          <p:nvSpPr>
            <p:cNvPr id="44" name="Google Shape;388;p33"/>
            <p:cNvSpPr/>
            <p:nvPr/>
          </p:nvSpPr>
          <p:spPr>
            <a:xfrm>
              <a:off x="1100089" y="4490790"/>
              <a:ext cx="24267" cy="17366"/>
            </a:xfrm>
            <a:custGeom>
              <a:avLst/>
              <a:gdLst/>
              <a:ahLst/>
              <a:cxnLst/>
              <a:rect l="l" t="t" r="r" b="b"/>
              <a:pathLst>
                <a:path w="763" h="546" extrusionOk="0">
                  <a:moveTo>
                    <a:pt x="561" y="0"/>
                  </a:moveTo>
                  <a:cubicBezTo>
                    <a:pt x="536" y="0"/>
                    <a:pt x="510" y="7"/>
                    <a:pt x="489" y="22"/>
                  </a:cubicBezTo>
                  <a:lnTo>
                    <a:pt x="108" y="224"/>
                  </a:lnTo>
                  <a:cubicBezTo>
                    <a:pt x="24" y="272"/>
                    <a:pt x="0" y="379"/>
                    <a:pt x="48" y="450"/>
                  </a:cubicBezTo>
                  <a:cubicBezTo>
                    <a:pt x="72" y="510"/>
                    <a:pt x="131" y="545"/>
                    <a:pt x="191" y="545"/>
                  </a:cubicBezTo>
                  <a:cubicBezTo>
                    <a:pt x="227" y="545"/>
                    <a:pt x="250" y="545"/>
                    <a:pt x="262" y="522"/>
                  </a:cubicBezTo>
                  <a:lnTo>
                    <a:pt x="655" y="319"/>
                  </a:lnTo>
                  <a:cubicBezTo>
                    <a:pt x="727" y="272"/>
                    <a:pt x="762" y="164"/>
                    <a:pt x="715" y="93"/>
                  </a:cubicBezTo>
                  <a:cubicBezTo>
                    <a:pt x="682" y="35"/>
                    <a:pt x="620" y="0"/>
                    <a:pt x="5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89;p33"/>
            <p:cNvSpPr/>
            <p:nvPr/>
          </p:nvSpPr>
          <p:spPr>
            <a:xfrm>
              <a:off x="1100089" y="4476001"/>
              <a:ext cx="24267" cy="17397"/>
            </a:xfrm>
            <a:custGeom>
              <a:avLst/>
              <a:gdLst/>
              <a:ahLst/>
              <a:cxnLst/>
              <a:rect l="l" t="t" r="r" b="b"/>
              <a:pathLst>
                <a:path w="763" h="547" extrusionOk="0">
                  <a:moveTo>
                    <a:pt x="561" y="1"/>
                  </a:moveTo>
                  <a:cubicBezTo>
                    <a:pt x="536" y="1"/>
                    <a:pt x="510" y="8"/>
                    <a:pt x="489" y="22"/>
                  </a:cubicBezTo>
                  <a:lnTo>
                    <a:pt x="108" y="236"/>
                  </a:lnTo>
                  <a:cubicBezTo>
                    <a:pt x="24" y="272"/>
                    <a:pt x="0" y="379"/>
                    <a:pt x="48" y="451"/>
                  </a:cubicBezTo>
                  <a:cubicBezTo>
                    <a:pt x="72" y="510"/>
                    <a:pt x="131" y="546"/>
                    <a:pt x="191" y="546"/>
                  </a:cubicBezTo>
                  <a:cubicBezTo>
                    <a:pt x="227" y="546"/>
                    <a:pt x="250" y="546"/>
                    <a:pt x="262" y="534"/>
                  </a:cubicBezTo>
                  <a:lnTo>
                    <a:pt x="655" y="320"/>
                  </a:lnTo>
                  <a:cubicBezTo>
                    <a:pt x="727" y="272"/>
                    <a:pt x="762" y="177"/>
                    <a:pt x="715" y="94"/>
                  </a:cubicBezTo>
                  <a:cubicBezTo>
                    <a:pt x="682" y="36"/>
                    <a:pt x="620" y="1"/>
                    <a:pt x="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90;p33"/>
            <p:cNvSpPr/>
            <p:nvPr/>
          </p:nvSpPr>
          <p:spPr>
            <a:xfrm>
              <a:off x="862283" y="4274771"/>
              <a:ext cx="341204" cy="359301"/>
            </a:xfrm>
            <a:custGeom>
              <a:avLst/>
              <a:gdLst/>
              <a:ahLst/>
              <a:cxnLst/>
              <a:rect l="l" t="t" r="r" b="b"/>
              <a:pathLst>
                <a:path w="10728" h="11297" extrusionOk="0">
                  <a:moveTo>
                    <a:pt x="5203" y="444"/>
                  </a:moveTo>
                  <a:lnTo>
                    <a:pt x="5203" y="2194"/>
                  </a:lnTo>
                  <a:lnTo>
                    <a:pt x="2084" y="3920"/>
                  </a:lnTo>
                  <a:lnTo>
                    <a:pt x="512" y="3051"/>
                  </a:lnTo>
                  <a:lnTo>
                    <a:pt x="5203" y="444"/>
                  </a:lnTo>
                  <a:close/>
                  <a:moveTo>
                    <a:pt x="5537" y="444"/>
                  </a:moveTo>
                  <a:lnTo>
                    <a:pt x="10228" y="3051"/>
                  </a:lnTo>
                  <a:lnTo>
                    <a:pt x="8656" y="3920"/>
                  </a:lnTo>
                  <a:lnTo>
                    <a:pt x="5537" y="2194"/>
                  </a:lnTo>
                  <a:lnTo>
                    <a:pt x="5537" y="444"/>
                  </a:lnTo>
                  <a:close/>
                  <a:moveTo>
                    <a:pt x="5382" y="2480"/>
                  </a:moveTo>
                  <a:lnTo>
                    <a:pt x="8311" y="4099"/>
                  </a:lnTo>
                  <a:lnTo>
                    <a:pt x="5382" y="5730"/>
                  </a:lnTo>
                  <a:lnTo>
                    <a:pt x="2441" y="4099"/>
                  </a:lnTo>
                  <a:lnTo>
                    <a:pt x="5382" y="2480"/>
                  </a:lnTo>
                  <a:close/>
                  <a:moveTo>
                    <a:pt x="346" y="3325"/>
                  </a:moveTo>
                  <a:lnTo>
                    <a:pt x="1941" y="4206"/>
                  </a:lnTo>
                  <a:lnTo>
                    <a:pt x="1941" y="7278"/>
                  </a:lnTo>
                  <a:lnTo>
                    <a:pt x="346" y="7992"/>
                  </a:lnTo>
                  <a:lnTo>
                    <a:pt x="346" y="3325"/>
                  </a:lnTo>
                  <a:close/>
                  <a:moveTo>
                    <a:pt x="2262" y="4385"/>
                  </a:moveTo>
                  <a:lnTo>
                    <a:pt x="3477" y="5051"/>
                  </a:lnTo>
                  <a:lnTo>
                    <a:pt x="5215" y="6028"/>
                  </a:lnTo>
                  <a:lnTo>
                    <a:pt x="5215" y="8921"/>
                  </a:lnTo>
                  <a:lnTo>
                    <a:pt x="2262" y="7290"/>
                  </a:lnTo>
                  <a:lnTo>
                    <a:pt x="2262" y="4385"/>
                  </a:lnTo>
                  <a:close/>
                  <a:moveTo>
                    <a:pt x="8489" y="4385"/>
                  </a:moveTo>
                  <a:lnTo>
                    <a:pt x="8489" y="7290"/>
                  </a:lnTo>
                  <a:lnTo>
                    <a:pt x="5537" y="8921"/>
                  </a:lnTo>
                  <a:lnTo>
                    <a:pt x="5537" y="6028"/>
                  </a:lnTo>
                  <a:lnTo>
                    <a:pt x="8489" y="4385"/>
                  </a:lnTo>
                  <a:close/>
                  <a:moveTo>
                    <a:pt x="5374" y="0"/>
                  </a:moveTo>
                  <a:cubicBezTo>
                    <a:pt x="5346" y="0"/>
                    <a:pt x="5316" y="9"/>
                    <a:pt x="5287" y="27"/>
                  </a:cubicBezTo>
                  <a:lnTo>
                    <a:pt x="96" y="2896"/>
                  </a:lnTo>
                  <a:cubicBezTo>
                    <a:pt x="36" y="2932"/>
                    <a:pt x="0" y="2992"/>
                    <a:pt x="0" y="3051"/>
                  </a:cubicBezTo>
                  <a:lnTo>
                    <a:pt x="0" y="8242"/>
                  </a:lnTo>
                  <a:cubicBezTo>
                    <a:pt x="0" y="8302"/>
                    <a:pt x="36" y="8361"/>
                    <a:pt x="96" y="8385"/>
                  </a:cubicBezTo>
                  <a:lnTo>
                    <a:pt x="2382" y="9659"/>
                  </a:lnTo>
                  <a:cubicBezTo>
                    <a:pt x="2407" y="9670"/>
                    <a:pt x="2434" y="9676"/>
                    <a:pt x="2461" y="9676"/>
                  </a:cubicBezTo>
                  <a:cubicBezTo>
                    <a:pt x="2519" y="9676"/>
                    <a:pt x="2575" y="9649"/>
                    <a:pt x="2608" y="9600"/>
                  </a:cubicBezTo>
                  <a:cubicBezTo>
                    <a:pt x="2655" y="9516"/>
                    <a:pt x="2620" y="9421"/>
                    <a:pt x="2548" y="9373"/>
                  </a:cubicBezTo>
                  <a:lnTo>
                    <a:pt x="548" y="8266"/>
                  </a:lnTo>
                  <a:lnTo>
                    <a:pt x="2096" y="7587"/>
                  </a:lnTo>
                  <a:lnTo>
                    <a:pt x="5227" y="9314"/>
                  </a:lnTo>
                  <a:lnTo>
                    <a:pt x="5227" y="10862"/>
                  </a:lnTo>
                  <a:lnTo>
                    <a:pt x="3215" y="9742"/>
                  </a:lnTo>
                  <a:cubicBezTo>
                    <a:pt x="3193" y="9727"/>
                    <a:pt x="3167" y="9721"/>
                    <a:pt x="3140" y="9721"/>
                  </a:cubicBezTo>
                  <a:cubicBezTo>
                    <a:pt x="3082" y="9721"/>
                    <a:pt x="3021" y="9753"/>
                    <a:pt x="2989" y="9802"/>
                  </a:cubicBezTo>
                  <a:cubicBezTo>
                    <a:pt x="2953" y="9873"/>
                    <a:pt x="2977" y="9981"/>
                    <a:pt x="3060" y="10028"/>
                  </a:cubicBezTo>
                  <a:lnTo>
                    <a:pt x="5299" y="11278"/>
                  </a:lnTo>
                  <a:cubicBezTo>
                    <a:pt x="5322" y="11290"/>
                    <a:pt x="5349" y="11296"/>
                    <a:pt x="5377" y="11296"/>
                  </a:cubicBezTo>
                  <a:cubicBezTo>
                    <a:pt x="5406" y="11296"/>
                    <a:pt x="5435" y="11290"/>
                    <a:pt x="5465" y="11278"/>
                  </a:cubicBezTo>
                  <a:lnTo>
                    <a:pt x="7835" y="9969"/>
                  </a:lnTo>
                  <a:cubicBezTo>
                    <a:pt x="7906" y="9921"/>
                    <a:pt x="7930" y="9814"/>
                    <a:pt x="7894" y="9742"/>
                  </a:cubicBezTo>
                  <a:cubicBezTo>
                    <a:pt x="7861" y="9693"/>
                    <a:pt x="7801" y="9661"/>
                    <a:pt x="7743" y="9661"/>
                  </a:cubicBezTo>
                  <a:cubicBezTo>
                    <a:pt x="7716" y="9661"/>
                    <a:pt x="7690" y="9668"/>
                    <a:pt x="7668" y="9683"/>
                  </a:cubicBezTo>
                  <a:lnTo>
                    <a:pt x="5561" y="10862"/>
                  </a:lnTo>
                  <a:lnTo>
                    <a:pt x="5561" y="9314"/>
                  </a:lnTo>
                  <a:lnTo>
                    <a:pt x="8680" y="7587"/>
                  </a:lnTo>
                  <a:lnTo>
                    <a:pt x="10228" y="8266"/>
                  </a:lnTo>
                  <a:lnTo>
                    <a:pt x="8335" y="9314"/>
                  </a:lnTo>
                  <a:cubicBezTo>
                    <a:pt x="8263" y="9361"/>
                    <a:pt x="8239" y="9457"/>
                    <a:pt x="8275" y="9540"/>
                  </a:cubicBezTo>
                  <a:cubicBezTo>
                    <a:pt x="8311" y="9600"/>
                    <a:pt x="8370" y="9623"/>
                    <a:pt x="8430" y="9623"/>
                  </a:cubicBezTo>
                  <a:cubicBezTo>
                    <a:pt x="8454" y="9623"/>
                    <a:pt x="8489" y="9623"/>
                    <a:pt x="8501" y="9611"/>
                  </a:cubicBezTo>
                  <a:lnTo>
                    <a:pt x="10680" y="8409"/>
                  </a:lnTo>
                  <a:cubicBezTo>
                    <a:pt x="10680" y="8373"/>
                    <a:pt x="10692" y="8349"/>
                    <a:pt x="10704" y="8326"/>
                  </a:cubicBezTo>
                  <a:cubicBezTo>
                    <a:pt x="10716" y="8302"/>
                    <a:pt x="10728" y="8266"/>
                    <a:pt x="10728" y="8242"/>
                  </a:cubicBezTo>
                  <a:lnTo>
                    <a:pt x="10728" y="6778"/>
                  </a:lnTo>
                  <a:cubicBezTo>
                    <a:pt x="10728" y="6694"/>
                    <a:pt x="10656" y="6623"/>
                    <a:pt x="10573" y="6623"/>
                  </a:cubicBezTo>
                  <a:cubicBezTo>
                    <a:pt x="10478" y="6623"/>
                    <a:pt x="10406" y="6694"/>
                    <a:pt x="10406" y="6778"/>
                  </a:cubicBezTo>
                  <a:lnTo>
                    <a:pt x="10406" y="7992"/>
                  </a:lnTo>
                  <a:lnTo>
                    <a:pt x="8811" y="7278"/>
                  </a:lnTo>
                  <a:lnTo>
                    <a:pt x="8811" y="4206"/>
                  </a:lnTo>
                  <a:lnTo>
                    <a:pt x="10406" y="3325"/>
                  </a:lnTo>
                  <a:lnTo>
                    <a:pt x="10406" y="6063"/>
                  </a:lnTo>
                  <a:cubicBezTo>
                    <a:pt x="10406" y="6159"/>
                    <a:pt x="10478" y="6230"/>
                    <a:pt x="10573" y="6230"/>
                  </a:cubicBezTo>
                  <a:cubicBezTo>
                    <a:pt x="10656" y="6230"/>
                    <a:pt x="10728" y="6159"/>
                    <a:pt x="10728" y="6063"/>
                  </a:cubicBezTo>
                  <a:lnTo>
                    <a:pt x="10728" y="3051"/>
                  </a:lnTo>
                  <a:cubicBezTo>
                    <a:pt x="10728" y="2992"/>
                    <a:pt x="10704" y="2932"/>
                    <a:pt x="10644" y="2896"/>
                  </a:cubicBezTo>
                  <a:lnTo>
                    <a:pt x="5453" y="27"/>
                  </a:lnTo>
                  <a:cubicBezTo>
                    <a:pt x="5430" y="9"/>
                    <a:pt x="5403" y="0"/>
                    <a:pt x="53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8894;p60"/>
          <p:cNvGrpSpPr/>
          <p:nvPr/>
        </p:nvGrpSpPr>
        <p:grpSpPr>
          <a:xfrm>
            <a:off x="7084582" y="1860020"/>
            <a:ext cx="464794" cy="500058"/>
            <a:chOff x="2656082" y="2287427"/>
            <a:chExt cx="207582" cy="359594"/>
          </a:xfrm>
        </p:grpSpPr>
        <p:sp>
          <p:nvSpPr>
            <p:cNvPr id="48" name="Google Shape;8895;p60"/>
            <p:cNvSpPr/>
            <p:nvPr/>
          </p:nvSpPr>
          <p:spPr>
            <a:xfrm>
              <a:off x="2656082" y="2287427"/>
              <a:ext cx="207582" cy="359594"/>
            </a:xfrm>
            <a:custGeom>
              <a:avLst/>
              <a:gdLst/>
              <a:ahLst/>
              <a:cxnLst/>
              <a:rect l="l" t="t" r="r" b="b"/>
              <a:pathLst>
                <a:path w="6537" h="11324" extrusionOk="0">
                  <a:moveTo>
                    <a:pt x="5704" y="334"/>
                  </a:moveTo>
                  <a:cubicBezTo>
                    <a:pt x="5965" y="334"/>
                    <a:pt x="6192" y="561"/>
                    <a:pt x="6192" y="834"/>
                  </a:cubicBezTo>
                  <a:lnTo>
                    <a:pt x="6192" y="1323"/>
                  </a:lnTo>
                  <a:lnTo>
                    <a:pt x="346" y="1323"/>
                  </a:lnTo>
                  <a:lnTo>
                    <a:pt x="346" y="834"/>
                  </a:lnTo>
                  <a:cubicBezTo>
                    <a:pt x="346" y="561"/>
                    <a:pt x="560" y="334"/>
                    <a:pt x="834" y="334"/>
                  </a:cubicBezTo>
                  <a:close/>
                  <a:moveTo>
                    <a:pt x="6192" y="1644"/>
                  </a:moveTo>
                  <a:lnTo>
                    <a:pt x="6192" y="8990"/>
                  </a:lnTo>
                  <a:lnTo>
                    <a:pt x="1501" y="8990"/>
                  </a:lnTo>
                  <a:cubicBezTo>
                    <a:pt x="1405" y="8990"/>
                    <a:pt x="1334" y="9062"/>
                    <a:pt x="1334" y="9145"/>
                  </a:cubicBezTo>
                  <a:cubicBezTo>
                    <a:pt x="1334" y="9240"/>
                    <a:pt x="1405" y="9312"/>
                    <a:pt x="1501" y="9312"/>
                  </a:cubicBezTo>
                  <a:lnTo>
                    <a:pt x="6192" y="9312"/>
                  </a:lnTo>
                  <a:lnTo>
                    <a:pt x="6192" y="10478"/>
                  </a:lnTo>
                  <a:cubicBezTo>
                    <a:pt x="6192" y="10740"/>
                    <a:pt x="5965" y="10967"/>
                    <a:pt x="5704" y="10967"/>
                  </a:cubicBezTo>
                  <a:lnTo>
                    <a:pt x="834" y="10967"/>
                  </a:lnTo>
                  <a:cubicBezTo>
                    <a:pt x="560" y="10967"/>
                    <a:pt x="346" y="10740"/>
                    <a:pt x="346" y="10478"/>
                  </a:cubicBezTo>
                  <a:lnTo>
                    <a:pt x="346" y="9312"/>
                  </a:lnTo>
                  <a:lnTo>
                    <a:pt x="834" y="9312"/>
                  </a:lnTo>
                  <a:cubicBezTo>
                    <a:pt x="917" y="9312"/>
                    <a:pt x="1001" y="9240"/>
                    <a:pt x="1001" y="9145"/>
                  </a:cubicBezTo>
                  <a:cubicBezTo>
                    <a:pt x="1001" y="9062"/>
                    <a:pt x="917" y="8990"/>
                    <a:pt x="834" y="8990"/>
                  </a:cubicBezTo>
                  <a:lnTo>
                    <a:pt x="346" y="8990"/>
                  </a:lnTo>
                  <a:lnTo>
                    <a:pt x="346" y="1644"/>
                  </a:lnTo>
                  <a:close/>
                  <a:moveTo>
                    <a:pt x="834" y="1"/>
                  </a:moveTo>
                  <a:cubicBezTo>
                    <a:pt x="370" y="1"/>
                    <a:pt x="0" y="370"/>
                    <a:pt x="0" y="834"/>
                  </a:cubicBezTo>
                  <a:lnTo>
                    <a:pt x="0" y="10490"/>
                  </a:lnTo>
                  <a:cubicBezTo>
                    <a:pt x="0" y="10955"/>
                    <a:pt x="370" y="11324"/>
                    <a:pt x="834" y="11324"/>
                  </a:cubicBezTo>
                  <a:lnTo>
                    <a:pt x="5704" y="11324"/>
                  </a:lnTo>
                  <a:cubicBezTo>
                    <a:pt x="6156" y="11324"/>
                    <a:pt x="6537" y="10955"/>
                    <a:pt x="6537" y="10490"/>
                  </a:cubicBezTo>
                  <a:lnTo>
                    <a:pt x="6537" y="834"/>
                  </a:lnTo>
                  <a:cubicBezTo>
                    <a:pt x="6513" y="370"/>
                    <a:pt x="6144" y="1"/>
                    <a:pt x="570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896;p60"/>
            <p:cNvSpPr/>
            <p:nvPr/>
          </p:nvSpPr>
          <p:spPr>
            <a:xfrm>
              <a:off x="2754395" y="2308608"/>
              <a:ext cx="31787" cy="10257"/>
            </a:xfrm>
            <a:custGeom>
              <a:avLst/>
              <a:gdLst/>
              <a:ahLst/>
              <a:cxnLst/>
              <a:rect l="l" t="t" r="r" b="b"/>
              <a:pathLst>
                <a:path w="1001" h="323" extrusionOk="0">
                  <a:moveTo>
                    <a:pt x="167" y="1"/>
                  </a:moveTo>
                  <a:cubicBezTo>
                    <a:pt x="72" y="1"/>
                    <a:pt x="0" y="72"/>
                    <a:pt x="0" y="167"/>
                  </a:cubicBezTo>
                  <a:cubicBezTo>
                    <a:pt x="0" y="251"/>
                    <a:pt x="72" y="322"/>
                    <a:pt x="167" y="322"/>
                  </a:cubicBezTo>
                  <a:lnTo>
                    <a:pt x="834" y="322"/>
                  </a:lnTo>
                  <a:cubicBezTo>
                    <a:pt x="917" y="322"/>
                    <a:pt x="1000" y="251"/>
                    <a:pt x="1000" y="167"/>
                  </a:cubicBezTo>
                  <a:cubicBezTo>
                    <a:pt x="1000" y="72"/>
                    <a:pt x="917" y="1"/>
                    <a:pt x="83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897;p60"/>
            <p:cNvSpPr/>
            <p:nvPr/>
          </p:nvSpPr>
          <p:spPr>
            <a:xfrm>
              <a:off x="2743789" y="2594053"/>
              <a:ext cx="31406" cy="31056"/>
            </a:xfrm>
            <a:custGeom>
              <a:avLst/>
              <a:gdLst/>
              <a:ahLst/>
              <a:cxnLst/>
              <a:rect l="l" t="t" r="r" b="b"/>
              <a:pathLst>
                <a:path w="989" h="978" extrusionOk="0">
                  <a:moveTo>
                    <a:pt x="501" y="322"/>
                  </a:moveTo>
                  <a:cubicBezTo>
                    <a:pt x="584" y="322"/>
                    <a:pt x="656" y="406"/>
                    <a:pt x="656" y="489"/>
                  </a:cubicBezTo>
                  <a:cubicBezTo>
                    <a:pt x="656" y="584"/>
                    <a:pt x="584" y="656"/>
                    <a:pt x="501" y="656"/>
                  </a:cubicBezTo>
                  <a:cubicBezTo>
                    <a:pt x="406" y="656"/>
                    <a:pt x="334" y="584"/>
                    <a:pt x="334" y="489"/>
                  </a:cubicBezTo>
                  <a:cubicBezTo>
                    <a:pt x="334" y="406"/>
                    <a:pt x="406" y="322"/>
                    <a:pt x="501" y="322"/>
                  </a:cubicBezTo>
                  <a:close/>
                  <a:moveTo>
                    <a:pt x="501" y="1"/>
                  </a:moveTo>
                  <a:cubicBezTo>
                    <a:pt x="227" y="1"/>
                    <a:pt x="1" y="227"/>
                    <a:pt x="1" y="489"/>
                  </a:cubicBezTo>
                  <a:cubicBezTo>
                    <a:pt x="1" y="763"/>
                    <a:pt x="227" y="977"/>
                    <a:pt x="501" y="977"/>
                  </a:cubicBezTo>
                  <a:cubicBezTo>
                    <a:pt x="763" y="977"/>
                    <a:pt x="989" y="763"/>
                    <a:pt x="989" y="489"/>
                  </a:cubicBezTo>
                  <a:cubicBezTo>
                    <a:pt x="989" y="227"/>
                    <a:pt x="775" y="1"/>
                    <a:pt x="5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898;p60"/>
            <p:cNvSpPr/>
            <p:nvPr/>
          </p:nvSpPr>
          <p:spPr>
            <a:xfrm>
              <a:off x="2733596" y="2308608"/>
              <a:ext cx="10225" cy="10257"/>
            </a:xfrm>
            <a:custGeom>
              <a:avLst/>
              <a:gdLst/>
              <a:ahLst/>
              <a:cxnLst/>
              <a:rect l="l" t="t" r="r" b="b"/>
              <a:pathLst>
                <a:path w="322" h="323" extrusionOk="0">
                  <a:moveTo>
                    <a:pt x="155" y="1"/>
                  </a:moveTo>
                  <a:cubicBezTo>
                    <a:pt x="72" y="1"/>
                    <a:pt x="0" y="72"/>
                    <a:pt x="0" y="167"/>
                  </a:cubicBezTo>
                  <a:cubicBezTo>
                    <a:pt x="0" y="251"/>
                    <a:pt x="72" y="322"/>
                    <a:pt x="155" y="322"/>
                  </a:cubicBezTo>
                  <a:cubicBezTo>
                    <a:pt x="250" y="322"/>
                    <a:pt x="322" y="251"/>
                    <a:pt x="322" y="167"/>
                  </a:cubicBezTo>
                  <a:cubicBezTo>
                    <a:pt x="322" y="72"/>
                    <a:pt x="250" y="1"/>
                    <a:pt x="15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11437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2"/>
          <p:cNvSpPr txBox="1">
            <a:spLocks noGrp="1"/>
          </p:cNvSpPr>
          <p:nvPr>
            <p:ph type="title"/>
          </p:nvPr>
        </p:nvSpPr>
        <p:spPr>
          <a:xfrm>
            <a:off x="591015" y="489633"/>
            <a:ext cx="7704000" cy="572700"/>
          </a:xfrm>
          <a:prstGeom prst="rect">
            <a:avLst/>
          </a:prstGeom>
          <a:effectLst>
            <a:outerShdw dist="171450" dir="19080000" algn="bl" rotWithShape="0">
              <a:schemeClr val="dk2"/>
            </a:outerShdw>
          </a:effectLst>
        </p:spPr>
        <p:txBody>
          <a:bodyPr spcFirstLastPara="1" wrap="square" lIns="91425" tIns="91425" rIns="91425" bIns="91425" anchor="t" anchorCtr="0">
            <a:noAutofit/>
          </a:bodyPr>
          <a:lstStyle/>
          <a:p>
            <a:pPr lvl="0"/>
            <a:r>
              <a:rPr lang="en-US" b="0" dirty="0" err="1"/>
              <a:t>Exemple</a:t>
            </a:r>
            <a:r>
              <a:rPr lang="en-US" b="0" dirty="0"/>
              <a:t> d'utilisation</a:t>
            </a:r>
            <a:endParaRPr dirty="0"/>
          </a:p>
        </p:txBody>
      </p:sp>
      <p:sp>
        <p:nvSpPr>
          <p:cNvPr id="18" name="Google Shape;362;p32"/>
          <p:cNvSpPr txBox="1">
            <a:spLocks/>
          </p:cNvSpPr>
          <p:nvPr/>
        </p:nvSpPr>
        <p:spPr>
          <a:xfrm>
            <a:off x="462030" y="1353016"/>
            <a:ext cx="7961970" cy="2326886"/>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1pPr>
            <a:lvl2pPr marL="914400" marR="0" lvl="1"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2pPr>
            <a:lvl3pPr marL="1371600" marR="0" lvl="2"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3pPr>
            <a:lvl4pPr marL="1828800" marR="0" lvl="3"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4pPr>
            <a:lvl5pPr marL="2286000" marR="0" lvl="4"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5pPr>
            <a:lvl6pPr marL="2743200" marR="0" lvl="5"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6pPr>
            <a:lvl7pPr marL="3200400" marR="0" lvl="6"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7pPr>
            <a:lvl8pPr marL="3657600" marR="0" lvl="7"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8pPr>
            <a:lvl9pPr marL="4114800" marR="0" lvl="8"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9pPr>
          </a:lstStyle>
          <a:p>
            <a:pPr marL="0" indent="0"/>
            <a:r>
              <a:rPr lang="fr-FR" sz="1600" dirty="0"/>
              <a:t>Imaginons une entreprise complexe avec plusieurs départements et des employés pour chaque département. Les départements peuvent être des composites avec des employés individuels (feuilles) et d'autres composites (sous-départements). Nous pouvons gérer cette structure complexe de manière homogène grâce au modèle de design composite. Par exemple, un département peut être considéré comme un groupe d'employés et d'autres sous-départements, ce qui simplifie la gestion globale.</a:t>
            </a:r>
          </a:p>
        </p:txBody>
      </p:sp>
    </p:spTree>
    <p:extLst>
      <p:ext uri="{BB962C8B-B14F-4D97-AF65-F5344CB8AC3E}">
        <p14:creationId xmlns:p14="http://schemas.microsoft.com/office/powerpoint/2010/main" val="1170289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2"/>
          <p:cNvSpPr txBox="1">
            <a:spLocks noGrp="1"/>
          </p:cNvSpPr>
          <p:nvPr>
            <p:ph type="title"/>
          </p:nvPr>
        </p:nvSpPr>
        <p:spPr>
          <a:xfrm>
            <a:off x="591015" y="489633"/>
            <a:ext cx="7704000" cy="572700"/>
          </a:xfrm>
          <a:prstGeom prst="rect">
            <a:avLst/>
          </a:prstGeom>
          <a:effectLst>
            <a:outerShdw dist="171450" dir="19080000" algn="bl" rotWithShape="0">
              <a:schemeClr val="dk2"/>
            </a:outerShdw>
          </a:effectLst>
        </p:spPr>
        <p:txBody>
          <a:bodyPr spcFirstLastPara="1" wrap="square" lIns="91425" tIns="91425" rIns="91425" bIns="91425" anchor="t" anchorCtr="0">
            <a:noAutofit/>
          </a:bodyPr>
          <a:lstStyle/>
          <a:p>
            <a:pPr lvl="0"/>
            <a:r>
              <a:rPr lang="en-US" b="0" dirty="0"/>
              <a:t>une représentation UML</a:t>
            </a:r>
            <a:endParaRPr dirty="0"/>
          </a:p>
        </p:txBody>
      </p:sp>
      <p:pic>
        <p:nvPicPr>
          <p:cNvPr id="3" name="Picture 2"/>
          <p:cNvPicPr>
            <a:picLocks noChangeAspect="1"/>
          </p:cNvPicPr>
          <p:nvPr/>
        </p:nvPicPr>
        <p:blipFill>
          <a:blip r:embed="rId3"/>
          <a:stretch>
            <a:fillRect/>
          </a:stretch>
        </p:blipFill>
        <p:spPr>
          <a:xfrm>
            <a:off x="2387495" y="1143674"/>
            <a:ext cx="4111040" cy="3691546"/>
          </a:xfrm>
          <a:prstGeom prst="rect">
            <a:avLst/>
          </a:prstGeom>
        </p:spPr>
      </p:pic>
    </p:spTree>
    <p:extLst>
      <p:ext uri="{BB962C8B-B14F-4D97-AF65-F5344CB8AC3E}">
        <p14:creationId xmlns:p14="http://schemas.microsoft.com/office/powerpoint/2010/main" val="1899172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4"/>
          <p:cNvSpPr txBox="1">
            <a:spLocks noGrp="1"/>
          </p:cNvSpPr>
          <p:nvPr>
            <p:ph type="subTitle" idx="2"/>
          </p:nvPr>
        </p:nvSpPr>
        <p:spPr>
          <a:xfrm>
            <a:off x="1059658" y="1229539"/>
            <a:ext cx="2783796" cy="3535674"/>
          </a:xfrm>
          <a:prstGeom prst="rect">
            <a:avLst/>
          </a:prstGeom>
        </p:spPr>
        <p:txBody>
          <a:bodyPr spcFirstLastPara="1" wrap="square" lIns="91425" tIns="91425" rIns="91425" bIns="91425" anchor="ctr" anchorCtr="0">
            <a:noAutofit/>
          </a:bodyPr>
          <a:lstStyle/>
          <a:p>
            <a:pPr marL="0" lvl="0" indent="0" algn="l"/>
            <a:r>
              <a:rPr lang="en-US" sz="1400" dirty="0"/>
              <a:t>Interface </a:t>
            </a:r>
            <a:r>
              <a:rPr lang="en-US" sz="1400" b="1" dirty="0" err="1"/>
              <a:t>EntrepriseComponent</a:t>
            </a:r>
            <a:endParaRPr lang="en-US" sz="1400" b="1" dirty="0"/>
          </a:p>
          <a:p>
            <a:pPr marL="0" lvl="0" indent="0" algn="l"/>
            <a:r>
              <a:rPr lang="en-US" sz="1400" dirty="0"/>
              <a:t> { </a:t>
            </a:r>
          </a:p>
          <a:p>
            <a:pPr marL="0" lvl="0" indent="0" algn="l"/>
            <a:r>
              <a:rPr lang="en-US" sz="1400" dirty="0"/>
              <a:t>	void </a:t>
            </a:r>
            <a:r>
              <a:rPr lang="en-US" sz="1400" dirty="0" err="1"/>
              <a:t>afficherDetails</a:t>
            </a:r>
            <a:r>
              <a:rPr lang="en-US" sz="1400" dirty="0"/>
              <a:t>();</a:t>
            </a:r>
          </a:p>
          <a:p>
            <a:pPr marL="0" lvl="0" indent="0" algn="l"/>
            <a:r>
              <a:rPr lang="en-US" sz="1400" dirty="0"/>
              <a:t> } </a:t>
            </a:r>
            <a:br>
              <a:rPr lang="en-US" sz="1400" dirty="0"/>
            </a:br>
            <a:endParaRPr sz="1400" dirty="0"/>
          </a:p>
        </p:txBody>
      </p:sp>
      <p:sp>
        <p:nvSpPr>
          <p:cNvPr id="17" name="Google Shape;409;p33"/>
          <p:cNvSpPr txBox="1">
            <a:spLocks noGrp="1"/>
          </p:cNvSpPr>
          <p:nvPr>
            <p:ph type="subTitle" idx="1"/>
          </p:nvPr>
        </p:nvSpPr>
        <p:spPr>
          <a:xfrm>
            <a:off x="1059658" y="772039"/>
            <a:ext cx="2783795" cy="457500"/>
          </a:xfrm>
          <a:prstGeom prst="rect">
            <a:avLst/>
          </a:prstGeom>
        </p:spPr>
        <p:txBody>
          <a:bodyPr spcFirstLastPara="1" wrap="square" lIns="91425" tIns="91425" rIns="91425" bIns="91425" anchor="ctr" anchorCtr="0">
            <a:noAutofit/>
          </a:bodyPr>
          <a:lstStyle/>
          <a:p>
            <a:pPr marL="0" lvl="0" indent="0"/>
            <a:r>
              <a:rPr lang="en-US" dirty="0"/>
              <a:t>Composant</a:t>
            </a:r>
            <a:endParaRPr dirty="0"/>
          </a:p>
        </p:txBody>
      </p:sp>
      <p:sp>
        <p:nvSpPr>
          <p:cNvPr id="22" name="Google Shape;416;p34"/>
          <p:cNvSpPr txBox="1">
            <a:spLocks noGrp="1"/>
          </p:cNvSpPr>
          <p:nvPr>
            <p:ph type="subTitle" idx="2"/>
          </p:nvPr>
        </p:nvSpPr>
        <p:spPr>
          <a:xfrm>
            <a:off x="4855922" y="1222181"/>
            <a:ext cx="2692231" cy="3535673"/>
          </a:xfrm>
          <a:prstGeom prst="rect">
            <a:avLst/>
          </a:prstGeom>
        </p:spPr>
        <p:txBody>
          <a:bodyPr spcFirstLastPara="1" wrap="square" lIns="91425" tIns="91425" rIns="91425" bIns="91425" anchor="ctr" anchorCtr="0">
            <a:noAutofit/>
          </a:bodyPr>
          <a:lstStyle/>
          <a:p>
            <a:pPr marL="0" lvl="0" indent="0" algn="l"/>
            <a:r>
              <a:rPr lang="en-US" sz="1400" dirty="0"/>
              <a:t>class </a:t>
            </a:r>
            <a:r>
              <a:rPr lang="en-US" sz="1400" b="1" dirty="0" err="1"/>
              <a:t>Employe</a:t>
            </a:r>
            <a:r>
              <a:rPr lang="en-US" sz="1400" dirty="0"/>
              <a:t> implements </a:t>
            </a:r>
            <a:r>
              <a:rPr lang="en-US" sz="1400" dirty="0" err="1"/>
              <a:t>EntrepriseComponent</a:t>
            </a:r>
            <a:endParaRPr lang="en-US" sz="1400" dirty="0"/>
          </a:p>
          <a:p>
            <a:pPr marL="0" lvl="0" indent="0" algn="l"/>
            <a:r>
              <a:rPr lang="en-US" sz="1400" dirty="0"/>
              <a:t> { </a:t>
            </a:r>
          </a:p>
          <a:p>
            <a:pPr marL="0" lvl="0" indent="0" algn="l"/>
            <a:r>
              <a:rPr lang="en-US" sz="1400" dirty="0"/>
              <a:t>    private String nom;</a:t>
            </a:r>
          </a:p>
          <a:p>
            <a:pPr marL="0" lvl="0" indent="0" algn="l"/>
            <a:r>
              <a:rPr lang="en-US" sz="1400" dirty="0"/>
              <a:t> public </a:t>
            </a:r>
            <a:r>
              <a:rPr lang="en-US" sz="1400" dirty="0" err="1"/>
              <a:t>Employe</a:t>
            </a:r>
            <a:r>
              <a:rPr lang="en-US" sz="1400" dirty="0"/>
              <a:t>(String nom)</a:t>
            </a:r>
          </a:p>
          <a:p>
            <a:pPr marL="0" lvl="0" indent="0" algn="l"/>
            <a:r>
              <a:rPr lang="en-US" sz="1400" dirty="0"/>
              <a:t> {     </a:t>
            </a:r>
            <a:r>
              <a:rPr lang="en-US" sz="1400" dirty="0" err="1"/>
              <a:t>this.nom</a:t>
            </a:r>
            <a:r>
              <a:rPr lang="en-US" sz="1400" dirty="0"/>
              <a:t> = nom; } </a:t>
            </a:r>
          </a:p>
          <a:p>
            <a:pPr marL="0" lvl="0" indent="0" algn="l"/>
            <a:endParaRPr lang="en-US" sz="1400" dirty="0"/>
          </a:p>
          <a:p>
            <a:pPr marL="0" lvl="0" indent="0" algn="l"/>
            <a:r>
              <a:rPr lang="en-US" sz="1400" dirty="0"/>
              <a:t>public void </a:t>
            </a:r>
            <a:r>
              <a:rPr lang="en-US" sz="1400" dirty="0" err="1"/>
              <a:t>afficherDetails</a:t>
            </a:r>
            <a:r>
              <a:rPr lang="en-US" sz="1400" dirty="0"/>
              <a:t>() { </a:t>
            </a:r>
            <a:r>
              <a:rPr lang="en-US" sz="1400" dirty="0" err="1"/>
              <a:t>System.out.println</a:t>
            </a:r>
            <a:r>
              <a:rPr lang="en-US" sz="1400" dirty="0"/>
              <a:t>("</a:t>
            </a:r>
            <a:r>
              <a:rPr lang="en-US" sz="1400" dirty="0" err="1"/>
              <a:t>Employé</a:t>
            </a:r>
            <a:r>
              <a:rPr lang="en-US" sz="1400" dirty="0"/>
              <a:t> : " + nom); </a:t>
            </a:r>
          </a:p>
          <a:p>
            <a:pPr marL="0" lvl="0" indent="0" algn="l"/>
            <a:r>
              <a:rPr lang="en-US" sz="1400" dirty="0"/>
              <a:t>} }</a:t>
            </a:r>
            <a:endParaRPr sz="1400" dirty="0"/>
          </a:p>
        </p:txBody>
      </p:sp>
      <p:sp>
        <p:nvSpPr>
          <p:cNvPr id="23" name="Google Shape;409;p33"/>
          <p:cNvSpPr txBox="1">
            <a:spLocks noGrp="1"/>
          </p:cNvSpPr>
          <p:nvPr>
            <p:ph type="subTitle" idx="1"/>
          </p:nvPr>
        </p:nvSpPr>
        <p:spPr>
          <a:xfrm>
            <a:off x="4838697" y="720315"/>
            <a:ext cx="2692230" cy="457500"/>
          </a:xfrm>
          <a:prstGeom prst="rect">
            <a:avLst/>
          </a:prstGeom>
        </p:spPr>
        <p:txBody>
          <a:bodyPr spcFirstLastPara="1" wrap="square" lIns="91425" tIns="91425" rIns="91425" bIns="91425" anchor="ctr" anchorCtr="0">
            <a:noAutofit/>
          </a:bodyPr>
          <a:lstStyle/>
          <a:p>
            <a:pPr marL="0" lvl="0" indent="0"/>
            <a:r>
              <a:rPr lang="en-US" dirty="0" err="1"/>
              <a:t>Feuille</a:t>
            </a:r>
            <a:r>
              <a:rPr lang="en-US" dirty="0"/>
              <a:t> (Leaf)</a:t>
            </a:r>
          </a:p>
        </p:txBody>
      </p:sp>
      <p:grpSp>
        <p:nvGrpSpPr>
          <p:cNvPr id="28" name="Google Shape;761;p47"/>
          <p:cNvGrpSpPr/>
          <p:nvPr/>
        </p:nvGrpSpPr>
        <p:grpSpPr>
          <a:xfrm>
            <a:off x="5927812" y="181180"/>
            <a:ext cx="514000" cy="470852"/>
            <a:chOff x="4822288" y="2160900"/>
            <a:chExt cx="270775" cy="330275"/>
          </a:xfrm>
        </p:grpSpPr>
        <p:sp>
          <p:nvSpPr>
            <p:cNvPr id="29" name="Google Shape;762;p47"/>
            <p:cNvSpPr/>
            <p:nvPr/>
          </p:nvSpPr>
          <p:spPr>
            <a:xfrm>
              <a:off x="4822288" y="2160900"/>
              <a:ext cx="270775" cy="330275"/>
            </a:xfrm>
            <a:custGeom>
              <a:avLst/>
              <a:gdLst/>
              <a:ahLst/>
              <a:cxnLst/>
              <a:rect l="l" t="t" r="r" b="b"/>
              <a:pathLst>
                <a:path w="10831" h="13211" extrusionOk="0">
                  <a:moveTo>
                    <a:pt x="4821" y="807"/>
                  </a:moveTo>
                  <a:lnTo>
                    <a:pt x="4821" y="2079"/>
                  </a:lnTo>
                  <a:lnTo>
                    <a:pt x="4760" y="2079"/>
                  </a:lnTo>
                  <a:cubicBezTo>
                    <a:pt x="4499" y="2079"/>
                    <a:pt x="4297" y="2280"/>
                    <a:pt x="4297" y="2542"/>
                  </a:cubicBezTo>
                  <a:lnTo>
                    <a:pt x="4297" y="3410"/>
                  </a:lnTo>
                  <a:lnTo>
                    <a:pt x="2824" y="3410"/>
                  </a:lnTo>
                  <a:lnTo>
                    <a:pt x="2824" y="3329"/>
                  </a:lnTo>
                  <a:cubicBezTo>
                    <a:pt x="2824" y="2703"/>
                    <a:pt x="3047" y="2098"/>
                    <a:pt x="3450" y="1635"/>
                  </a:cubicBezTo>
                  <a:cubicBezTo>
                    <a:pt x="3813" y="1211"/>
                    <a:pt x="4297" y="928"/>
                    <a:pt x="4821" y="807"/>
                  </a:cubicBezTo>
                  <a:close/>
                  <a:moveTo>
                    <a:pt x="6051" y="2482"/>
                  </a:moveTo>
                  <a:cubicBezTo>
                    <a:pt x="6091" y="2482"/>
                    <a:pt x="6131" y="2501"/>
                    <a:pt x="6131" y="2542"/>
                  </a:cubicBezTo>
                  <a:lnTo>
                    <a:pt x="6131" y="3410"/>
                  </a:lnTo>
                  <a:lnTo>
                    <a:pt x="4700" y="3410"/>
                  </a:lnTo>
                  <a:lnTo>
                    <a:pt x="4700" y="2542"/>
                  </a:lnTo>
                  <a:cubicBezTo>
                    <a:pt x="4700" y="2501"/>
                    <a:pt x="4720" y="2482"/>
                    <a:pt x="4760" y="2482"/>
                  </a:cubicBezTo>
                  <a:close/>
                  <a:moveTo>
                    <a:pt x="5588" y="404"/>
                  </a:moveTo>
                  <a:lnTo>
                    <a:pt x="5588" y="425"/>
                  </a:lnTo>
                  <a:lnTo>
                    <a:pt x="5588" y="1090"/>
                  </a:lnTo>
                  <a:cubicBezTo>
                    <a:pt x="5588" y="1211"/>
                    <a:pt x="5688" y="1291"/>
                    <a:pt x="5789" y="1291"/>
                  </a:cubicBezTo>
                  <a:cubicBezTo>
                    <a:pt x="5910" y="1291"/>
                    <a:pt x="5991" y="1211"/>
                    <a:pt x="5991" y="1090"/>
                  </a:cubicBezTo>
                  <a:lnTo>
                    <a:pt x="5991" y="807"/>
                  </a:lnTo>
                  <a:cubicBezTo>
                    <a:pt x="7140" y="1070"/>
                    <a:pt x="7986" y="2119"/>
                    <a:pt x="7986" y="3329"/>
                  </a:cubicBezTo>
                  <a:lnTo>
                    <a:pt x="7986" y="3410"/>
                  </a:lnTo>
                  <a:lnTo>
                    <a:pt x="6515" y="3410"/>
                  </a:lnTo>
                  <a:lnTo>
                    <a:pt x="6515" y="2542"/>
                  </a:lnTo>
                  <a:cubicBezTo>
                    <a:pt x="6515" y="2280"/>
                    <a:pt x="6314" y="2079"/>
                    <a:pt x="6051" y="2079"/>
                  </a:cubicBezTo>
                  <a:lnTo>
                    <a:pt x="5991" y="2079"/>
                  </a:lnTo>
                  <a:lnTo>
                    <a:pt x="5991" y="1756"/>
                  </a:lnTo>
                  <a:cubicBezTo>
                    <a:pt x="5991" y="1654"/>
                    <a:pt x="5910" y="1554"/>
                    <a:pt x="5789" y="1554"/>
                  </a:cubicBezTo>
                  <a:cubicBezTo>
                    <a:pt x="5688" y="1554"/>
                    <a:pt x="5588" y="1654"/>
                    <a:pt x="5588" y="1756"/>
                  </a:cubicBezTo>
                  <a:lnTo>
                    <a:pt x="5588" y="2079"/>
                  </a:lnTo>
                  <a:lnTo>
                    <a:pt x="5225" y="2079"/>
                  </a:lnTo>
                  <a:lnTo>
                    <a:pt x="5225" y="425"/>
                  </a:lnTo>
                  <a:cubicBezTo>
                    <a:pt x="5225" y="404"/>
                    <a:pt x="5225" y="404"/>
                    <a:pt x="5244" y="404"/>
                  </a:cubicBezTo>
                  <a:close/>
                  <a:moveTo>
                    <a:pt x="8470" y="3813"/>
                  </a:moveTo>
                  <a:lnTo>
                    <a:pt x="8470" y="4276"/>
                  </a:lnTo>
                  <a:lnTo>
                    <a:pt x="2340" y="4276"/>
                  </a:lnTo>
                  <a:lnTo>
                    <a:pt x="2340" y="3813"/>
                  </a:lnTo>
                  <a:close/>
                  <a:moveTo>
                    <a:pt x="4115" y="7886"/>
                  </a:moveTo>
                  <a:cubicBezTo>
                    <a:pt x="4499" y="8107"/>
                    <a:pt x="4942" y="8228"/>
                    <a:pt x="5405" y="8228"/>
                  </a:cubicBezTo>
                  <a:cubicBezTo>
                    <a:pt x="5870" y="8228"/>
                    <a:pt x="6293" y="8107"/>
                    <a:pt x="6656" y="7906"/>
                  </a:cubicBezTo>
                  <a:lnTo>
                    <a:pt x="6656" y="8067"/>
                  </a:lnTo>
                  <a:cubicBezTo>
                    <a:pt x="6656" y="8632"/>
                    <a:pt x="6193" y="9116"/>
                    <a:pt x="5628" y="9116"/>
                  </a:cubicBezTo>
                  <a:lnTo>
                    <a:pt x="5144" y="9116"/>
                  </a:lnTo>
                  <a:cubicBezTo>
                    <a:pt x="4579" y="9116"/>
                    <a:pt x="4115" y="8632"/>
                    <a:pt x="4115" y="8067"/>
                  </a:cubicBezTo>
                  <a:lnTo>
                    <a:pt x="4115" y="7886"/>
                  </a:lnTo>
                  <a:close/>
                  <a:moveTo>
                    <a:pt x="5628" y="9500"/>
                  </a:moveTo>
                  <a:cubicBezTo>
                    <a:pt x="5668" y="9500"/>
                    <a:pt x="5709" y="9540"/>
                    <a:pt x="5709" y="9580"/>
                  </a:cubicBezTo>
                  <a:lnTo>
                    <a:pt x="5709" y="9822"/>
                  </a:lnTo>
                  <a:cubicBezTo>
                    <a:pt x="5709" y="9863"/>
                    <a:pt x="5668" y="9903"/>
                    <a:pt x="5628" y="9903"/>
                  </a:cubicBezTo>
                  <a:lnTo>
                    <a:pt x="5225" y="9903"/>
                  </a:lnTo>
                  <a:cubicBezTo>
                    <a:pt x="5184" y="9903"/>
                    <a:pt x="5144" y="9863"/>
                    <a:pt x="5144" y="9822"/>
                  </a:cubicBezTo>
                  <a:lnTo>
                    <a:pt x="5144" y="9580"/>
                  </a:lnTo>
                  <a:cubicBezTo>
                    <a:pt x="5144" y="9540"/>
                    <a:pt x="5184" y="9500"/>
                    <a:pt x="5225" y="9500"/>
                  </a:cubicBezTo>
                  <a:close/>
                  <a:moveTo>
                    <a:pt x="6656" y="9056"/>
                  </a:moveTo>
                  <a:lnTo>
                    <a:pt x="6656" y="9379"/>
                  </a:lnTo>
                  <a:cubicBezTo>
                    <a:pt x="6656" y="9680"/>
                    <a:pt x="6596" y="9984"/>
                    <a:pt x="6454" y="10266"/>
                  </a:cubicBezTo>
                  <a:lnTo>
                    <a:pt x="6112" y="11011"/>
                  </a:lnTo>
                  <a:lnTo>
                    <a:pt x="5870" y="10226"/>
                  </a:lnTo>
                  <a:cubicBezTo>
                    <a:pt x="6010" y="10145"/>
                    <a:pt x="6091" y="9984"/>
                    <a:pt x="6091" y="9822"/>
                  </a:cubicBezTo>
                  <a:lnTo>
                    <a:pt x="6091" y="9580"/>
                  </a:lnTo>
                  <a:cubicBezTo>
                    <a:pt x="6091" y="9540"/>
                    <a:pt x="6091" y="9479"/>
                    <a:pt x="6072" y="9438"/>
                  </a:cubicBezTo>
                  <a:cubicBezTo>
                    <a:pt x="6293" y="9358"/>
                    <a:pt x="6494" y="9237"/>
                    <a:pt x="6656" y="9056"/>
                  </a:cubicBezTo>
                  <a:close/>
                  <a:moveTo>
                    <a:pt x="4176" y="9116"/>
                  </a:moveTo>
                  <a:cubicBezTo>
                    <a:pt x="4337" y="9277"/>
                    <a:pt x="4539" y="9398"/>
                    <a:pt x="4760" y="9459"/>
                  </a:cubicBezTo>
                  <a:cubicBezTo>
                    <a:pt x="4760" y="9500"/>
                    <a:pt x="4741" y="9540"/>
                    <a:pt x="4741" y="9580"/>
                  </a:cubicBezTo>
                  <a:lnTo>
                    <a:pt x="4741" y="9822"/>
                  </a:lnTo>
                  <a:cubicBezTo>
                    <a:pt x="4741" y="9984"/>
                    <a:pt x="4841" y="10145"/>
                    <a:pt x="4962" y="10226"/>
                  </a:cubicBezTo>
                  <a:lnTo>
                    <a:pt x="4741" y="11032"/>
                  </a:lnTo>
                  <a:lnTo>
                    <a:pt x="4378" y="10266"/>
                  </a:lnTo>
                  <a:cubicBezTo>
                    <a:pt x="4236" y="9984"/>
                    <a:pt x="4176" y="9680"/>
                    <a:pt x="4176" y="9358"/>
                  </a:cubicBezTo>
                  <a:lnTo>
                    <a:pt x="4176" y="9116"/>
                  </a:lnTo>
                  <a:close/>
                  <a:moveTo>
                    <a:pt x="5486" y="10306"/>
                  </a:moveTo>
                  <a:lnTo>
                    <a:pt x="5849" y="11557"/>
                  </a:lnTo>
                  <a:lnTo>
                    <a:pt x="5426" y="12444"/>
                  </a:lnTo>
                  <a:lnTo>
                    <a:pt x="5002" y="11576"/>
                  </a:lnTo>
                  <a:lnTo>
                    <a:pt x="5365" y="10306"/>
                  </a:lnTo>
                  <a:close/>
                  <a:moveTo>
                    <a:pt x="3429" y="8833"/>
                  </a:moveTo>
                  <a:lnTo>
                    <a:pt x="2643" y="9903"/>
                  </a:lnTo>
                  <a:cubicBezTo>
                    <a:pt x="2563" y="9984"/>
                    <a:pt x="2582" y="10105"/>
                    <a:pt x="2684" y="10185"/>
                  </a:cubicBezTo>
                  <a:lnTo>
                    <a:pt x="3308" y="10648"/>
                  </a:lnTo>
                  <a:lnTo>
                    <a:pt x="2945" y="11294"/>
                  </a:lnTo>
                  <a:cubicBezTo>
                    <a:pt x="2905" y="11374"/>
                    <a:pt x="2905" y="11476"/>
                    <a:pt x="2966" y="11536"/>
                  </a:cubicBezTo>
                  <a:lnTo>
                    <a:pt x="4176" y="12826"/>
                  </a:lnTo>
                  <a:lnTo>
                    <a:pt x="2200" y="12826"/>
                  </a:lnTo>
                  <a:lnTo>
                    <a:pt x="2200" y="11818"/>
                  </a:lnTo>
                  <a:cubicBezTo>
                    <a:pt x="2200" y="11718"/>
                    <a:pt x="2119" y="11616"/>
                    <a:pt x="1998" y="11616"/>
                  </a:cubicBezTo>
                  <a:cubicBezTo>
                    <a:pt x="1896" y="11616"/>
                    <a:pt x="1796" y="11718"/>
                    <a:pt x="1796" y="11818"/>
                  </a:cubicBezTo>
                  <a:lnTo>
                    <a:pt x="1796" y="12826"/>
                  </a:lnTo>
                  <a:lnTo>
                    <a:pt x="404" y="12826"/>
                  </a:lnTo>
                  <a:lnTo>
                    <a:pt x="404" y="11334"/>
                  </a:lnTo>
                  <a:cubicBezTo>
                    <a:pt x="404" y="10447"/>
                    <a:pt x="928" y="9680"/>
                    <a:pt x="1654" y="9438"/>
                  </a:cubicBezTo>
                  <a:lnTo>
                    <a:pt x="3429" y="8833"/>
                  </a:lnTo>
                  <a:close/>
                  <a:moveTo>
                    <a:pt x="3773" y="9056"/>
                  </a:moveTo>
                  <a:lnTo>
                    <a:pt x="3773" y="9358"/>
                  </a:lnTo>
                  <a:cubicBezTo>
                    <a:pt x="3773" y="9742"/>
                    <a:pt x="3853" y="10105"/>
                    <a:pt x="4015" y="10447"/>
                  </a:cubicBezTo>
                  <a:lnTo>
                    <a:pt x="4620" y="11678"/>
                  </a:lnTo>
                  <a:lnTo>
                    <a:pt x="5083" y="12686"/>
                  </a:lnTo>
                  <a:lnTo>
                    <a:pt x="5163" y="12826"/>
                  </a:lnTo>
                  <a:lnTo>
                    <a:pt x="4720" y="12826"/>
                  </a:lnTo>
                  <a:lnTo>
                    <a:pt x="3369" y="11374"/>
                  </a:lnTo>
                  <a:lnTo>
                    <a:pt x="3732" y="10710"/>
                  </a:lnTo>
                  <a:cubicBezTo>
                    <a:pt x="3792" y="10608"/>
                    <a:pt x="3773" y="10508"/>
                    <a:pt x="3692" y="10447"/>
                  </a:cubicBezTo>
                  <a:lnTo>
                    <a:pt x="3066" y="9984"/>
                  </a:lnTo>
                  <a:lnTo>
                    <a:pt x="3773" y="9056"/>
                  </a:lnTo>
                  <a:close/>
                  <a:moveTo>
                    <a:pt x="7402" y="8833"/>
                  </a:moveTo>
                  <a:lnTo>
                    <a:pt x="9177" y="9438"/>
                  </a:lnTo>
                  <a:cubicBezTo>
                    <a:pt x="9922" y="9680"/>
                    <a:pt x="10427" y="10447"/>
                    <a:pt x="10427" y="11334"/>
                  </a:cubicBezTo>
                  <a:lnTo>
                    <a:pt x="10427" y="12826"/>
                  </a:lnTo>
                  <a:lnTo>
                    <a:pt x="9116" y="12826"/>
                  </a:lnTo>
                  <a:lnTo>
                    <a:pt x="9116" y="11818"/>
                  </a:lnTo>
                  <a:cubicBezTo>
                    <a:pt x="9116" y="11718"/>
                    <a:pt x="9035" y="11616"/>
                    <a:pt x="8914" y="11616"/>
                  </a:cubicBezTo>
                  <a:cubicBezTo>
                    <a:pt x="8814" y="11616"/>
                    <a:pt x="8733" y="11718"/>
                    <a:pt x="8733" y="11818"/>
                  </a:cubicBezTo>
                  <a:lnTo>
                    <a:pt x="8733" y="12826"/>
                  </a:lnTo>
                  <a:lnTo>
                    <a:pt x="6656" y="12826"/>
                  </a:lnTo>
                  <a:lnTo>
                    <a:pt x="6898" y="12565"/>
                  </a:lnTo>
                  <a:cubicBezTo>
                    <a:pt x="6978" y="12484"/>
                    <a:pt x="6978" y="12342"/>
                    <a:pt x="6898" y="12283"/>
                  </a:cubicBezTo>
                  <a:cubicBezTo>
                    <a:pt x="6857" y="12242"/>
                    <a:pt x="6802" y="12222"/>
                    <a:pt x="6749" y="12222"/>
                  </a:cubicBezTo>
                  <a:cubicBezTo>
                    <a:pt x="6696" y="12222"/>
                    <a:pt x="6646" y="12242"/>
                    <a:pt x="6615" y="12283"/>
                  </a:cubicBezTo>
                  <a:lnTo>
                    <a:pt x="6112" y="12826"/>
                  </a:lnTo>
                  <a:lnTo>
                    <a:pt x="5688" y="12826"/>
                  </a:lnTo>
                  <a:lnTo>
                    <a:pt x="5789" y="12605"/>
                  </a:lnTo>
                  <a:lnTo>
                    <a:pt x="6233" y="11657"/>
                  </a:lnTo>
                  <a:lnTo>
                    <a:pt x="6817" y="10447"/>
                  </a:lnTo>
                  <a:cubicBezTo>
                    <a:pt x="6978" y="10105"/>
                    <a:pt x="7059" y="9742"/>
                    <a:pt x="7059" y="9379"/>
                  </a:cubicBezTo>
                  <a:lnTo>
                    <a:pt x="7059" y="9056"/>
                  </a:lnTo>
                  <a:lnTo>
                    <a:pt x="7745" y="9984"/>
                  </a:lnTo>
                  <a:lnTo>
                    <a:pt x="7140" y="10447"/>
                  </a:lnTo>
                  <a:cubicBezTo>
                    <a:pt x="7059" y="10508"/>
                    <a:pt x="7039" y="10608"/>
                    <a:pt x="7080" y="10710"/>
                  </a:cubicBezTo>
                  <a:lnTo>
                    <a:pt x="7462" y="11374"/>
                  </a:lnTo>
                  <a:lnTo>
                    <a:pt x="7160" y="11697"/>
                  </a:lnTo>
                  <a:cubicBezTo>
                    <a:pt x="7099" y="11778"/>
                    <a:pt x="7099" y="11899"/>
                    <a:pt x="7180" y="11979"/>
                  </a:cubicBezTo>
                  <a:cubicBezTo>
                    <a:pt x="7217" y="12008"/>
                    <a:pt x="7264" y="12023"/>
                    <a:pt x="7311" y="12023"/>
                  </a:cubicBezTo>
                  <a:cubicBezTo>
                    <a:pt x="7364" y="12023"/>
                    <a:pt x="7419" y="12003"/>
                    <a:pt x="7462" y="11960"/>
                  </a:cubicBezTo>
                  <a:lnTo>
                    <a:pt x="7846" y="11536"/>
                  </a:lnTo>
                  <a:cubicBezTo>
                    <a:pt x="7906" y="11476"/>
                    <a:pt x="7927" y="11374"/>
                    <a:pt x="7886" y="11294"/>
                  </a:cubicBezTo>
                  <a:lnTo>
                    <a:pt x="7523" y="10648"/>
                  </a:lnTo>
                  <a:lnTo>
                    <a:pt x="8148" y="10185"/>
                  </a:lnTo>
                  <a:cubicBezTo>
                    <a:pt x="8228" y="10105"/>
                    <a:pt x="8249" y="9984"/>
                    <a:pt x="8188" y="9903"/>
                  </a:cubicBezTo>
                  <a:lnTo>
                    <a:pt x="7402" y="8833"/>
                  </a:lnTo>
                  <a:close/>
                  <a:moveTo>
                    <a:pt x="5244" y="1"/>
                  </a:moveTo>
                  <a:cubicBezTo>
                    <a:pt x="5023" y="1"/>
                    <a:pt x="4841" y="183"/>
                    <a:pt x="4821" y="404"/>
                  </a:cubicBezTo>
                  <a:cubicBezTo>
                    <a:pt x="4176" y="525"/>
                    <a:pt x="3590" y="869"/>
                    <a:pt x="3147" y="1372"/>
                  </a:cubicBezTo>
                  <a:cubicBezTo>
                    <a:pt x="2684" y="1917"/>
                    <a:pt x="2421" y="2603"/>
                    <a:pt x="2421" y="3329"/>
                  </a:cubicBezTo>
                  <a:lnTo>
                    <a:pt x="2421" y="3410"/>
                  </a:lnTo>
                  <a:lnTo>
                    <a:pt x="2321" y="3410"/>
                  </a:lnTo>
                  <a:cubicBezTo>
                    <a:pt x="2119" y="3410"/>
                    <a:pt x="1937" y="3590"/>
                    <a:pt x="1937" y="3792"/>
                  </a:cubicBezTo>
                  <a:lnTo>
                    <a:pt x="1937" y="4297"/>
                  </a:lnTo>
                  <a:cubicBezTo>
                    <a:pt x="1937" y="4498"/>
                    <a:pt x="2119" y="4679"/>
                    <a:pt x="2321" y="4679"/>
                  </a:cubicBezTo>
                  <a:lnTo>
                    <a:pt x="2824" y="4679"/>
                  </a:lnTo>
                  <a:lnTo>
                    <a:pt x="2824" y="5647"/>
                  </a:lnTo>
                  <a:cubicBezTo>
                    <a:pt x="2824" y="6031"/>
                    <a:pt x="2905" y="6394"/>
                    <a:pt x="3066" y="6736"/>
                  </a:cubicBezTo>
                  <a:cubicBezTo>
                    <a:pt x="3096" y="6812"/>
                    <a:pt x="3170" y="6853"/>
                    <a:pt x="3248" y="6853"/>
                  </a:cubicBezTo>
                  <a:cubicBezTo>
                    <a:pt x="3275" y="6853"/>
                    <a:pt x="3303" y="6848"/>
                    <a:pt x="3329" y="6838"/>
                  </a:cubicBezTo>
                  <a:cubicBezTo>
                    <a:pt x="3429" y="6776"/>
                    <a:pt x="3469" y="6676"/>
                    <a:pt x="3429" y="6575"/>
                  </a:cubicBezTo>
                  <a:cubicBezTo>
                    <a:pt x="3289" y="6273"/>
                    <a:pt x="3227" y="5970"/>
                    <a:pt x="3227" y="5647"/>
                  </a:cubicBezTo>
                  <a:lnTo>
                    <a:pt x="3227" y="4679"/>
                  </a:lnTo>
                  <a:lnTo>
                    <a:pt x="7604" y="4679"/>
                  </a:lnTo>
                  <a:lnTo>
                    <a:pt x="7604" y="5647"/>
                  </a:lnTo>
                  <a:cubicBezTo>
                    <a:pt x="7604" y="6857"/>
                    <a:pt x="6615" y="7825"/>
                    <a:pt x="5405" y="7825"/>
                  </a:cubicBezTo>
                  <a:cubicBezTo>
                    <a:pt x="4781" y="7825"/>
                    <a:pt x="4176" y="7564"/>
                    <a:pt x="3752" y="7080"/>
                  </a:cubicBezTo>
                  <a:cubicBezTo>
                    <a:pt x="3720" y="7036"/>
                    <a:pt x="3664" y="7016"/>
                    <a:pt x="3606" y="7016"/>
                  </a:cubicBezTo>
                  <a:cubicBezTo>
                    <a:pt x="3557" y="7016"/>
                    <a:pt x="3507" y="7031"/>
                    <a:pt x="3469" y="7059"/>
                  </a:cubicBezTo>
                  <a:cubicBezTo>
                    <a:pt x="3389" y="7139"/>
                    <a:pt x="3389" y="7260"/>
                    <a:pt x="3450" y="7341"/>
                  </a:cubicBezTo>
                  <a:cubicBezTo>
                    <a:pt x="3531" y="7443"/>
                    <a:pt x="3631" y="7523"/>
                    <a:pt x="3711" y="7604"/>
                  </a:cubicBezTo>
                  <a:lnTo>
                    <a:pt x="3711" y="8067"/>
                  </a:lnTo>
                  <a:cubicBezTo>
                    <a:pt x="3711" y="8148"/>
                    <a:pt x="3711" y="8228"/>
                    <a:pt x="3732" y="8309"/>
                  </a:cubicBezTo>
                  <a:lnTo>
                    <a:pt x="1533" y="9075"/>
                  </a:lnTo>
                  <a:cubicBezTo>
                    <a:pt x="1090" y="9217"/>
                    <a:pt x="707" y="9500"/>
                    <a:pt x="425" y="9922"/>
                  </a:cubicBezTo>
                  <a:cubicBezTo>
                    <a:pt x="162" y="10326"/>
                    <a:pt x="1" y="10810"/>
                    <a:pt x="1" y="11334"/>
                  </a:cubicBezTo>
                  <a:lnTo>
                    <a:pt x="1" y="13028"/>
                  </a:lnTo>
                  <a:cubicBezTo>
                    <a:pt x="1" y="13130"/>
                    <a:pt x="102" y="13210"/>
                    <a:pt x="202" y="13210"/>
                  </a:cubicBezTo>
                  <a:lnTo>
                    <a:pt x="10629" y="13210"/>
                  </a:lnTo>
                  <a:cubicBezTo>
                    <a:pt x="10750" y="13210"/>
                    <a:pt x="10831" y="13130"/>
                    <a:pt x="10831" y="13028"/>
                  </a:cubicBezTo>
                  <a:lnTo>
                    <a:pt x="10831" y="11334"/>
                  </a:lnTo>
                  <a:cubicBezTo>
                    <a:pt x="10831" y="10810"/>
                    <a:pt x="10689" y="10326"/>
                    <a:pt x="10406" y="9922"/>
                  </a:cubicBezTo>
                  <a:cubicBezTo>
                    <a:pt x="10145" y="9500"/>
                    <a:pt x="9761" y="9217"/>
                    <a:pt x="9317" y="9075"/>
                  </a:cubicBezTo>
                  <a:lnTo>
                    <a:pt x="7039" y="8290"/>
                  </a:lnTo>
                  <a:cubicBezTo>
                    <a:pt x="7039" y="8228"/>
                    <a:pt x="7059" y="8148"/>
                    <a:pt x="7059" y="8067"/>
                  </a:cubicBezTo>
                  <a:lnTo>
                    <a:pt x="7059" y="7644"/>
                  </a:lnTo>
                  <a:cubicBezTo>
                    <a:pt x="7624" y="7160"/>
                    <a:pt x="7986" y="6454"/>
                    <a:pt x="7986" y="5647"/>
                  </a:cubicBezTo>
                  <a:lnTo>
                    <a:pt x="7986" y="4679"/>
                  </a:lnTo>
                  <a:lnTo>
                    <a:pt x="8491" y="4679"/>
                  </a:lnTo>
                  <a:cubicBezTo>
                    <a:pt x="8693" y="4679"/>
                    <a:pt x="8874" y="4498"/>
                    <a:pt x="8874" y="4297"/>
                  </a:cubicBezTo>
                  <a:lnTo>
                    <a:pt x="8874" y="3792"/>
                  </a:lnTo>
                  <a:cubicBezTo>
                    <a:pt x="8874" y="3590"/>
                    <a:pt x="8693" y="3410"/>
                    <a:pt x="8491" y="3410"/>
                  </a:cubicBezTo>
                  <a:lnTo>
                    <a:pt x="8390" y="3410"/>
                  </a:lnTo>
                  <a:lnTo>
                    <a:pt x="8390" y="3329"/>
                  </a:lnTo>
                  <a:cubicBezTo>
                    <a:pt x="8390" y="2603"/>
                    <a:pt x="8128" y="1896"/>
                    <a:pt x="7644" y="1353"/>
                  </a:cubicBezTo>
                  <a:cubicBezTo>
                    <a:pt x="7220" y="869"/>
                    <a:pt x="6636" y="525"/>
                    <a:pt x="5991" y="404"/>
                  </a:cubicBezTo>
                  <a:cubicBezTo>
                    <a:pt x="5970" y="183"/>
                    <a:pt x="5809" y="1"/>
                    <a:pt x="55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63;p47"/>
            <p:cNvSpPr/>
            <p:nvPr/>
          </p:nvSpPr>
          <p:spPr>
            <a:xfrm>
              <a:off x="4926138" y="2288950"/>
              <a:ext cx="10650" cy="10650"/>
            </a:xfrm>
            <a:custGeom>
              <a:avLst/>
              <a:gdLst/>
              <a:ahLst/>
              <a:cxnLst/>
              <a:rect l="l" t="t" r="r" b="b"/>
              <a:pathLst>
                <a:path w="426" h="426" extrusionOk="0">
                  <a:moveTo>
                    <a:pt x="224" y="1"/>
                  </a:moveTo>
                  <a:cubicBezTo>
                    <a:pt x="103" y="1"/>
                    <a:pt x="1" y="102"/>
                    <a:pt x="1" y="223"/>
                  </a:cubicBezTo>
                  <a:cubicBezTo>
                    <a:pt x="1" y="344"/>
                    <a:pt x="103" y="425"/>
                    <a:pt x="224" y="425"/>
                  </a:cubicBezTo>
                  <a:cubicBezTo>
                    <a:pt x="345" y="425"/>
                    <a:pt x="425" y="344"/>
                    <a:pt x="425" y="223"/>
                  </a:cubicBezTo>
                  <a:cubicBezTo>
                    <a:pt x="425" y="102"/>
                    <a:pt x="345"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64;p47"/>
            <p:cNvSpPr/>
            <p:nvPr/>
          </p:nvSpPr>
          <p:spPr>
            <a:xfrm>
              <a:off x="4974063" y="2288950"/>
              <a:ext cx="10600" cy="10650"/>
            </a:xfrm>
            <a:custGeom>
              <a:avLst/>
              <a:gdLst/>
              <a:ahLst/>
              <a:cxnLst/>
              <a:rect l="l" t="t" r="r" b="b"/>
              <a:pathLst>
                <a:path w="424" h="426" extrusionOk="0">
                  <a:moveTo>
                    <a:pt x="222" y="1"/>
                  </a:moveTo>
                  <a:cubicBezTo>
                    <a:pt x="101" y="1"/>
                    <a:pt x="1" y="102"/>
                    <a:pt x="1" y="223"/>
                  </a:cubicBezTo>
                  <a:cubicBezTo>
                    <a:pt x="1" y="344"/>
                    <a:pt x="101" y="425"/>
                    <a:pt x="222" y="425"/>
                  </a:cubicBezTo>
                  <a:cubicBezTo>
                    <a:pt x="323" y="425"/>
                    <a:pt x="423" y="344"/>
                    <a:pt x="423" y="223"/>
                  </a:cubicBezTo>
                  <a:cubicBezTo>
                    <a:pt x="423" y="102"/>
                    <a:pt x="323" y="1"/>
                    <a:pt x="2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65;p47"/>
            <p:cNvSpPr/>
            <p:nvPr/>
          </p:nvSpPr>
          <p:spPr>
            <a:xfrm>
              <a:off x="4935213" y="2321700"/>
              <a:ext cx="44925" cy="18225"/>
            </a:xfrm>
            <a:custGeom>
              <a:avLst/>
              <a:gdLst/>
              <a:ahLst/>
              <a:cxnLst/>
              <a:rect l="l" t="t" r="r" b="b"/>
              <a:pathLst>
                <a:path w="1797" h="729" extrusionOk="0">
                  <a:moveTo>
                    <a:pt x="1578" y="1"/>
                  </a:moveTo>
                  <a:cubicBezTo>
                    <a:pt x="1520" y="1"/>
                    <a:pt x="1467" y="26"/>
                    <a:pt x="1434" y="83"/>
                  </a:cubicBezTo>
                  <a:cubicBezTo>
                    <a:pt x="1292" y="244"/>
                    <a:pt x="1111" y="325"/>
                    <a:pt x="909" y="325"/>
                  </a:cubicBezTo>
                  <a:cubicBezTo>
                    <a:pt x="708" y="325"/>
                    <a:pt x="506" y="244"/>
                    <a:pt x="385" y="83"/>
                  </a:cubicBezTo>
                  <a:cubicBezTo>
                    <a:pt x="348" y="34"/>
                    <a:pt x="282" y="7"/>
                    <a:pt x="217" y="7"/>
                  </a:cubicBezTo>
                  <a:cubicBezTo>
                    <a:pt x="175" y="7"/>
                    <a:pt x="134" y="19"/>
                    <a:pt x="103" y="43"/>
                  </a:cubicBezTo>
                  <a:cubicBezTo>
                    <a:pt x="22" y="123"/>
                    <a:pt x="1" y="244"/>
                    <a:pt x="82" y="325"/>
                  </a:cubicBezTo>
                  <a:cubicBezTo>
                    <a:pt x="283" y="586"/>
                    <a:pt x="587" y="728"/>
                    <a:pt x="909" y="728"/>
                  </a:cubicBezTo>
                  <a:cubicBezTo>
                    <a:pt x="1232" y="728"/>
                    <a:pt x="1534" y="586"/>
                    <a:pt x="1735" y="325"/>
                  </a:cubicBezTo>
                  <a:cubicBezTo>
                    <a:pt x="1797" y="244"/>
                    <a:pt x="1797" y="123"/>
                    <a:pt x="1716" y="43"/>
                  </a:cubicBezTo>
                  <a:cubicBezTo>
                    <a:pt x="1671" y="16"/>
                    <a:pt x="1623" y="1"/>
                    <a:pt x="15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811;p47"/>
          <p:cNvGrpSpPr/>
          <p:nvPr/>
        </p:nvGrpSpPr>
        <p:grpSpPr>
          <a:xfrm>
            <a:off x="2189710" y="211835"/>
            <a:ext cx="523690" cy="449137"/>
            <a:chOff x="4782963" y="3279100"/>
            <a:chExt cx="330275" cy="321675"/>
          </a:xfrm>
        </p:grpSpPr>
        <p:sp>
          <p:nvSpPr>
            <p:cNvPr id="35" name="Google Shape;812;p47"/>
            <p:cNvSpPr/>
            <p:nvPr/>
          </p:nvSpPr>
          <p:spPr>
            <a:xfrm>
              <a:off x="4782963" y="3279100"/>
              <a:ext cx="330275" cy="321675"/>
            </a:xfrm>
            <a:custGeom>
              <a:avLst/>
              <a:gdLst/>
              <a:ahLst/>
              <a:cxnLst/>
              <a:rect l="l" t="t" r="r" b="b"/>
              <a:pathLst>
                <a:path w="13211" h="12867" extrusionOk="0">
                  <a:moveTo>
                    <a:pt x="6535" y="1332"/>
                  </a:moveTo>
                  <a:lnTo>
                    <a:pt x="6777" y="2684"/>
                  </a:lnTo>
                  <a:lnTo>
                    <a:pt x="6373" y="2684"/>
                  </a:lnTo>
                  <a:lnTo>
                    <a:pt x="6535" y="1332"/>
                  </a:lnTo>
                  <a:close/>
                  <a:moveTo>
                    <a:pt x="7987" y="3107"/>
                  </a:moveTo>
                  <a:lnTo>
                    <a:pt x="7987" y="4196"/>
                  </a:lnTo>
                  <a:lnTo>
                    <a:pt x="5163" y="4196"/>
                  </a:lnTo>
                  <a:lnTo>
                    <a:pt x="5163" y="3107"/>
                  </a:lnTo>
                  <a:close/>
                  <a:moveTo>
                    <a:pt x="6656" y="11455"/>
                  </a:moveTo>
                  <a:cubicBezTo>
                    <a:pt x="6817" y="11455"/>
                    <a:pt x="6959" y="11597"/>
                    <a:pt x="6959" y="11778"/>
                  </a:cubicBezTo>
                  <a:lnTo>
                    <a:pt x="6959" y="12485"/>
                  </a:lnTo>
                  <a:lnTo>
                    <a:pt x="6333" y="12485"/>
                  </a:lnTo>
                  <a:lnTo>
                    <a:pt x="6333" y="11778"/>
                  </a:lnTo>
                  <a:cubicBezTo>
                    <a:pt x="6333" y="11597"/>
                    <a:pt x="6475" y="11455"/>
                    <a:pt x="6656" y="11455"/>
                  </a:cubicBezTo>
                  <a:close/>
                  <a:moveTo>
                    <a:pt x="8451" y="4599"/>
                  </a:moveTo>
                  <a:lnTo>
                    <a:pt x="8451" y="7261"/>
                  </a:lnTo>
                  <a:lnTo>
                    <a:pt x="8451" y="12485"/>
                  </a:lnTo>
                  <a:lnTo>
                    <a:pt x="7362" y="12485"/>
                  </a:lnTo>
                  <a:lnTo>
                    <a:pt x="7362" y="11778"/>
                  </a:lnTo>
                  <a:cubicBezTo>
                    <a:pt x="7362" y="11375"/>
                    <a:pt x="7040" y="11052"/>
                    <a:pt x="6656" y="11052"/>
                  </a:cubicBezTo>
                  <a:cubicBezTo>
                    <a:pt x="6252" y="11052"/>
                    <a:pt x="5930" y="11375"/>
                    <a:pt x="5930" y="11778"/>
                  </a:cubicBezTo>
                  <a:lnTo>
                    <a:pt x="5930" y="12485"/>
                  </a:lnTo>
                  <a:lnTo>
                    <a:pt x="4760" y="12485"/>
                  </a:lnTo>
                  <a:lnTo>
                    <a:pt x="4760" y="4599"/>
                  </a:lnTo>
                  <a:close/>
                  <a:moveTo>
                    <a:pt x="6515" y="1"/>
                  </a:moveTo>
                  <a:cubicBezTo>
                    <a:pt x="6394" y="1"/>
                    <a:pt x="6293" y="103"/>
                    <a:pt x="6273" y="224"/>
                  </a:cubicBezTo>
                  <a:lnTo>
                    <a:pt x="5951" y="2703"/>
                  </a:lnTo>
                  <a:lnTo>
                    <a:pt x="5123" y="2703"/>
                  </a:lnTo>
                  <a:cubicBezTo>
                    <a:pt x="4921" y="2703"/>
                    <a:pt x="4760" y="2865"/>
                    <a:pt x="4760" y="3087"/>
                  </a:cubicBezTo>
                  <a:lnTo>
                    <a:pt x="4760" y="4196"/>
                  </a:lnTo>
                  <a:lnTo>
                    <a:pt x="4741" y="4196"/>
                  </a:lnTo>
                  <a:cubicBezTo>
                    <a:pt x="4539" y="4196"/>
                    <a:pt x="4357" y="4357"/>
                    <a:pt x="4357" y="4579"/>
                  </a:cubicBezTo>
                  <a:lnTo>
                    <a:pt x="4357" y="9116"/>
                  </a:lnTo>
                  <a:lnTo>
                    <a:pt x="1917" y="9116"/>
                  </a:lnTo>
                  <a:cubicBezTo>
                    <a:pt x="1716" y="9116"/>
                    <a:pt x="1554" y="9277"/>
                    <a:pt x="1554" y="9500"/>
                  </a:cubicBezTo>
                  <a:lnTo>
                    <a:pt x="1554" y="11092"/>
                  </a:lnTo>
                  <a:cubicBezTo>
                    <a:pt x="1554" y="11213"/>
                    <a:pt x="1635" y="11294"/>
                    <a:pt x="1756" y="11294"/>
                  </a:cubicBezTo>
                  <a:cubicBezTo>
                    <a:pt x="1856" y="11294"/>
                    <a:pt x="1937" y="11213"/>
                    <a:pt x="1937" y="11092"/>
                  </a:cubicBezTo>
                  <a:lnTo>
                    <a:pt x="1937" y="9519"/>
                  </a:lnTo>
                  <a:lnTo>
                    <a:pt x="4357" y="9519"/>
                  </a:lnTo>
                  <a:lnTo>
                    <a:pt x="4357" y="12485"/>
                  </a:lnTo>
                  <a:lnTo>
                    <a:pt x="1937" y="12485"/>
                  </a:lnTo>
                  <a:lnTo>
                    <a:pt x="1937" y="12060"/>
                  </a:lnTo>
                  <a:cubicBezTo>
                    <a:pt x="1937" y="11939"/>
                    <a:pt x="1856" y="11859"/>
                    <a:pt x="1756" y="11859"/>
                  </a:cubicBezTo>
                  <a:cubicBezTo>
                    <a:pt x="1635" y="11859"/>
                    <a:pt x="1554" y="11939"/>
                    <a:pt x="1554" y="12060"/>
                  </a:cubicBezTo>
                  <a:lnTo>
                    <a:pt x="1554" y="12485"/>
                  </a:lnTo>
                  <a:lnTo>
                    <a:pt x="202" y="12485"/>
                  </a:lnTo>
                  <a:cubicBezTo>
                    <a:pt x="102" y="12485"/>
                    <a:pt x="1" y="12565"/>
                    <a:pt x="1" y="12686"/>
                  </a:cubicBezTo>
                  <a:cubicBezTo>
                    <a:pt x="1" y="12786"/>
                    <a:pt x="102" y="12867"/>
                    <a:pt x="202" y="12867"/>
                  </a:cubicBezTo>
                  <a:lnTo>
                    <a:pt x="13009" y="12867"/>
                  </a:lnTo>
                  <a:cubicBezTo>
                    <a:pt x="13130" y="12867"/>
                    <a:pt x="13210" y="12786"/>
                    <a:pt x="13210" y="12686"/>
                  </a:cubicBezTo>
                  <a:cubicBezTo>
                    <a:pt x="13210" y="12565"/>
                    <a:pt x="13130" y="12485"/>
                    <a:pt x="13009" y="12485"/>
                  </a:cubicBezTo>
                  <a:lnTo>
                    <a:pt x="12041" y="12485"/>
                  </a:lnTo>
                  <a:lnTo>
                    <a:pt x="12041" y="7443"/>
                  </a:lnTo>
                  <a:cubicBezTo>
                    <a:pt x="12041" y="7241"/>
                    <a:pt x="11879" y="7059"/>
                    <a:pt x="11657" y="7059"/>
                  </a:cubicBezTo>
                  <a:lnTo>
                    <a:pt x="10487" y="7059"/>
                  </a:lnTo>
                  <a:cubicBezTo>
                    <a:pt x="10387" y="7059"/>
                    <a:pt x="10285" y="7161"/>
                    <a:pt x="10285" y="7261"/>
                  </a:cubicBezTo>
                  <a:cubicBezTo>
                    <a:pt x="10285" y="7382"/>
                    <a:pt x="10387" y="7462"/>
                    <a:pt x="10487" y="7462"/>
                  </a:cubicBezTo>
                  <a:lnTo>
                    <a:pt x="11637" y="7462"/>
                  </a:lnTo>
                  <a:lnTo>
                    <a:pt x="11637" y="12485"/>
                  </a:lnTo>
                  <a:lnTo>
                    <a:pt x="8854" y="12485"/>
                  </a:lnTo>
                  <a:lnTo>
                    <a:pt x="8854" y="7462"/>
                  </a:lnTo>
                  <a:lnTo>
                    <a:pt x="9358" y="7462"/>
                  </a:lnTo>
                  <a:cubicBezTo>
                    <a:pt x="9459" y="7462"/>
                    <a:pt x="9559" y="7382"/>
                    <a:pt x="9559" y="7261"/>
                  </a:cubicBezTo>
                  <a:cubicBezTo>
                    <a:pt x="9559" y="7161"/>
                    <a:pt x="9459" y="7059"/>
                    <a:pt x="9358" y="7059"/>
                  </a:cubicBezTo>
                  <a:lnTo>
                    <a:pt x="8854" y="7059"/>
                  </a:lnTo>
                  <a:lnTo>
                    <a:pt x="8854" y="4579"/>
                  </a:lnTo>
                  <a:cubicBezTo>
                    <a:pt x="8854" y="4357"/>
                    <a:pt x="8672" y="4196"/>
                    <a:pt x="8471" y="4196"/>
                  </a:cubicBezTo>
                  <a:lnTo>
                    <a:pt x="8390" y="4196"/>
                  </a:lnTo>
                  <a:lnTo>
                    <a:pt x="8390" y="3087"/>
                  </a:lnTo>
                  <a:cubicBezTo>
                    <a:pt x="8390" y="2865"/>
                    <a:pt x="8229" y="2703"/>
                    <a:pt x="8008" y="2703"/>
                  </a:cubicBezTo>
                  <a:lnTo>
                    <a:pt x="7180" y="2703"/>
                  </a:lnTo>
                  <a:lnTo>
                    <a:pt x="6757" y="203"/>
                  </a:lnTo>
                  <a:cubicBezTo>
                    <a:pt x="6736" y="82"/>
                    <a:pt x="6636" y="1"/>
                    <a:pt x="65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13;p47"/>
            <p:cNvSpPr/>
            <p:nvPr/>
          </p:nvSpPr>
          <p:spPr>
            <a:xfrm>
              <a:off x="4913563" y="3407175"/>
              <a:ext cx="23700" cy="23200"/>
            </a:xfrm>
            <a:custGeom>
              <a:avLst/>
              <a:gdLst/>
              <a:ahLst/>
              <a:cxnLst/>
              <a:rect l="l" t="t" r="r" b="b"/>
              <a:pathLst>
                <a:path w="948" h="928" extrusionOk="0">
                  <a:moveTo>
                    <a:pt x="202" y="0"/>
                  </a:moveTo>
                  <a:cubicBezTo>
                    <a:pt x="101" y="0"/>
                    <a:pt x="1" y="81"/>
                    <a:pt x="1" y="202"/>
                  </a:cubicBezTo>
                  <a:lnTo>
                    <a:pt x="1" y="726"/>
                  </a:lnTo>
                  <a:cubicBezTo>
                    <a:pt x="1" y="847"/>
                    <a:pt x="101" y="928"/>
                    <a:pt x="202" y="928"/>
                  </a:cubicBezTo>
                  <a:lnTo>
                    <a:pt x="746" y="928"/>
                  </a:lnTo>
                  <a:cubicBezTo>
                    <a:pt x="848" y="928"/>
                    <a:pt x="948" y="847"/>
                    <a:pt x="948" y="726"/>
                  </a:cubicBezTo>
                  <a:cubicBezTo>
                    <a:pt x="948" y="626"/>
                    <a:pt x="848" y="524"/>
                    <a:pt x="746" y="524"/>
                  </a:cubicBezTo>
                  <a:lnTo>
                    <a:pt x="404" y="524"/>
                  </a:lnTo>
                  <a:lnTo>
                    <a:pt x="404" y="202"/>
                  </a:lnTo>
                  <a:cubicBezTo>
                    <a:pt x="404" y="81"/>
                    <a:pt x="323" y="0"/>
                    <a:pt x="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14;p47"/>
            <p:cNvSpPr/>
            <p:nvPr/>
          </p:nvSpPr>
          <p:spPr>
            <a:xfrm>
              <a:off x="4957413" y="3407175"/>
              <a:ext cx="23200" cy="23200"/>
            </a:xfrm>
            <a:custGeom>
              <a:avLst/>
              <a:gdLst/>
              <a:ahLst/>
              <a:cxnLst/>
              <a:rect l="l" t="t" r="r" b="b"/>
              <a:pathLst>
                <a:path w="928" h="928" extrusionOk="0">
                  <a:moveTo>
                    <a:pt x="183" y="0"/>
                  </a:moveTo>
                  <a:cubicBezTo>
                    <a:pt x="81" y="0"/>
                    <a:pt x="0" y="81"/>
                    <a:pt x="0" y="202"/>
                  </a:cubicBezTo>
                  <a:lnTo>
                    <a:pt x="0" y="726"/>
                  </a:lnTo>
                  <a:cubicBezTo>
                    <a:pt x="0" y="847"/>
                    <a:pt x="81" y="928"/>
                    <a:pt x="183" y="928"/>
                  </a:cubicBezTo>
                  <a:lnTo>
                    <a:pt x="726" y="928"/>
                  </a:lnTo>
                  <a:cubicBezTo>
                    <a:pt x="847" y="928"/>
                    <a:pt x="928" y="847"/>
                    <a:pt x="928" y="726"/>
                  </a:cubicBezTo>
                  <a:cubicBezTo>
                    <a:pt x="928" y="626"/>
                    <a:pt x="847" y="524"/>
                    <a:pt x="726" y="524"/>
                  </a:cubicBezTo>
                  <a:lnTo>
                    <a:pt x="384" y="524"/>
                  </a:lnTo>
                  <a:lnTo>
                    <a:pt x="384" y="202"/>
                  </a:lnTo>
                  <a:cubicBezTo>
                    <a:pt x="384" y="81"/>
                    <a:pt x="304" y="0"/>
                    <a:pt x="1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15;p47"/>
            <p:cNvSpPr/>
            <p:nvPr/>
          </p:nvSpPr>
          <p:spPr>
            <a:xfrm>
              <a:off x="4913563" y="3442450"/>
              <a:ext cx="23700" cy="23750"/>
            </a:xfrm>
            <a:custGeom>
              <a:avLst/>
              <a:gdLst/>
              <a:ahLst/>
              <a:cxnLst/>
              <a:rect l="l" t="t" r="r" b="b"/>
              <a:pathLst>
                <a:path w="948" h="950" extrusionOk="0">
                  <a:moveTo>
                    <a:pt x="202" y="1"/>
                  </a:moveTo>
                  <a:cubicBezTo>
                    <a:pt x="101" y="1"/>
                    <a:pt x="1" y="102"/>
                    <a:pt x="1" y="202"/>
                  </a:cubicBezTo>
                  <a:lnTo>
                    <a:pt x="1" y="748"/>
                  </a:lnTo>
                  <a:cubicBezTo>
                    <a:pt x="1" y="848"/>
                    <a:pt x="101" y="949"/>
                    <a:pt x="202" y="949"/>
                  </a:cubicBezTo>
                  <a:lnTo>
                    <a:pt x="746" y="949"/>
                  </a:lnTo>
                  <a:cubicBezTo>
                    <a:pt x="848" y="949"/>
                    <a:pt x="948" y="848"/>
                    <a:pt x="948" y="748"/>
                  </a:cubicBezTo>
                  <a:cubicBezTo>
                    <a:pt x="948" y="627"/>
                    <a:pt x="848" y="546"/>
                    <a:pt x="746" y="546"/>
                  </a:cubicBezTo>
                  <a:lnTo>
                    <a:pt x="404" y="546"/>
                  </a:lnTo>
                  <a:lnTo>
                    <a:pt x="404" y="202"/>
                  </a:lnTo>
                  <a:cubicBezTo>
                    <a:pt x="404" y="102"/>
                    <a:pt x="323" y="1"/>
                    <a:pt x="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16;p47"/>
            <p:cNvSpPr/>
            <p:nvPr/>
          </p:nvSpPr>
          <p:spPr>
            <a:xfrm>
              <a:off x="4957413" y="3442450"/>
              <a:ext cx="23200" cy="23750"/>
            </a:xfrm>
            <a:custGeom>
              <a:avLst/>
              <a:gdLst/>
              <a:ahLst/>
              <a:cxnLst/>
              <a:rect l="l" t="t" r="r" b="b"/>
              <a:pathLst>
                <a:path w="928" h="950" extrusionOk="0">
                  <a:moveTo>
                    <a:pt x="183" y="1"/>
                  </a:moveTo>
                  <a:cubicBezTo>
                    <a:pt x="81" y="1"/>
                    <a:pt x="0" y="102"/>
                    <a:pt x="0" y="202"/>
                  </a:cubicBezTo>
                  <a:lnTo>
                    <a:pt x="0" y="748"/>
                  </a:lnTo>
                  <a:cubicBezTo>
                    <a:pt x="0" y="848"/>
                    <a:pt x="81" y="949"/>
                    <a:pt x="183" y="949"/>
                  </a:cubicBezTo>
                  <a:lnTo>
                    <a:pt x="726" y="949"/>
                  </a:lnTo>
                  <a:cubicBezTo>
                    <a:pt x="847" y="949"/>
                    <a:pt x="928" y="848"/>
                    <a:pt x="928" y="748"/>
                  </a:cubicBezTo>
                  <a:cubicBezTo>
                    <a:pt x="928" y="627"/>
                    <a:pt x="847" y="546"/>
                    <a:pt x="726" y="546"/>
                  </a:cubicBezTo>
                  <a:lnTo>
                    <a:pt x="384" y="546"/>
                  </a:lnTo>
                  <a:lnTo>
                    <a:pt x="384" y="202"/>
                  </a:lnTo>
                  <a:cubicBezTo>
                    <a:pt x="384" y="102"/>
                    <a:pt x="304" y="1"/>
                    <a:pt x="1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17;p47"/>
            <p:cNvSpPr/>
            <p:nvPr/>
          </p:nvSpPr>
          <p:spPr>
            <a:xfrm>
              <a:off x="4913563" y="3475250"/>
              <a:ext cx="23700" cy="23700"/>
            </a:xfrm>
            <a:custGeom>
              <a:avLst/>
              <a:gdLst/>
              <a:ahLst/>
              <a:cxnLst/>
              <a:rect l="l" t="t" r="r" b="b"/>
              <a:pathLst>
                <a:path w="948" h="948" extrusionOk="0">
                  <a:moveTo>
                    <a:pt x="202" y="0"/>
                  </a:moveTo>
                  <a:cubicBezTo>
                    <a:pt x="101" y="0"/>
                    <a:pt x="1" y="100"/>
                    <a:pt x="1" y="202"/>
                  </a:cubicBezTo>
                  <a:lnTo>
                    <a:pt x="1" y="746"/>
                  </a:lnTo>
                  <a:cubicBezTo>
                    <a:pt x="1" y="847"/>
                    <a:pt x="101" y="947"/>
                    <a:pt x="202" y="947"/>
                  </a:cubicBezTo>
                  <a:lnTo>
                    <a:pt x="746" y="947"/>
                  </a:lnTo>
                  <a:cubicBezTo>
                    <a:pt x="848" y="947"/>
                    <a:pt x="948" y="847"/>
                    <a:pt x="948" y="746"/>
                  </a:cubicBezTo>
                  <a:cubicBezTo>
                    <a:pt x="948" y="625"/>
                    <a:pt x="848" y="544"/>
                    <a:pt x="746" y="544"/>
                  </a:cubicBezTo>
                  <a:lnTo>
                    <a:pt x="404" y="544"/>
                  </a:lnTo>
                  <a:lnTo>
                    <a:pt x="404" y="202"/>
                  </a:lnTo>
                  <a:cubicBezTo>
                    <a:pt x="404" y="100"/>
                    <a:pt x="323" y="0"/>
                    <a:pt x="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18;p47"/>
            <p:cNvSpPr/>
            <p:nvPr/>
          </p:nvSpPr>
          <p:spPr>
            <a:xfrm>
              <a:off x="4957413" y="3475250"/>
              <a:ext cx="23200" cy="23700"/>
            </a:xfrm>
            <a:custGeom>
              <a:avLst/>
              <a:gdLst/>
              <a:ahLst/>
              <a:cxnLst/>
              <a:rect l="l" t="t" r="r" b="b"/>
              <a:pathLst>
                <a:path w="928" h="948" extrusionOk="0">
                  <a:moveTo>
                    <a:pt x="183" y="0"/>
                  </a:moveTo>
                  <a:cubicBezTo>
                    <a:pt x="81" y="0"/>
                    <a:pt x="0" y="100"/>
                    <a:pt x="0" y="202"/>
                  </a:cubicBezTo>
                  <a:lnTo>
                    <a:pt x="0" y="746"/>
                  </a:lnTo>
                  <a:cubicBezTo>
                    <a:pt x="0" y="847"/>
                    <a:pt x="81" y="947"/>
                    <a:pt x="183" y="947"/>
                  </a:cubicBezTo>
                  <a:lnTo>
                    <a:pt x="726" y="947"/>
                  </a:lnTo>
                  <a:cubicBezTo>
                    <a:pt x="847" y="947"/>
                    <a:pt x="928" y="847"/>
                    <a:pt x="928" y="746"/>
                  </a:cubicBezTo>
                  <a:cubicBezTo>
                    <a:pt x="928" y="625"/>
                    <a:pt x="847" y="544"/>
                    <a:pt x="726" y="544"/>
                  </a:cubicBezTo>
                  <a:lnTo>
                    <a:pt x="384" y="544"/>
                  </a:lnTo>
                  <a:lnTo>
                    <a:pt x="384" y="202"/>
                  </a:lnTo>
                  <a:cubicBezTo>
                    <a:pt x="384" y="100"/>
                    <a:pt x="304" y="0"/>
                    <a:pt x="1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19;p47"/>
            <p:cNvSpPr/>
            <p:nvPr/>
          </p:nvSpPr>
          <p:spPr>
            <a:xfrm>
              <a:off x="4913563" y="3508000"/>
              <a:ext cx="23700" cy="23725"/>
            </a:xfrm>
            <a:custGeom>
              <a:avLst/>
              <a:gdLst/>
              <a:ahLst/>
              <a:cxnLst/>
              <a:rect l="l" t="t" r="r" b="b"/>
              <a:pathLst>
                <a:path w="948" h="949" extrusionOk="0">
                  <a:moveTo>
                    <a:pt x="202" y="0"/>
                  </a:moveTo>
                  <a:cubicBezTo>
                    <a:pt x="101" y="0"/>
                    <a:pt x="1" y="102"/>
                    <a:pt x="1" y="202"/>
                  </a:cubicBezTo>
                  <a:lnTo>
                    <a:pt x="1" y="747"/>
                  </a:lnTo>
                  <a:cubicBezTo>
                    <a:pt x="1" y="868"/>
                    <a:pt x="101" y="949"/>
                    <a:pt x="202" y="949"/>
                  </a:cubicBezTo>
                  <a:lnTo>
                    <a:pt x="746" y="949"/>
                  </a:lnTo>
                  <a:cubicBezTo>
                    <a:pt x="848" y="949"/>
                    <a:pt x="948" y="868"/>
                    <a:pt x="948" y="747"/>
                  </a:cubicBezTo>
                  <a:cubicBezTo>
                    <a:pt x="948" y="646"/>
                    <a:pt x="848" y="546"/>
                    <a:pt x="746" y="546"/>
                  </a:cubicBezTo>
                  <a:lnTo>
                    <a:pt x="404" y="546"/>
                  </a:lnTo>
                  <a:lnTo>
                    <a:pt x="404" y="202"/>
                  </a:lnTo>
                  <a:cubicBezTo>
                    <a:pt x="404" y="102"/>
                    <a:pt x="323" y="0"/>
                    <a:pt x="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20;p47"/>
            <p:cNvSpPr/>
            <p:nvPr/>
          </p:nvSpPr>
          <p:spPr>
            <a:xfrm>
              <a:off x="4957413" y="3508000"/>
              <a:ext cx="23200" cy="23725"/>
            </a:xfrm>
            <a:custGeom>
              <a:avLst/>
              <a:gdLst/>
              <a:ahLst/>
              <a:cxnLst/>
              <a:rect l="l" t="t" r="r" b="b"/>
              <a:pathLst>
                <a:path w="928" h="949" extrusionOk="0">
                  <a:moveTo>
                    <a:pt x="183" y="0"/>
                  </a:moveTo>
                  <a:cubicBezTo>
                    <a:pt x="81" y="0"/>
                    <a:pt x="0" y="102"/>
                    <a:pt x="0" y="202"/>
                  </a:cubicBezTo>
                  <a:lnTo>
                    <a:pt x="0" y="747"/>
                  </a:lnTo>
                  <a:cubicBezTo>
                    <a:pt x="0" y="868"/>
                    <a:pt x="81" y="949"/>
                    <a:pt x="183" y="949"/>
                  </a:cubicBezTo>
                  <a:lnTo>
                    <a:pt x="726" y="949"/>
                  </a:lnTo>
                  <a:cubicBezTo>
                    <a:pt x="847" y="949"/>
                    <a:pt x="928" y="868"/>
                    <a:pt x="928" y="747"/>
                  </a:cubicBezTo>
                  <a:cubicBezTo>
                    <a:pt x="928" y="646"/>
                    <a:pt x="847" y="546"/>
                    <a:pt x="726" y="546"/>
                  </a:cubicBezTo>
                  <a:lnTo>
                    <a:pt x="384" y="546"/>
                  </a:lnTo>
                  <a:lnTo>
                    <a:pt x="384" y="202"/>
                  </a:lnTo>
                  <a:cubicBezTo>
                    <a:pt x="384" y="102"/>
                    <a:pt x="304" y="0"/>
                    <a:pt x="1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21;p47"/>
            <p:cNvSpPr/>
            <p:nvPr/>
          </p:nvSpPr>
          <p:spPr>
            <a:xfrm>
              <a:off x="5016888" y="3479275"/>
              <a:ext cx="41900" cy="10125"/>
            </a:xfrm>
            <a:custGeom>
              <a:avLst/>
              <a:gdLst/>
              <a:ahLst/>
              <a:cxnLst/>
              <a:rect l="l" t="t" r="r" b="b"/>
              <a:pathLst>
                <a:path w="1676" h="405" extrusionOk="0">
                  <a:moveTo>
                    <a:pt x="202" y="1"/>
                  </a:moveTo>
                  <a:cubicBezTo>
                    <a:pt x="82" y="1"/>
                    <a:pt x="1" y="101"/>
                    <a:pt x="1" y="202"/>
                  </a:cubicBezTo>
                  <a:cubicBezTo>
                    <a:pt x="1" y="323"/>
                    <a:pt x="82" y="404"/>
                    <a:pt x="202" y="404"/>
                  </a:cubicBezTo>
                  <a:lnTo>
                    <a:pt x="1474" y="404"/>
                  </a:lnTo>
                  <a:cubicBezTo>
                    <a:pt x="1595" y="404"/>
                    <a:pt x="1675" y="323"/>
                    <a:pt x="1675" y="202"/>
                  </a:cubicBezTo>
                  <a:cubicBezTo>
                    <a:pt x="1675" y="101"/>
                    <a:pt x="1595" y="1"/>
                    <a:pt x="14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22;p47"/>
            <p:cNvSpPr/>
            <p:nvPr/>
          </p:nvSpPr>
          <p:spPr>
            <a:xfrm>
              <a:off x="5016888" y="3502950"/>
              <a:ext cx="41900" cy="10125"/>
            </a:xfrm>
            <a:custGeom>
              <a:avLst/>
              <a:gdLst/>
              <a:ahLst/>
              <a:cxnLst/>
              <a:rect l="l" t="t" r="r" b="b"/>
              <a:pathLst>
                <a:path w="1676" h="405" extrusionOk="0">
                  <a:moveTo>
                    <a:pt x="202" y="1"/>
                  </a:moveTo>
                  <a:cubicBezTo>
                    <a:pt x="82" y="1"/>
                    <a:pt x="1" y="81"/>
                    <a:pt x="1" y="202"/>
                  </a:cubicBezTo>
                  <a:cubicBezTo>
                    <a:pt x="1" y="304"/>
                    <a:pt x="82" y="404"/>
                    <a:pt x="202" y="404"/>
                  </a:cubicBezTo>
                  <a:lnTo>
                    <a:pt x="1474" y="404"/>
                  </a:lnTo>
                  <a:cubicBezTo>
                    <a:pt x="1595" y="404"/>
                    <a:pt x="1675" y="304"/>
                    <a:pt x="1675" y="202"/>
                  </a:cubicBezTo>
                  <a:cubicBezTo>
                    <a:pt x="1675" y="81"/>
                    <a:pt x="1595" y="1"/>
                    <a:pt x="14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23;p47"/>
            <p:cNvSpPr/>
            <p:nvPr/>
          </p:nvSpPr>
          <p:spPr>
            <a:xfrm>
              <a:off x="5016888" y="3526150"/>
              <a:ext cx="41900" cy="10100"/>
            </a:xfrm>
            <a:custGeom>
              <a:avLst/>
              <a:gdLst/>
              <a:ahLst/>
              <a:cxnLst/>
              <a:rect l="l" t="t" r="r" b="b"/>
              <a:pathLst>
                <a:path w="1676" h="404" extrusionOk="0">
                  <a:moveTo>
                    <a:pt x="202" y="0"/>
                  </a:moveTo>
                  <a:cubicBezTo>
                    <a:pt x="82" y="0"/>
                    <a:pt x="1" y="102"/>
                    <a:pt x="1" y="202"/>
                  </a:cubicBezTo>
                  <a:cubicBezTo>
                    <a:pt x="1" y="323"/>
                    <a:pt x="82" y="404"/>
                    <a:pt x="202" y="404"/>
                  </a:cubicBezTo>
                  <a:lnTo>
                    <a:pt x="1474" y="404"/>
                  </a:lnTo>
                  <a:cubicBezTo>
                    <a:pt x="1595" y="404"/>
                    <a:pt x="1675" y="323"/>
                    <a:pt x="1675" y="202"/>
                  </a:cubicBezTo>
                  <a:cubicBezTo>
                    <a:pt x="1675" y="102"/>
                    <a:pt x="1595" y="0"/>
                    <a:pt x="14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24;p47"/>
            <p:cNvSpPr/>
            <p:nvPr/>
          </p:nvSpPr>
          <p:spPr>
            <a:xfrm>
              <a:off x="5016888" y="3549850"/>
              <a:ext cx="41900" cy="10125"/>
            </a:xfrm>
            <a:custGeom>
              <a:avLst/>
              <a:gdLst/>
              <a:ahLst/>
              <a:cxnLst/>
              <a:rect l="l" t="t" r="r" b="b"/>
              <a:pathLst>
                <a:path w="1676" h="405" extrusionOk="0">
                  <a:moveTo>
                    <a:pt x="202" y="1"/>
                  </a:moveTo>
                  <a:cubicBezTo>
                    <a:pt x="82" y="1"/>
                    <a:pt x="1" y="82"/>
                    <a:pt x="1" y="203"/>
                  </a:cubicBezTo>
                  <a:cubicBezTo>
                    <a:pt x="1" y="303"/>
                    <a:pt x="82" y="404"/>
                    <a:pt x="202" y="404"/>
                  </a:cubicBezTo>
                  <a:lnTo>
                    <a:pt x="1474" y="404"/>
                  </a:lnTo>
                  <a:cubicBezTo>
                    <a:pt x="1595" y="404"/>
                    <a:pt x="1675" y="303"/>
                    <a:pt x="1675" y="203"/>
                  </a:cubicBezTo>
                  <a:cubicBezTo>
                    <a:pt x="1675" y="82"/>
                    <a:pt x="1595" y="1"/>
                    <a:pt x="14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25;p47"/>
            <p:cNvSpPr/>
            <p:nvPr/>
          </p:nvSpPr>
          <p:spPr>
            <a:xfrm>
              <a:off x="5016888" y="3570500"/>
              <a:ext cx="41900" cy="10125"/>
            </a:xfrm>
            <a:custGeom>
              <a:avLst/>
              <a:gdLst/>
              <a:ahLst/>
              <a:cxnLst/>
              <a:rect l="l" t="t" r="r" b="b"/>
              <a:pathLst>
                <a:path w="1676" h="405" extrusionOk="0">
                  <a:moveTo>
                    <a:pt x="202" y="1"/>
                  </a:moveTo>
                  <a:cubicBezTo>
                    <a:pt x="82" y="1"/>
                    <a:pt x="1" y="82"/>
                    <a:pt x="1" y="203"/>
                  </a:cubicBezTo>
                  <a:cubicBezTo>
                    <a:pt x="1" y="304"/>
                    <a:pt x="82" y="404"/>
                    <a:pt x="202" y="404"/>
                  </a:cubicBezTo>
                  <a:lnTo>
                    <a:pt x="1474" y="404"/>
                  </a:lnTo>
                  <a:cubicBezTo>
                    <a:pt x="1595" y="404"/>
                    <a:pt x="1675" y="304"/>
                    <a:pt x="1675" y="203"/>
                  </a:cubicBezTo>
                  <a:cubicBezTo>
                    <a:pt x="1675" y="82"/>
                    <a:pt x="1595" y="1"/>
                    <a:pt x="14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26;p47"/>
            <p:cNvSpPr/>
            <p:nvPr/>
          </p:nvSpPr>
          <p:spPr>
            <a:xfrm>
              <a:off x="4866663" y="3549850"/>
              <a:ext cx="14650" cy="10125"/>
            </a:xfrm>
            <a:custGeom>
              <a:avLst/>
              <a:gdLst/>
              <a:ahLst/>
              <a:cxnLst/>
              <a:rect l="l" t="t" r="r" b="b"/>
              <a:pathLst>
                <a:path w="586" h="405" extrusionOk="0">
                  <a:moveTo>
                    <a:pt x="202" y="1"/>
                  </a:moveTo>
                  <a:cubicBezTo>
                    <a:pt x="102" y="1"/>
                    <a:pt x="0" y="82"/>
                    <a:pt x="0" y="203"/>
                  </a:cubicBezTo>
                  <a:cubicBezTo>
                    <a:pt x="0" y="303"/>
                    <a:pt x="102" y="404"/>
                    <a:pt x="202" y="404"/>
                  </a:cubicBezTo>
                  <a:lnTo>
                    <a:pt x="384" y="404"/>
                  </a:lnTo>
                  <a:cubicBezTo>
                    <a:pt x="484" y="404"/>
                    <a:pt x="586" y="303"/>
                    <a:pt x="586" y="203"/>
                  </a:cubicBezTo>
                  <a:cubicBezTo>
                    <a:pt x="586" y="82"/>
                    <a:pt x="484" y="1"/>
                    <a:pt x="3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27;p47"/>
            <p:cNvSpPr/>
            <p:nvPr/>
          </p:nvSpPr>
          <p:spPr>
            <a:xfrm>
              <a:off x="4866663" y="3570500"/>
              <a:ext cx="14650" cy="10125"/>
            </a:xfrm>
            <a:custGeom>
              <a:avLst/>
              <a:gdLst/>
              <a:ahLst/>
              <a:cxnLst/>
              <a:rect l="l" t="t" r="r" b="b"/>
              <a:pathLst>
                <a:path w="586" h="405" extrusionOk="0">
                  <a:moveTo>
                    <a:pt x="202" y="1"/>
                  </a:moveTo>
                  <a:cubicBezTo>
                    <a:pt x="102" y="1"/>
                    <a:pt x="0" y="82"/>
                    <a:pt x="0" y="203"/>
                  </a:cubicBezTo>
                  <a:cubicBezTo>
                    <a:pt x="0" y="304"/>
                    <a:pt x="102" y="404"/>
                    <a:pt x="202" y="404"/>
                  </a:cubicBezTo>
                  <a:lnTo>
                    <a:pt x="384" y="404"/>
                  </a:lnTo>
                  <a:cubicBezTo>
                    <a:pt x="484" y="404"/>
                    <a:pt x="586" y="304"/>
                    <a:pt x="586" y="203"/>
                  </a:cubicBezTo>
                  <a:cubicBezTo>
                    <a:pt x="586" y="82"/>
                    <a:pt x="484" y="1"/>
                    <a:pt x="3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28;p47"/>
            <p:cNvSpPr/>
            <p:nvPr/>
          </p:nvSpPr>
          <p:spPr>
            <a:xfrm>
              <a:off x="4840963" y="3549850"/>
              <a:ext cx="14625" cy="10125"/>
            </a:xfrm>
            <a:custGeom>
              <a:avLst/>
              <a:gdLst/>
              <a:ahLst/>
              <a:cxnLst/>
              <a:rect l="l" t="t" r="r" b="b"/>
              <a:pathLst>
                <a:path w="585" h="405" extrusionOk="0">
                  <a:moveTo>
                    <a:pt x="202" y="1"/>
                  </a:moveTo>
                  <a:cubicBezTo>
                    <a:pt x="101" y="1"/>
                    <a:pt x="1" y="82"/>
                    <a:pt x="20" y="203"/>
                  </a:cubicBezTo>
                  <a:cubicBezTo>
                    <a:pt x="20" y="303"/>
                    <a:pt x="101" y="404"/>
                    <a:pt x="202" y="404"/>
                  </a:cubicBezTo>
                  <a:lnTo>
                    <a:pt x="383" y="404"/>
                  </a:lnTo>
                  <a:cubicBezTo>
                    <a:pt x="504" y="404"/>
                    <a:pt x="585" y="303"/>
                    <a:pt x="585" y="203"/>
                  </a:cubicBezTo>
                  <a:cubicBezTo>
                    <a:pt x="585" y="82"/>
                    <a:pt x="504" y="1"/>
                    <a:pt x="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29;p47"/>
            <p:cNvSpPr/>
            <p:nvPr/>
          </p:nvSpPr>
          <p:spPr>
            <a:xfrm>
              <a:off x="4866663" y="3527675"/>
              <a:ext cx="14650" cy="10100"/>
            </a:xfrm>
            <a:custGeom>
              <a:avLst/>
              <a:gdLst/>
              <a:ahLst/>
              <a:cxnLst/>
              <a:rect l="l" t="t" r="r" b="b"/>
              <a:pathLst>
                <a:path w="586" h="404" extrusionOk="0">
                  <a:moveTo>
                    <a:pt x="202" y="1"/>
                  </a:moveTo>
                  <a:cubicBezTo>
                    <a:pt x="102" y="1"/>
                    <a:pt x="0" y="81"/>
                    <a:pt x="0" y="202"/>
                  </a:cubicBezTo>
                  <a:cubicBezTo>
                    <a:pt x="0" y="302"/>
                    <a:pt x="102" y="404"/>
                    <a:pt x="202" y="404"/>
                  </a:cubicBezTo>
                  <a:lnTo>
                    <a:pt x="384" y="404"/>
                  </a:lnTo>
                  <a:cubicBezTo>
                    <a:pt x="484" y="404"/>
                    <a:pt x="586" y="302"/>
                    <a:pt x="586" y="202"/>
                  </a:cubicBezTo>
                  <a:cubicBezTo>
                    <a:pt x="586" y="81"/>
                    <a:pt x="484" y="1"/>
                    <a:pt x="3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30;p47"/>
            <p:cNvSpPr/>
            <p:nvPr/>
          </p:nvSpPr>
          <p:spPr>
            <a:xfrm>
              <a:off x="4840963" y="3527675"/>
              <a:ext cx="14625" cy="10100"/>
            </a:xfrm>
            <a:custGeom>
              <a:avLst/>
              <a:gdLst/>
              <a:ahLst/>
              <a:cxnLst/>
              <a:rect l="l" t="t" r="r" b="b"/>
              <a:pathLst>
                <a:path w="585" h="404" extrusionOk="0">
                  <a:moveTo>
                    <a:pt x="202" y="1"/>
                  </a:moveTo>
                  <a:cubicBezTo>
                    <a:pt x="101" y="1"/>
                    <a:pt x="1" y="101"/>
                    <a:pt x="20" y="202"/>
                  </a:cubicBezTo>
                  <a:cubicBezTo>
                    <a:pt x="20" y="323"/>
                    <a:pt x="101" y="404"/>
                    <a:pt x="202" y="404"/>
                  </a:cubicBezTo>
                  <a:lnTo>
                    <a:pt x="383" y="404"/>
                  </a:lnTo>
                  <a:cubicBezTo>
                    <a:pt x="504" y="404"/>
                    <a:pt x="585" y="302"/>
                    <a:pt x="585" y="202"/>
                  </a:cubicBezTo>
                  <a:cubicBezTo>
                    <a:pt x="585" y="81"/>
                    <a:pt x="504" y="1"/>
                    <a:pt x="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31;p47"/>
            <p:cNvSpPr/>
            <p:nvPr/>
          </p:nvSpPr>
          <p:spPr>
            <a:xfrm>
              <a:off x="4841463" y="3570500"/>
              <a:ext cx="14125" cy="10125"/>
            </a:xfrm>
            <a:custGeom>
              <a:avLst/>
              <a:gdLst/>
              <a:ahLst/>
              <a:cxnLst/>
              <a:rect l="l" t="t" r="r" b="b"/>
              <a:pathLst>
                <a:path w="565" h="405" extrusionOk="0">
                  <a:moveTo>
                    <a:pt x="202" y="1"/>
                  </a:moveTo>
                  <a:cubicBezTo>
                    <a:pt x="81" y="1"/>
                    <a:pt x="0" y="103"/>
                    <a:pt x="0" y="203"/>
                  </a:cubicBezTo>
                  <a:cubicBezTo>
                    <a:pt x="0" y="324"/>
                    <a:pt x="81" y="404"/>
                    <a:pt x="202" y="404"/>
                  </a:cubicBezTo>
                  <a:lnTo>
                    <a:pt x="384" y="404"/>
                  </a:lnTo>
                  <a:cubicBezTo>
                    <a:pt x="484" y="404"/>
                    <a:pt x="565" y="304"/>
                    <a:pt x="565" y="203"/>
                  </a:cubicBezTo>
                  <a:cubicBezTo>
                    <a:pt x="565" y="82"/>
                    <a:pt x="484" y="1"/>
                    <a:pt x="3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75842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26" name="Google Shape;416;p34"/>
          <p:cNvSpPr txBox="1">
            <a:spLocks noGrp="1"/>
          </p:cNvSpPr>
          <p:nvPr>
            <p:ph type="subTitle" idx="2"/>
          </p:nvPr>
        </p:nvSpPr>
        <p:spPr>
          <a:xfrm>
            <a:off x="2607994" y="961985"/>
            <a:ext cx="4021878" cy="3795868"/>
          </a:xfrm>
          <a:prstGeom prst="rect">
            <a:avLst/>
          </a:prstGeom>
        </p:spPr>
        <p:txBody>
          <a:bodyPr spcFirstLastPara="1" wrap="square" lIns="91425" tIns="91425" rIns="91425" bIns="91425" anchor="ctr" anchorCtr="0">
            <a:noAutofit/>
          </a:bodyPr>
          <a:lstStyle/>
          <a:p>
            <a:pPr marL="0" lvl="0" indent="0" algn="l"/>
            <a:r>
              <a:rPr lang="en-US" sz="1400" dirty="0"/>
              <a:t>class </a:t>
            </a:r>
            <a:r>
              <a:rPr lang="en-US" sz="1400" b="1" dirty="0" err="1"/>
              <a:t>Departement</a:t>
            </a:r>
            <a:r>
              <a:rPr lang="en-US" sz="1400" dirty="0"/>
              <a:t> implements </a:t>
            </a:r>
            <a:r>
              <a:rPr lang="en-US" sz="1400" dirty="0" err="1"/>
              <a:t>EntrepriseComponent</a:t>
            </a:r>
            <a:r>
              <a:rPr lang="en-US" sz="1400" dirty="0"/>
              <a:t> { </a:t>
            </a:r>
          </a:p>
          <a:p>
            <a:pPr marL="0" lvl="0" indent="0" algn="l"/>
            <a:r>
              <a:rPr lang="en-US" sz="1400" dirty="0"/>
              <a:t>private String nom; </a:t>
            </a:r>
          </a:p>
          <a:p>
            <a:pPr marL="0" lvl="0" indent="0" algn="l"/>
            <a:r>
              <a:rPr lang="en-US" sz="1400" dirty="0"/>
              <a:t>private List&lt;</a:t>
            </a:r>
            <a:r>
              <a:rPr lang="en-US" sz="1400" dirty="0" err="1"/>
              <a:t>EntrepriseComponent</a:t>
            </a:r>
            <a:r>
              <a:rPr lang="en-US" sz="1400" dirty="0"/>
              <a:t>&gt; </a:t>
            </a:r>
            <a:r>
              <a:rPr lang="en-US" sz="1400" dirty="0" err="1"/>
              <a:t>membres</a:t>
            </a:r>
            <a:r>
              <a:rPr lang="en-US" sz="1400" dirty="0"/>
              <a:t> = new </a:t>
            </a:r>
            <a:r>
              <a:rPr lang="en-US" sz="1400" dirty="0" err="1"/>
              <a:t>ArrayList</a:t>
            </a:r>
            <a:r>
              <a:rPr lang="en-US" sz="1400" dirty="0"/>
              <a:t>&lt;&gt;(); public </a:t>
            </a:r>
            <a:r>
              <a:rPr lang="en-US" sz="1400" dirty="0" err="1"/>
              <a:t>Departement</a:t>
            </a:r>
            <a:r>
              <a:rPr lang="en-US" sz="1400" dirty="0"/>
              <a:t>(String nom) { </a:t>
            </a:r>
            <a:r>
              <a:rPr lang="en-US" sz="1400" dirty="0" err="1"/>
              <a:t>this.nom</a:t>
            </a:r>
            <a:r>
              <a:rPr lang="en-US" sz="1400" dirty="0"/>
              <a:t> = nom; } </a:t>
            </a:r>
          </a:p>
          <a:p>
            <a:pPr marL="0" lvl="0" indent="0" algn="l"/>
            <a:r>
              <a:rPr lang="en-US" sz="1400" dirty="0"/>
              <a:t>public void </a:t>
            </a:r>
            <a:r>
              <a:rPr lang="en-US" sz="1400" dirty="0" err="1"/>
              <a:t>ajouterMembre</a:t>
            </a:r>
            <a:r>
              <a:rPr lang="en-US" sz="1400" dirty="0"/>
              <a:t>(</a:t>
            </a:r>
            <a:r>
              <a:rPr lang="en-US" sz="1400" dirty="0" err="1"/>
              <a:t>EntrepriseComponent</a:t>
            </a:r>
            <a:r>
              <a:rPr lang="en-US" sz="1400" dirty="0"/>
              <a:t> </a:t>
            </a:r>
            <a:r>
              <a:rPr lang="en-US" sz="1400" dirty="0" err="1"/>
              <a:t>membre</a:t>
            </a:r>
            <a:r>
              <a:rPr lang="en-US" sz="1400" dirty="0"/>
              <a:t>) </a:t>
            </a:r>
          </a:p>
          <a:p>
            <a:pPr marL="0" lvl="0" indent="0" algn="l"/>
            <a:r>
              <a:rPr lang="en-US" sz="1400" dirty="0"/>
              <a:t>{ </a:t>
            </a:r>
            <a:r>
              <a:rPr lang="en-US" sz="1400" dirty="0" err="1"/>
              <a:t>membres.add</a:t>
            </a:r>
            <a:r>
              <a:rPr lang="en-US" sz="1400" dirty="0"/>
              <a:t>(</a:t>
            </a:r>
            <a:r>
              <a:rPr lang="en-US" sz="1400" dirty="0" err="1"/>
              <a:t>membre</a:t>
            </a:r>
            <a:r>
              <a:rPr lang="en-US" sz="1400" dirty="0"/>
              <a:t>); } </a:t>
            </a:r>
          </a:p>
          <a:p>
            <a:pPr marL="0" lvl="0" indent="0" algn="l"/>
            <a:r>
              <a:rPr lang="en-US" sz="1400" dirty="0"/>
              <a:t>public void </a:t>
            </a:r>
            <a:r>
              <a:rPr lang="en-US" sz="1400" dirty="0" err="1"/>
              <a:t>afficherDetails</a:t>
            </a:r>
            <a:r>
              <a:rPr lang="en-US" sz="1400" dirty="0"/>
              <a:t>() { </a:t>
            </a:r>
            <a:r>
              <a:rPr lang="en-US" sz="1400" dirty="0" err="1"/>
              <a:t>System.out.println</a:t>
            </a:r>
            <a:r>
              <a:rPr lang="en-US" sz="1400" dirty="0"/>
              <a:t>("</a:t>
            </a:r>
            <a:r>
              <a:rPr lang="en-US" sz="1400" dirty="0" err="1"/>
              <a:t>Département</a:t>
            </a:r>
            <a:r>
              <a:rPr lang="en-US" sz="1400" dirty="0"/>
              <a:t> : " + nom); </a:t>
            </a:r>
            <a:r>
              <a:rPr lang="en-US" sz="1400" dirty="0" err="1"/>
              <a:t>System.out.println</a:t>
            </a:r>
            <a:r>
              <a:rPr lang="en-US" sz="1400" dirty="0"/>
              <a:t>("</a:t>
            </a:r>
            <a:r>
              <a:rPr lang="en-US" sz="1400" dirty="0" err="1"/>
              <a:t>Membres</a:t>
            </a:r>
            <a:r>
              <a:rPr lang="en-US" sz="1400" dirty="0"/>
              <a:t> :"); for (</a:t>
            </a:r>
            <a:r>
              <a:rPr lang="en-US" sz="1400" dirty="0" err="1"/>
              <a:t>EntrepriseComponent</a:t>
            </a:r>
            <a:r>
              <a:rPr lang="en-US" sz="1400" dirty="0"/>
              <a:t> </a:t>
            </a:r>
            <a:r>
              <a:rPr lang="en-US" sz="1400" dirty="0" err="1"/>
              <a:t>membre</a:t>
            </a:r>
            <a:r>
              <a:rPr lang="en-US" sz="1400" dirty="0"/>
              <a:t> : </a:t>
            </a:r>
            <a:r>
              <a:rPr lang="en-US" sz="1400" dirty="0" err="1"/>
              <a:t>membres</a:t>
            </a:r>
            <a:r>
              <a:rPr lang="en-US" sz="1400" dirty="0"/>
              <a:t>) { </a:t>
            </a:r>
            <a:r>
              <a:rPr lang="en-US" sz="1400" dirty="0" err="1"/>
              <a:t>membre.afficherDetails</a:t>
            </a:r>
            <a:r>
              <a:rPr lang="en-US" sz="1400" dirty="0"/>
              <a:t>(); } } }</a:t>
            </a:r>
            <a:r>
              <a:rPr lang="en-US" sz="1600" dirty="0"/>
              <a:t>} }</a:t>
            </a:r>
            <a:endParaRPr sz="1600" dirty="0"/>
          </a:p>
        </p:txBody>
      </p:sp>
      <p:sp>
        <p:nvSpPr>
          <p:cNvPr id="27" name="Google Shape;409;p33"/>
          <p:cNvSpPr txBox="1">
            <a:spLocks noGrp="1"/>
          </p:cNvSpPr>
          <p:nvPr>
            <p:ph type="subTitle" idx="1"/>
          </p:nvPr>
        </p:nvSpPr>
        <p:spPr>
          <a:xfrm>
            <a:off x="2607994" y="485382"/>
            <a:ext cx="4034948" cy="457500"/>
          </a:xfrm>
          <a:prstGeom prst="rect">
            <a:avLst/>
          </a:prstGeom>
        </p:spPr>
        <p:txBody>
          <a:bodyPr spcFirstLastPara="1" wrap="square" lIns="91425" tIns="91425" rIns="91425" bIns="91425" anchor="ctr" anchorCtr="0">
            <a:noAutofit/>
          </a:bodyPr>
          <a:lstStyle/>
          <a:p>
            <a:pPr marL="0" lvl="0" indent="0"/>
            <a:r>
              <a:rPr lang="en-US" dirty="0"/>
              <a:t>Composite</a:t>
            </a:r>
          </a:p>
        </p:txBody>
      </p:sp>
      <p:sp>
        <p:nvSpPr>
          <p:cNvPr id="33" name="Google Shape;10385;p62"/>
          <p:cNvSpPr/>
          <p:nvPr/>
        </p:nvSpPr>
        <p:spPr>
          <a:xfrm>
            <a:off x="4286724" y="126219"/>
            <a:ext cx="664418" cy="330815"/>
          </a:xfrm>
          <a:custGeom>
            <a:avLst/>
            <a:gdLst/>
            <a:ahLst/>
            <a:cxnLst/>
            <a:rect l="l" t="t" r="r" b="b"/>
            <a:pathLst>
              <a:path w="10919" h="9109" extrusionOk="0">
                <a:moveTo>
                  <a:pt x="2917" y="310"/>
                </a:moveTo>
                <a:cubicBezTo>
                  <a:pt x="3119" y="310"/>
                  <a:pt x="3286" y="476"/>
                  <a:pt x="3286" y="679"/>
                </a:cubicBezTo>
                <a:lnTo>
                  <a:pt x="3286" y="1036"/>
                </a:lnTo>
                <a:cubicBezTo>
                  <a:pt x="3250" y="1322"/>
                  <a:pt x="3012" y="1560"/>
                  <a:pt x="2715" y="1560"/>
                </a:cubicBezTo>
                <a:cubicBezTo>
                  <a:pt x="2417" y="1560"/>
                  <a:pt x="2179" y="1322"/>
                  <a:pt x="2179" y="1024"/>
                </a:cubicBezTo>
                <a:lnTo>
                  <a:pt x="2179" y="679"/>
                </a:lnTo>
                <a:cubicBezTo>
                  <a:pt x="2179" y="476"/>
                  <a:pt x="2346" y="310"/>
                  <a:pt x="2560" y="310"/>
                </a:cubicBezTo>
                <a:close/>
                <a:moveTo>
                  <a:pt x="5715" y="310"/>
                </a:moveTo>
                <a:cubicBezTo>
                  <a:pt x="5917" y="310"/>
                  <a:pt x="6084" y="476"/>
                  <a:pt x="6084" y="679"/>
                </a:cubicBezTo>
                <a:lnTo>
                  <a:pt x="6084" y="1036"/>
                </a:lnTo>
                <a:cubicBezTo>
                  <a:pt x="6048" y="1322"/>
                  <a:pt x="5810" y="1560"/>
                  <a:pt x="5513" y="1560"/>
                </a:cubicBezTo>
                <a:cubicBezTo>
                  <a:pt x="5215" y="1560"/>
                  <a:pt x="4977" y="1322"/>
                  <a:pt x="4977" y="1024"/>
                </a:cubicBezTo>
                <a:lnTo>
                  <a:pt x="4977" y="679"/>
                </a:lnTo>
                <a:cubicBezTo>
                  <a:pt x="4977" y="476"/>
                  <a:pt x="5144" y="310"/>
                  <a:pt x="5358" y="310"/>
                </a:cubicBezTo>
                <a:close/>
                <a:moveTo>
                  <a:pt x="8513" y="310"/>
                </a:moveTo>
                <a:cubicBezTo>
                  <a:pt x="8715" y="310"/>
                  <a:pt x="8882" y="476"/>
                  <a:pt x="8882" y="679"/>
                </a:cubicBezTo>
                <a:lnTo>
                  <a:pt x="8882" y="1036"/>
                </a:lnTo>
                <a:cubicBezTo>
                  <a:pt x="8846" y="1322"/>
                  <a:pt x="8608" y="1560"/>
                  <a:pt x="8311" y="1560"/>
                </a:cubicBezTo>
                <a:cubicBezTo>
                  <a:pt x="8013" y="1560"/>
                  <a:pt x="7775" y="1322"/>
                  <a:pt x="7775" y="1024"/>
                </a:cubicBezTo>
                <a:lnTo>
                  <a:pt x="7775" y="679"/>
                </a:lnTo>
                <a:cubicBezTo>
                  <a:pt x="7775" y="476"/>
                  <a:pt x="7941" y="310"/>
                  <a:pt x="8156" y="310"/>
                </a:cubicBezTo>
                <a:close/>
                <a:moveTo>
                  <a:pt x="2893" y="1881"/>
                </a:moveTo>
                <a:lnTo>
                  <a:pt x="2893" y="1977"/>
                </a:lnTo>
                <a:cubicBezTo>
                  <a:pt x="2893" y="2036"/>
                  <a:pt x="2905" y="2096"/>
                  <a:pt x="2941" y="2143"/>
                </a:cubicBezTo>
                <a:lnTo>
                  <a:pt x="2715" y="2358"/>
                </a:lnTo>
                <a:lnTo>
                  <a:pt x="2691" y="2358"/>
                </a:lnTo>
                <a:lnTo>
                  <a:pt x="2465" y="2143"/>
                </a:lnTo>
                <a:cubicBezTo>
                  <a:pt x="2500" y="2096"/>
                  <a:pt x="2512" y="2036"/>
                  <a:pt x="2512" y="1977"/>
                </a:cubicBezTo>
                <a:lnTo>
                  <a:pt x="2512" y="1881"/>
                </a:lnTo>
                <a:close/>
                <a:moveTo>
                  <a:pt x="5715" y="1881"/>
                </a:moveTo>
                <a:lnTo>
                  <a:pt x="5715" y="1977"/>
                </a:lnTo>
                <a:cubicBezTo>
                  <a:pt x="5715" y="2036"/>
                  <a:pt x="5727" y="2096"/>
                  <a:pt x="5751" y="2143"/>
                </a:cubicBezTo>
                <a:lnTo>
                  <a:pt x="5536" y="2358"/>
                </a:lnTo>
                <a:lnTo>
                  <a:pt x="5501" y="2358"/>
                </a:lnTo>
                <a:lnTo>
                  <a:pt x="5274" y="2143"/>
                </a:lnTo>
                <a:cubicBezTo>
                  <a:pt x="5310" y="2096"/>
                  <a:pt x="5322" y="2036"/>
                  <a:pt x="5322" y="1977"/>
                </a:cubicBezTo>
                <a:lnTo>
                  <a:pt x="5322" y="1881"/>
                </a:lnTo>
                <a:close/>
                <a:moveTo>
                  <a:pt x="8501" y="1881"/>
                </a:moveTo>
                <a:lnTo>
                  <a:pt x="8501" y="1977"/>
                </a:lnTo>
                <a:cubicBezTo>
                  <a:pt x="8501" y="2036"/>
                  <a:pt x="8525" y="2096"/>
                  <a:pt x="8549" y="2143"/>
                </a:cubicBezTo>
                <a:lnTo>
                  <a:pt x="8334" y="2358"/>
                </a:lnTo>
                <a:lnTo>
                  <a:pt x="8299" y="2358"/>
                </a:lnTo>
                <a:lnTo>
                  <a:pt x="8072" y="2143"/>
                </a:lnTo>
                <a:cubicBezTo>
                  <a:pt x="8108" y="2096"/>
                  <a:pt x="8120" y="2036"/>
                  <a:pt x="8120" y="1977"/>
                </a:cubicBezTo>
                <a:lnTo>
                  <a:pt x="8120" y="1881"/>
                </a:lnTo>
                <a:close/>
                <a:moveTo>
                  <a:pt x="9906" y="3286"/>
                </a:moveTo>
                <a:cubicBezTo>
                  <a:pt x="10120" y="3286"/>
                  <a:pt x="10275" y="3453"/>
                  <a:pt x="10275" y="3655"/>
                </a:cubicBezTo>
                <a:lnTo>
                  <a:pt x="10275" y="4012"/>
                </a:lnTo>
                <a:cubicBezTo>
                  <a:pt x="10263" y="4298"/>
                  <a:pt x="10013" y="4536"/>
                  <a:pt x="9716" y="4536"/>
                </a:cubicBezTo>
                <a:cubicBezTo>
                  <a:pt x="9418" y="4536"/>
                  <a:pt x="9180" y="4298"/>
                  <a:pt x="9180" y="4001"/>
                </a:cubicBezTo>
                <a:lnTo>
                  <a:pt x="9180" y="3655"/>
                </a:lnTo>
                <a:cubicBezTo>
                  <a:pt x="9180" y="3453"/>
                  <a:pt x="9346" y="3286"/>
                  <a:pt x="9549" y="3286"/>
                </a:cubicBezTo>
                <a:close/>
                <a:moveTo>
                  <a:pt x="1512" y="3286"/>
                </a:moveTo>
                <a:cubicBezTo>
                  <a:pt x="1691" y="3286"/>
                  <a:pt x="1857" y="3453"/>
                  <a:pt x="1857" y="3655"/>
                </a:cubicBezTo>
                <a:lnTo>
                  <a:pt x="1857" y="4012"/>
                </a:lnTo>
                <a:cubicBezTo>
                  <a:pt x="1857" y="4310"/>
                  <a:pt x="1619" y="4548"/>
                  <a:pt x="1322" y="4548"/>
                </a:cubicBezTo>
                <a:cubicBezTo>
                  <a:pt x="1024" y="4548"/>
                  <a:pt x="786" y="4310"/>
                  <a:pt x="786" y="4012"/>
                </a:cubicBezTo>
                <a:lnTo>
                  <a:pt x="786" y="3655"/>
                </a:lnTo>
                <a:cubicBezTo>
                  <a:pt x="786" y="3453"/>
                  <a:pt x="953" y="3286"/>
                  <a:pt x="1155" y="3286"/>
                </a:cubicBezTo>
                <a:close/>
                <a:moveTo>
                  <a:pt x="4310" y="3286"/>
                </a:moveTo>
                <a:cubicBezTo>
                  <a:pt x="4489" y="3286"/>
                  <a:pt x="4655" y="3453"/>
                  <a:pt x="4655" y="3655"/>
                </a:cubicBezTo>
                <a:lnTo>
                  <a:pt x="4655" y="4012"/>
                </a:lnTo>
                <a:cubicBezTo>
                  <a:pt x="4655" y="4310"/>
                  <a:pt x="4417" y="4548"/>
                  <a:pt x="4120" y="4548"/>
                </a:cubicBezTo>
                <a:cubicBezTo>
                  <a:pt x="3822" y="4548"/>
                  <a:pt x="3584" y="4310"/>
                  <a:pt x="3584" y="4012"/>
                </a:cubicBezTo>
                <a:lnTo>
                  <a:pt x="3584" y="3655"/>
                </a:lnTo>
                <a:cubicBezTo>
                  <a:pt x="3584" y="3453"/>
                  <a:pt x="3750" y="3286"/>
                  <a:pt x="3953" y="3286"/>
                </a:cubicBezTo>
                <a:close/>
                <a:moveTo>
                  <a:pt x="7108" y="3286"/>
                </a:moveTo>
                <a:cubicBezTo>
                  <a:pt x="7287" y="3286"/>
                  <a:pt x="7453" y="3453"/>
                  <a:pt x="7453" y="3655"/>
                </a:cubicBezTo>
                <a:lnTo>
                  <a:pt x="7453" y="4012"/>
                </a:lnTo>
                <a:cubicBezTo>
                  <a:pt x="7453" y="4310"/>
                  <a:pt x="7215" y="4548"/>
                  <a:pt x="6918" y="4548"/>
                </a:cubicBezTo>
                <a:cubicBezTo>
                  <a:pt x="6620" y="4548"/>
                  <a:pt x="6382" y="4310"/>
                  <a:pt x="6382" y="4012"/>
                </a:cubicBezTo>
                <a:lnTo>
                  <a:pt x="6382" y="3655"/>
                </a:lnTo>
                <a:cubicBezTo>
                  <a:pt x="6382" y="3453"/>
                  <a:pt x="6548" y="3286"/>
                  <a:pt x="6751" y="3286"/>
                </a:cubicBezTo>
                <a:close/>
                <a:moveTo>
                  <a:pt x="1500" y="4858"/>
                </a:moveTo>
                <a:lnTo>
                  <a:pt x="1500" y="4953"/>
                </a:lnTo>
                <a:cubicBezTo>
                  <a:pt x="1500" y="5013"/>
                  <a:pt x="1512" y="5072"/>
                  <a:pt x="1548" y="5120"/>
                </a:cubicBezTo>
                <a:lnTo>
                  <a:pt x="1322" y="5334"/>
                </a:lnTo>
                <a:lnTo>
                  <a:pt x="1286" y="5334"/>
                </a:lnTo>
                <a:lnTo>
                  <a:pt x="1072" y="5120"/>
                </a:lnTo>
                <a:cubicBezTo>
                  <a:pt x="1095" y="5072"/>
                  <a:pt x="1107" y="5013"/>
                  <a:pt x="1107" y="4953"/>
                </a:cubicBezTo>
                <a:lnTo>
                  <a:pt x="1107" y="4858"/>
                </a:lnTo>
                <a:close/>
                <a:moveTo>
                  <a:pt x="4298" y="4858"/>
                </a:moveTo>
                <a:lnTo>
                  <a:pt x="4298" y="4953"/>
                </a:lnTo>
                <a:cubicBezTo>
                  <a:pt x="4298" y="5013"/>
                  <a:pt x="4310" y="5072"/>
                  <a:pt x="4334" y="5120"/>
                </a:cubicBezTo>
                <a:lnTo>
                  <a:pt x="4120" y="5334"/>
                </a:lnTo>
                <a:lnTo>
                  <a:pt x="4084" y="5334"/>
                </a:lnTo>
                <a:lnTo>
                  <a:pt x="3870" y="5120"/>
                </a:lnTo>
                <a:cubicBezTo>
                  <a:pt x="3893" y="5072"/>
                  <a:pt x="3905" y="5013"/>
                  <a:pt x="3905" y="4953"/>
                </a:cubicBezTo>
                <a:lnTo>
                  <a:pt x="3905" y="4858"/>
                </a:lnTo>
                <a:close/>
                <a:moveTo>
                  <a:pt x="7108" y="4858"/>
                </a:moveTo>
                <a:lnTo>
                  <a:pt x="7108" y="4953"/>
                </a:lnTo>
                <a:cubicBezTo>
                  <a:pt x="7108" y="5013"/>
                  <a:pt x="7120" y="5072"/>
                  <a:pt x="7156" y="5120"/>
                </a:cubicBezTo>
                <a:lnTo>
                  <a:pt x="6929" y="5334"/>
                </a:lnTo>
                <a:lnTo>
                  <a:pt x="6906" y="5334"/>
                </a:lnTo>
                <a:lnTo>
                  <a:pt x="6679" y="5120"/>
                </a:lnTo>
                <a:cubicBezTo>
                  <a:pt x="6703" y="5072"/>
                  <a:pt x="6715" y="5013"/>
                  <a:pt x="6715" y="4953"/>
                </a:cubicBezTo>
                <a:lnTo>
                  <a:pt x="6715" y="4858"/>
                </a:lnTo>
                <a:close/>
                <a:moveTo>
                  <a:pt x="9906" y="4858"/>
                </a:moveTo>
                <a:lnTo>
                  <a:pt x="9906" y="4953"/>
                </a:lnTo>
                <a:cubicBezTo>
                  <a:pt x="9906" y="5013"/>
                  <a:pt x="9918" y="5072"/>
                  <a:pt x="9954" y="5120"/>
                </a:cubicBezTo>
                <a:lnTo>
                  <a:pt x="9727" y="5334"/>
                </a:lnTo>
                <a:lnTo>
                  <a:pt x="9704" y="5334"/>
                </a:lnTo>
                <a:lnTo>
                  <a:pt x="9477" y="5120"/>
                </a:lnTo>
                <a:cubicBezTo>
                  <a:pt x="9501" y="5072"/>
                  <a:pt x="9525" y="5013"/>
                  <a:pt x="9525" y="4953"/>
                </a:cubicBezTo>
                <a:lnTo>
                  <a:pt x="9525" y="4858"/>
                </a:lnTo>
                <a:close/>
                <a:moveTo>
                  <a:pt x="2453" y="0"/>
                </a:moveTo>
                <a:cubicBezTo>
                  <a:pt x="2084" y="0"/>
                  <a:pt x="1762" y="310"/>
                  <a:pt x="1762" y="679"/>
                </a:cubicBezTo>
                <a:lnTo>
                  <a:pt x="1762" y="1036"/>
                </a:lnTo>
                <a:cubicBezTo>
                  <a:pt x="1762" y="1322"/>
                  <a:pt x="1905" y="1572"/>
                  <a:pt x="2119" y="1726"/>
                </a:cubicBezTo>
                <a:lnTo>
                  <a:pt x="2119" y="1977"/>
                </a:lnTo>
                <a:cubicBezTo>
                  <a:pt x="2119" y="1977"/>
                  <a:pt x="2119" y="1988"/>
                  <a:pt x="2107" y="1988"/>
                </a:cubicBezTo>
                <a:lnTo>
                  <a:pt x="1691" y="2203"/>
                </a:lnTo>
                <a:cubicBezTo>
                  <a:pt x="1512" y="2286"/>
                  <a:pt x="1405" y="2465"/>
                  <a:pt x="1405" y="2655"/>
                </a:cubicBezTo>
                <a:lnTo>
                  <a:pt x="1405" y="2989"/>
                </a:lnTo>
                <a:lnTo>
                  <a:pt x="1036" y="2989"/>
                </a:lnTo>
                <a:cubicBezTo>
                  <a:pt x="667" y="2989"/>
                  <a:pt x="357" y="3298"/>
                  <a:pt x="357" y="3667"/>
                </a:cubicBezTo>
                <a:lnTo>
                  <a:pt x="357" y="4024"/>
                </a:lnTo>
                <a:cubicBezTo>
                  <a:pt x="357" y="4310"/>
                  <a:pt x="488" y="4560"/>
                  <a:pt x="714" y="4715"/>
                </a:cubicBezTo>
                <a:lnTo>
                  <a:pt x="714" y="4965"/>
                </a:lnTo>
                <a:cubicBezTo>
                  <a:pt x="714" y="4965"/>
                  <a:pt x="714" y="4977"/>
                  <a:pt x="691" y="4977"/>
                </a:cubicBezTo>
                <a:lnTo>
                  <a:pt x="274" y="5191"/>
                </a:lnTo>
                <a:cubicBezTo>
                  <a:pt x="95" y="5275"/>
                  <a:pt x="0" y="5453"/>
                  <a:pt x="0" y="5656"/>
                </a:cubicBezTo>
                <a:lnTo>
                  <a:pt x="0" y="7382"/>
                </a:lnTo>
                <a:cubicBezTo>
                  <a:pt x="0" y="7513"/>
                  <a:pt x="36" y="7644"/>
                  <a:pt x="119" y="7751"/>
                </a:cubicBezTo>
                <a:lnTo>
                  <a:pt x="298" y="8013"/>
                </a:lnTo>
                <a:cubicBezTo>
                  <a:pt x="333" y="8073"/>
                  <a:pt x="357" y="8156"/>
                  <a:pt x="357" y="8227"/>
                </a:cubicBezTo>
                <a:lnTo>
                  <a:pt x="357" y="8942"/>
                </a:lnTo>
                <a:cubicBezTo>
                  <a:pt x="357" y="9025"/>
                  <a:pt x="429" y="9108"/>
                  <a:pt x="512" y="9108"/>
                </a:cubicBezTo>
                <a:cubicBezTo>
                  <a:pt x="607" y="9108"/>
                  <a:pt x="679" y="9025"/>
                  <a:pt x="679" y="8942"/>
                </a:cubicBezTo>
                <a:lnTo>
                  <a:pt x="679" y="8227"/>
                </a:lnTo>
                <a:cubicBezTo>
                  <a:pt x="679" y="8096"/>
                  <a:pt x="631" y="7953"/>
                  <a:pt x="560" y="7858"/>
                </a:cubicBezTo>
                <a:lnTo>
                  <a:pt x="381" y="7584"/>
                </a:lnTo>
                <a:cubicBezTo>
                  <a:pt x="333" y="7525"/>
                  <a:pt x="321" y="7453"/>
                  <a:pt x="321" y="7382"/>
                </a:cubicBezTo>
                <a:lnTo>
                  <a:pt x="321" y="5656"/>
                </a:lnTo>
                <a:cubicBezTo>
                  <a:pt x="321" y="5572"/>
                  <a:pt x="369" y="5513"/>
                  <a:pt x="429" y="5477"/>
                </a:cubicBezTo>
                <a:lnTo>
                  <a:pt x="714" y="5322"/>
                </a:lnTo>
                <a:lnTo>
                  <a:pt x="976" y="5596"/>
                </a:lnTo>
                <a:cubicBezTo>
                  <a:pt x="1036" y="5656"/>
                  <a:pt x="1131" y="5691"/>
                  <a:pt x="1214" y="5691"/>
                </a:cubicBezTo>
                <a:cubicBezTo>
                  <a:pt x="1310" y="5691"/>
                  <a:pt x="1381" y="5667"/>
                  <a:pt x="1453" y="5596"/>
                </a:cubicBezTo>
                <a:lnTo>
                  <a:pt x="1726" y="5322"/>
                </a:lnTo>
                <a:lnTo>
                  <a:pt x="2000" y="5477"/>
                </a:lnTo>
                <a:cubicBezTo>
                  <a:pt x="2060" y="5501"/>
                  <a:pt x="2107" y="5572"/>
                  <a:pt x="2107" y="5656"/>
                </a:cubicBezTo>
                <a:lnTo>
                  <a:pt x="2107" y="7382"/>
                </a:lnTo>
                <a:cubicBezTo>
                  <a:pt x="2107" y="7453"/>
                  <a:pt x="2096" y="7525"/>
                  <a:pt x="2048" y="7584"/>
                </a:cubicBezTo>
                <a:lnTo>
                  <a:pt x="1869" y="7858"/>
                </a:lnTo>
                <a:cubicBezTo>
                  <a:pt x="1798" y="7977"/>
                  <a:pt x="1750" y="8096"/>
                  <a:pt x="1750" y="8227"/>
                </a:cubicBezTo>
                <a:lnTo>
                  <a:pt x="1750" y="8942"/>
                </a:lnTo>
                <a:cubicBezTo>
                  <a:pt x="1750" y="9025"/>
                  <a:pt x="1822" y="9108"/>
                  <a:pt x="1917" y="9108"/>
                </a:cubicBezTo>
                <a:cubicBezTo>
                  <a:pt x="2000" y="9108"/>
                  <a:pt x="2084" y="9025"/>
                  <a:pt x="2084" y="8942"/>
                </a:cubicBezTo>
                <a:lnTo>
                  <a:pt x="2084" y="8227"/>
                </a:lnTo>
                <a:cubicBezTo>
                  <a:pt x="2084" y="8156"/>
                  <a:pt x="2096" y="8073"/>
                  <a:pt x="2143" y="8013"/>
                </a:cubicBezTo>
                <a:lnTo>
                  <a:pt x="2322" y="7751"/>
                </a:lnTo>
                <a:cubicBezTo>
                  <a:pt x="2393" y="7632"/>
                  <a:pt x="2441" y="7513"/>
                  <a:pt x="2441" y="7382"/>
                </a:cubicBezTo>
                <a:lnTo>
                  <a:pt x="2441" y="5656"/>
                </a:lnTo>
                <a:cubicBezTo>
                  <a:pt x="2441" y="5453"/>
                  <a:pt x="2334" y="5275"/>
                  <a:pt x="2155" y="5191"/>
                </a:cubicBezTo>
                <a:lnTo>
                  <a:pt x="1738" y="4977"/>
                </a:lnTo>
                <a:lnTo>
                  <a:pt x="1726" y="4965"/>
                </a:lnTo>
                <a:lnTo>
                  <a:pt x="1726" y="4703"/>
                </a:lnTo>
                <a:cubicBezTo>
                  <a:pt x="1929" y="4536"/>
                  <a:pt x="2084" y="4298"/>
                  <a:pt x="2084" y="4012"/>
                </a:cubicBezTo>
                <a:lnTo>
                  <a:pt x="2084" y="3655"/>
                </a:lnTo>
                <a:cubicBezTo>
                  <a:pt x="2084" y="3405"/>
                  <a:pt x="1929" y="3179"/>
                  <a:pt x="1726" y="3060"/>
                </a:cubicBezTo>
                <a:lnTo>
                  <a:pt x="1726" y="2643"/>
                </a:lnTo>
                <a:cubicBezTo>
                  <a:pt x="1726" y="2572"/>
                  <a:pt x="1762" y="2512"/>
                  <a:pt x="1822" y="2465"/>
                </a:cubicBezTo>
                <a:lnTo>
                  <a:pt x="2107" y="2322"/>
                </a:lnTo>
                <a:lnTo>
                  <a:pt x="2381" y="2584"/>
                </a:lnTo>
                <a:cubicBezTo>
                  <a:pt x="2441" y="2643"/>
                  <a:pt x="2524" y="2691"/>
                  <a:pt x="2619" y="2691"/>
                </a:cubicBezTo>
                <a:cubicBezTo>
                  <a:pt x="2703" y="2691"/>
                  <a:pt x="2774" y="2655"/>
                  <a:pt x="2858" y="2584"/>
                </a:cubicBezTo>
                <a:lnTo>
                  <a:pt x="3119" y="2322"/>
                </a:lnTo>
                <a:lnTo>
                  <a:pt x="3405" y="2465"/>
                </a:lnTo>
                <a:cubicBezTo>
                  <a:pt x="3465" y="2500"/>
                  <a:pt x="3512" y="2572"/>
                  <a:pt x="3512" y="2643"/>
                </a:cubicBezTo>
                <a:lnTo>
                  <a:pt x="3512" y="3060"/>
                </a:lnTo>
                <a:cubicBezTo>
                  <a:pt x="3298" y="3179"/>
                  <a:pt x="3155" y="3405"/>
                  <a:pt x="3155" y="3655"/>
                </a:cubicBezTo>
                <a:lnTo>
                  <a:pt x="3155" y="4012"/>
                </a:lnTo>
                <a:cubicBezTo>
                  <a:pt x="3155" y="4298"/>
                  <a:pt x="3286" y="4548"/>
                  <a:pt x="3512" y="4703"/>
                </a:cubicBezTo>
                <a:lnTo>
                  <a:pt x="3512" y="4953"/>
                </a:lnTo>
                <a:cubicBezTo>
                  <a:pt x="3512" y="4953"/>
                  <a:pt x="3512" y="4965"/>
                  <a:pt x="3489" y="4965"/>
                </a:cubicBezTo>
                <a:lnTo>
                  <a:pt x="3072" y="5179"/>
                </a:lnTo>
                <a:cubicBezTo>
                  <a:pt x="2893" y="5263"/>
                  <a:pt x="2798" y="5441"/>
                  <a:pt x="2798" y="5632"/>
                </a:cubicBezTo>
                <a:lnTo>
                  <a:pt x="2798" y="7358"/>
                </a:lnTo>
                <a:cubicBezTo>
                  <a:pt x="2798" y="7501"/>
                  <a:pt x="2834" y="7632"/>
                  <a:pt x="2917" y="7739"/>
                </a:cubicBezTo>
                <a:lnTo>
                  <a:pt x="3096" y="8001"/>
                </a:lnTo>
                <a:cubicBezTo>
                  <a:pt x="3131" y="8061"/>
                  <a:pt x="3155" y="8132"/>
                  <a:pt x="3155" y="8215"/>
                </a:cubicBezTo>
                <a:lnTo>
                  <a:pt x="3155" y="8930"/>
                </a:lnTo>
                <a:cubicBezTo>
                  <a:pt x="3155" y="9013"/>
                  <a:pt x="3227" y="9085"/>
                  <a:pt x="3310" y="9085"/>
                </a:cubicBezTo>
                <a:cubicBezTo>
                  <a:pt x="3405" y="9085"/>
                  <a:pt x="3477" y="9013"/>
                  <a:pt x="3477" y="8930"/>
                </a:cubicBezTo>
                <a:lnTo>
                  <a:pt x="3477" y="8215"/>
                </a:lnTo>
                <a:cubicBezTo>
                  <a:pt x="3477" y="8073"/>
                  <a:pt x="3429" y="7942"/>
                  <a:pt x="3358" y="7834"/>
                </a:cubicBezTo>
                <a:lnTo>
                  <a:pt x="3179" y="7572"/>
                </a:lnTo>
                <a:cubicBezTo>
                  <a:pt x="3131" y="7513"/>
                  <a:pt x="3119" y="7441"/>
                  <a:pt x="3119" y="7358"/>
                </a:cubicBezTo>
                <a:lnTo>
                  <a:pt x="3119" y="5632"/>
                </a:lnTo>
                <a:cubicBezTo>
                  <a:pt x="3119" y="5560"/>
                  <a:pt x="3167" y="5501"/>
                  <a:pt x="3227" y="5453"/>
                </a:cubicBezTo>
                <a:lnTo>
                  <a:pt x="3512" y="5310"/>
                </a:lnTo>
                <a:lnTo>
                  <a:pt x="3774" y="5572"/>
                </a:lnTo>
                <a:cubicBezTo>
                  <a:pt x="3834" y="5632"/>
                  <a:pt x="3929" y="5679"/>
                  <a:pt x="4012" y="5679"/>
                </a:cubicBezTo>
                <a:cubicBezTo>
                  <a:pt x="4108" y="5679"/>
                  <a:pt x="4179" y="5656"/>
                  <a:pt x="4251" y="5572"/>
                </a:cubicBezTo>
                <a:lnTo>
                  <a:pt x="4524" y="5310"/>
                </a:lnTo>
                <a:lnTo>
                  <a:pt x="4798" y="5453"/>
                </a:lnTo>
                <a:cubicBezTo>
                  <a:pt x="4858" y="5489"/>
                  <a:pt x="4905" y="5560"/>
                  <a:pt x="4905" y="5632"/>
                </a:cubicBezTo>
                <a:lnTo>
                  <a:pt x="4905" y="7358"/>
                </a:lnTo>
                <a:cubicBezTo>
                  <a:pt x="4905" y="7441"/>
                  <a:pt x="4893" y="7513"/>
                  <a:pt x="4846" y="7572"/>
                </a:cubicBezTo>
                <a:lnTo>
                  <a:pt x="4667" y="7834"/>
                </a:lnTo>
                <a:cubicBezTo>
                  <a:pt x="4596" y="7953"/>
                  <a:pt x="4548" y="8073"/>
                  <a:pt x="4548" y="8215"/>
                </a:cubicBezTo>
                <a:lnTo>
                  <a:pt x="4548" y="8930"/>
                </a:lnTo>
                <a:cubicBezTo>
                  <a:pt x="4548" y="9013"/>
                  <a:pt x="4620" y="9085"/>
                  <a:pt x="4715" y="9085"/>
                </a:cubicBezTo>
                <a:cubicBezTo>
                  <a:pt x="4798" y="9085"/>
                  <a:pt x="4882" y="9013"/>
                  <a:pt x="4882" y="8930"/>
                </a:cubicBezTo>
                <a:lnTo>
                  <a:pt x="4882" y="8215"/>
                </a:lnTo>
                <a:cubicBezTo>
                  <a:pt x="4882" y="8132"/>
                  <a:pt x="4893" y="8061"/>
                  <a:pt x="4941" y="8001"/>
                </a:cubicBezTo>
                <a:lnTo>
                  <a:pt x="5120" y="7739"/>
                </a:lnTo>
                <a:cubicBezTo>
                  <a:pt x="5191" y="7620"/>
                  <a:pt x="5239" y="7501"/>
                  <a:pt x="5239" y="7358"/>
                </a:cubicBezTo>
                <a:lnTo>
                  <a:pt x="5239" y="5632"/>
                </a:lnTo>
                <a:cubicBezTo>
                  <a:pt x="5239" y="5441"/>
                  <a:pt x="5132" y="5263"/>
                  <a:pt x="4953" y="5179"/>
                </a:cubicBezTo>
                <a:lnTo>
                  <a:pt x="4536" y="4965"/>
                </a:lnTo>
                <a:lnTo>
                  <a:pt x="4524" y="4953"/>
                </a:lnTo>
                <a:lnTo>
                  <a:pt x="4524" y="4703"/>
                </a:lnTo>
                <a:cubicBezTo>
                  <a:pt x="4727" y="4536"/>
                  <a:pt x="4882" y="4298"/>
                  <a:pt x="4882" y="4012"/>
                </a:cubicBezTo>
                <a:lnTo>
                  <a:pt x="4882" y="3655"/>
                </a:lnTo>
                <a:cubicBezTo>
                  <a:pt x="4882" y="3405"/>
                  <a:pt x="4727" y="3179"/>
                  <a:pt x="4524" y="3060"/>
                </a:cubicBezTo>
                <a:lnTo>
                  <a:pt x="4524" y="2643"/>
                </a:lnTo>
                <a:cubicBezTo>
                  <a:pt x="4524" y="2572"/>
                  <a:pt x="4560" y="2512"/>
                  <a:pt x="4620" y="2465"/>
                </a:cubicBezTo>
                <a:lnTo>
                  <a:pt x="4905" y="2322"/>
                </a:lnTo>
                <a:lnTo>
                  <a:pt x="5179" y="2584"/>
                </a:lnTo>
                <a:cubicBezTo>
                  <a:pt x="5239" y="2643"/>
                  <a:pt x="5322" y="2691"/>
                  <a:pt x="5417" y="2691"/>
                </a:cubicBezTo>
                <a:cubicBezTo>
                  <a:pt x="5501" y="2691"/>
                  <a:pt x="5572" y="2655"/>
                  <a:pt x="5655" y="2584"/>
                </a:cubicBezTo>
                <a:lnTo>
                  <a:pt x="5917" y="2322"/>
                </a:lnTo>
                <a:lnTo>
                  <a:pt x="6203" y="2465"/>
                </a:lnTo>
                <a:cubicBezTo>
                  <a:pt x="6263" y="2500"/>
                  <a:pt x="6310" y="2572"/>
                  <a:pt x="6310" y="2643"/>
                </a:cubicBezTo>
                <a:lnTo>
                  <a:pt x="6310" y="3060"/>
                </a:lnTo>
                <a:cubicBezTo>
                  <a:pt x="6096" y="3179"/>
                  <a:pt x="5953" y="3405"/>
                  <a:pt x="5953" y="3655"/>
                </a:cubicBezTo>
                <a:lnTo>
                  <a:pt x="5953" y="4012"/>
                </a:lnTo>
                <a:cubicBezTo>
                  <a:pt x="5953" y="4298"/>
                  <a:pt x="6084" y="4548"/>
                  <a:pt x="6310" y="4703"/>
                </a:cubicBezTo>
                <a:lnTo>
                  <a:pt x="6310" y="4953"/>
                </a:lnTo>
                <a:cubicBezTo>
                  <a:pt x="6310" y="4953"/>
                  <a:pt x="6310" y="4965"/>
                  <a:pt x="6287" y="4965"/>
                </a:cubicBezTo>
                <a:lnTo>
                  <a:pt x="5870" y="5179"/>
                </a:lnTo>
                <a:cubicBezTo>
                  <a:pt x="5691" y="5263"/>
                  <a:pt x="5596" y="5441"/>
                  <a:pt x="5596" y="5632"/>
                </a:cubicBezTo>
                <a:lnTo>
                  <a:pt x="5596" y="7358"/>
                </a:lnTo>
                <a:cubicBezTo>
                  <a:pt x="5596" y="7501"/>
                  <a:pt x="5632" y="7632"/>
                  <a:pt x="5715" y="7739"/>
                </a:cubicBezTo>
                <a:lnTo>
                  <a:pt x="5894" y="8001"/>
                </a:lnTo>
                <a:cubicBezTo>
                  <a:pt x="5929" y="8061"/>
                  <a:pt x="5953" y="8132"/>
                  <a:pt x="5953" y="8215"/>
                </a:cubicBezTo>
                <a:lnTo>
                  <a:pt x="5953" y="8930"/>
                </a:lnTo>
                <a:cubicBezTo>
                  <a:pt x="5953" y="9013"/>
                  <a:pt x="6025" y="9085"/>
                  <a:pt x="6108" y="9085"/>
                </a:cubicBezTo>
                <a:cubicBezTo>
                  <a:pt x="6203" y="9085"/>
                  <a:pt x="6275" y="9013"/>
                  <a:pt x="6275" y="8930"/>
                </a:cubicBezTo>
                <a:lnTo>
                  <a:pt x="6275" y="8215"/>
                </a:lnTo>
                <a:cubicBezTo>
                  <a:pt x="6275" y="8073"/>
                  <a:pt x="6227" y="7942"/>
                  <a:pt x="6156" y="7834"/>
                </a:cubicBezTo>
                <a:lnTo>
                  <a:pt x="5977" y="7572"/>
                </a:lnTo>
                <a:cubicBezTo>
                  <a:pt x="5929" y="7513"/>
                  <a:pt x="5917" y="7441"/>
                  <a:pt x="5917" y="7358"/>
                </a:cubicBezTo>
                <a:lnTo>
                  <a:pt x="5917" y="5632"/>
                </a:lnTo>
                <a:cubicBezTo>
                  <a:pt x="5917" y="5560"/>
                  <a:pt x="5965" y="5501"/>
                  <a:pt x="6025" y="5453"/>
                </a:cubicBezTo>
                <a:lnTo>
                  <a:pt x="6310" y="5310"/>
                </a:lnTo>
                <a:lnTo>
                  <a:pt x="6572" y="5572"/>
                </a:lnTo>
                <a:cubicBezTo>
                  <a:pt x="6632" y="5632"/>
                  <a:pt x="6727" y="5679"/>
                  <a:pt x="6810" y="5679"/>
                </a:cubicBezTo>
                <a:cubicBezTo>
                  <a:pt x="6906" y="5679"/>
                  <a:pt x="6977" y="5656"/>
                  <a:pt x="7049" y="5572"/>
                </a:cubicBezTo>
                <a:lnTo>
                  <a:pt x="7322" y="5310"/>
                </a:lnTo>
                <a:lnTo>
                  <a:pt x="7596" y="5453"/>
                </a:lnTo>
                <a:cubicBezTo>
                  <a:pt x="7656" y="5489"/>
                  <a:pt x="7703" y="5560"/>
                  <a:pt x="7703" y="5632"/>
                </a:cubicBezTo>
                <a:lnTo>
                  <a:pt x="7703" y="7358"/>
                </a:lnTo>
                <a:cubicBezTo>
                  <a:pt x="7703" y="7441"/>
                  <a:pt x="7691" y="7513"/>
                  <a:pt x="7644" y="7572"/>
                </a:cubicBezTo>
                <a:lnTo>
                  <a:pt x="7465" y="7834"/>
                </a:lnTo>
                <a:cubicBezTo>
                  <a:pt x="7394" y="7953"/>
                  <a:pt x="7346" y="8073"/>
                  <a:pt x="7346" y="8215"/>
                </a:cubicBezTo>
                <a:lnTo>
                  <a:pt x="7346" y="8930"/>
                </a:lnTo>
                <a:cubicBezTo>
                  <a:pt x="7346" y="9013"/>
                  <a:pt x="7418" y="9085"/>
                  <a:pt x="7513" y="9085"/>
                </a:cubicBezTo>
                <a:cubicBezTo>
                  <a:pt x="7596" y="9085"/>
                  <a:pt x="7680" y="9013"/>
                  <a:pt x="7680" y="8930"/>
                </a:cubicBezTo>
                <a:lnTo>
                  <a:pt x="7680" y="8215"/>
                </a:lnTo>
                <a:cubicBezTo>
                  <a:pt x="7680" y="8132"/>
                  <a:pt x="7691" y="8061"/>
                  <a:pt x="7739" y="8001"/>
                </a:cubicBezTo>
                <a:lnTo>
                  <a:pt x="7918" y="7739"/>
                </a:lnTo>
                <a:cubicBezTo>
                  <a:pt x="7989" y="7620"/>
                  <a:pt x="8037" y="7501"/>
                  <a:pt x="8037" y="7358"/>
                </a:cubicBezTo>
                <a:lnTo>
                  <a:pt x="8037" y="5632"/>
                </a:lnTo>
                <a:cubicBezTo>
                  <a:pt x="8037" y="5441"/>
                  <a:pt x="7930" y="5263"/>
                  <a:pt x="7751" y="5179"/>
                </a:cubicBezTo>
                <a:lnTo>
                  <a:pt x="7334" y="4965"/>
                </a:lnTo>
                <a:lnTo>
                  <a:pt x="7322" y="4953"/>
                </a:lnTo>
                <a:lnTo>
                  <a:pt x="7322" y="4703"/>
                </a:lnTo>
                <a:cubicBezTo>
                  <a:pt x="7525" y="4536"/>
                  <a:pt x="7680" y="4298"/>
                  <a:pt x="7680" y="4012"/>
                </a:cubicBezTo>
                <a:lnTo>
                  <a:pt x="7680" y="3655"/>
                </a:lnTo>
                <a:cubicBezTo>
                  <a:pt x="7680" y="3405"/>
                  <a:pt x="7525" y="3179"/>
                  <a:pt x="7322" y="3060"/>
                </a:cubicBezTo>
                <a:lnTo>
                  <a:pt x="7322" y="2643"/>
                </a:lnTo>
                <a:cubicBezTo>
                  <a:pt x="7322" y="2572"/>
                  <a:pt x="7358" y="2512"/>
                  <a:pt x="7418" y="2465"/>
                </a:cubicBezTo>
                <a:lnTo>
                  <a:pt x="7703" y="2322"/>
                </a:lnTo>
                <a:lnTo>
                  <a:pt x="7977" y="2584"/>
                </a:lnTo>
                <a:cubicBezTo>
                  <a:pt x="8037" y="2643"/>
                  <a:pt x="8120" y="2691"/>
                  <a:pt x="8215" y="2691"/>
                </a:cubicBezTo>
                <a:cubicBezTo>
                  <a:pt x="8299" y="2691"/>
                  <a:pt x="8370" y="2655"/>
                  <a:pt x="8453" y="2584"/>
                </a:cubicBezTo>
                <a:lnTo>
                  <a:pt x="8715" y="2322"/>
                </a:lnTo>
                <a:lnTo>
                  <a:pt x="9001" y="2465"/>
                </a:lnTo>
                <a:cubicBezTo>
                  <a:pt x="9061" y="2500"/>
                  <a:pt x="9108" y="2572"/>
                  <a:pt x="9108" y="2643"/>
                </a:cubicBezTo>
                <a:lnTo>
                  <a:pt x="9108" y="3060"/>
                </a:lnTo>
                <a:cubicBezTo>
                  <a:pt x="8894" y="3179"/>
                  <a:pt x="8751" y="3405"/>
                  <a:pt x="8751" y="3655"/>
                </a:cubicBezTo>
                <a:lnTo>
                  <a:pt x="8751" y="4012"/>
                </a:lnTo>
                <a:cubicBezTo>
                  <a:pt x="8751" y="4298"/>
                  <a:pt x="8882" y="4548"/>
                  <a:pt x="9108" y="4703"/>
                </a:cubicBezTo>
                <a:lnTo>
                  <a:pt x="9108" y="4953"/>
                </a:lnTo>
                <a:cubicBezTo>
                  <a:pt x="9108" y="4953"/>
                  <a:pt x="9108" y="4965"/>
                  <a:pt x="9084" y="4965"/>
                </a:cubicBezTo>
                <a:lnTo>
                  <a:pt x="8668" y="5179"/>
                </a:lnTo>
                <a:cubicBezTo>
                  <a:pt x="8489" y="5263"/>
                  <a:pt x="8394" y="5441"/>
                  <a:pt x="8394" y="5632"/>
                </a:cubicBezTo>
                <a:lnTo>
                  <a:pt x="8394" y="7358"/>
                </a:lnTo>
                <a:cubicBezTo>
                  <a:pt x="8394" y="7501"/>
                  <a:pt x="8430" y="7632"/>
                  <a:pt x="8513" y="7739"/>
                </a:cubicBezTo>
                <a:lnTo>
                  <a:pt x="8692" y="8001"/>
                </a:lnTo>
                <a:cubicBezTo>
                  <a:pt x="8727" y="8061"/>
                  <a:pt x="8751" y="8132"/>
                  <a:pt x="8751" y="8215"/>
                </a:cubicBezTo>
                <a:lnTo>
                  <a:pt x="8751" y="8930"/>
                </a:lnTo>
                <a:cubicBezTo>
                  <a:pt x="8751" y="9013"/>
                  <a:pt x="8823" y="9085"/>
                  <a:pt x="8906" y="9085"/>
                </a:cubicBezTo>
                <a:cubicBezTo>
                  <a:pt x="9001" y="9085"/>
                  <a:pt x="9073" y="9013"/>
                  <a:pt x="9073" y="8930"/>
                </a:cubicBezTo>
                <a:lnTo>
                  <a:pt x="9073" y="8215"/>
                </a:lnTo>
                <a:cubicBezTo>
                  <a:pt x="9073" y="8073"/>
                  <a:pt x="9025" y="7942"/>
                  <a:pt x="8954" y="7834"/>
                </a:cubicBezTo>
                <a:lnTo>
                  <a:pt x="8775" y="7572"/>
                </a:lnTo>
                <a:cubicBezTo>
                  <a:pt x="8727" y="7513"/>
                  <a:pt x="8715" y="7441"/>
                  <a:pt x="8715" y="7358"/>
                </a:cubicBezTo>
                <a:lnTo>
                  <a:pt x="8715" y="5632"/>
                </a:lnTo>
                <a:cubicBezTo>
                  <a:pt x="8715" y="5560"/>
                  <a:pt x="8763" y="5501"/>
                  <a:pt x="8823" y="5453"/>
                </a:cubicBezTo>
                <a:lnTo>
                  <a:pt x="9108" y="5310"/>
                </a:lnTo>
                <a:lnTo>
                  <a:pt x="9370" y="5572"/>
                </a:lnTo>
                <a:cubicBezTo>
                  <a:pt x="9430" y="5632"/>
                  <a:pt x="9525" y="5679"/>
                  <a:pt x="9608" y="5679"/>
                </a:cubicBezTo>
                <a:cubicBezTo>
                  <a:pt x="9704" y="5679"/>
                  <a:pt x="9775" y="5656"/>
                  <a:pt x="9846" y="5572"/>
                </a:cubicBezTo>
                <a:lnTo>
                  <a:pt x="10120" y="5310"/>
                </a:lnTo>
                <a:lnTo>
                  <a:pt x="10394" y="5453"/>
                </a:lnTo>
                <a:cubicBezTo>
                  <a:pt x="10454" y="5489"/>
                  <a:pt x="10501" y="5560"/>
                  <a:pt x="10501" y="5632"/>
                </a:cubicBezTo>
                <a:lnTo>
                  <a:pt x="10501" y="7358"/>
                </a:lnTo>
                <a:cubicBezTo>
                  <a:pt x="10501" y="7441"/>
                  <a:pt x="10489" y="7513"/>
                  <a:pt x="10442" y="7572"/>
                </a:cubicBezTo>
                <a:lnTo>
                  <a:pt x="10263" y="7834"/>
                </a:lnTo>
                <a:cubicBezTo>
                  <a:pt x="10192" y="7953"/>
                  <a:pt x="10144" y="8073"/>
                  <a:pt x="10144" y="8215"/>
                </a:cubicBezTo>
                <a:lnTo>
                  <a:pt x="10144" y="8930"/>
                </a:lnTo>
                <a:cubicBezTo>
                  <a:pt x="10144" y="9013"/>
                  <a:pt x="10216" y="9085"/>
                  <a:pt x="10311" y="9085"/>
                </a:cubicBezTo>
                <a:cubicBezTo>
                  <a:pt x="10394" y="9085"/>
                  <a:pt x="10478" y="9013"/>
                  <a:pt x="10478" y="8930"/>
                </a:cubicBezTo>
                <a:lnTo>
                  <a:pt x="10478" y="8215"/>
                </a:lnTo>
                <a:cubicBezTo>
                  <a:pt x="10478" y="8132"/>
                  <a:pt x="10489" y="8061"/>
                  <a:pt x="10537" y="8001"/>
                </a:cubicBezTo>
                <a:lnTo>
                  <a:pt x="10716" y="7739"/>
                </a:lnTo>
                <a:cubicBezTo>
                  <a:pt x="10787" y="7620"/>
                  <a:pt x="10835" y="7501"/>
                  <a:pt x="10835" y="7358"/>
                </a:cubicBezTo>
                <a:lnTo>
                  <a:pt x="10835" y="5632"/>
                </a:lnTo>
                <a:cubicBezTo>
                  <a:pt x="10918" y="5429"/>
                  <a:pt x="10811" y="5251"/>
                  <a:pt x="10632" y="5155"/>
                </a:cubicBezTo>
                <a:lnTo>
                  <a:pt x="10216" y="4953"/>
                </a:lnTo>
                <a:lnTo>
                  <a:pt x="10204" y="4941"/>
                </a:lnTo>
                <a:lnTo>
                  <a:pt x="10204" y="4703"/>
                </a:lnTo>
                <a:cubicBezTo>
                  <a:pt x="10418" y="4536"/>
                  <a:pt x="10561" y="4298"/>
                  <a:pt x="10561" y="4012"/>
                </a:cubicBezTo>
                <a:lnTo>
                  <a:pt x="10561" y="3655"/>
                </a:lnTo>
                <a:cubicBezTo>
                  <a:pt x="10561" y="3286"/>
                  <a:pt x="10251" y="2977"/>
                  <a:pt x="9882" y="2977"/>
                </a:cubicBezTo>
                <a:lnTo>
                  <a:pt x="9501" y="2977"/>
                </a:lnTo>
                <a:lnTo>
                  <a:pt x="9501" y="2643"/>
                </a:lnTo>
                <a:cubicBezTo>
                  <a:pt x="9501" y="2453"/>
                  <a:pt x="9406" y="2274"/>
                  <a:pt x="9227" y="2179"/>
                </a:cubicBezTo>
                <a:lnTo>
                  <a:pt x="8811" y="1977"/>
                </a:lnTo>
                <a:lnTo>
                  <a:pt x="8787" y="1953"/>
                </a:lnTo>
                <a:lnTo>
                  <a:pt x="8787" y="1726"/>
                </a:lnTo>
                <a:cubicBezTo>
                  <a:pt x="9001" y="1560"/>
                  <a:pt x="9144" y="1322"/>
                  <a:pt x="9144" y="1036"/>
                </a:cubicBezTo>
                <a:lnTo>
                  <a:pt x="9144" y="679"/>
                </a:lnTo>
                <a:cubicBezTo>
                  <a:pt x="9144" y="310"/>
                  <a:pt x="8834" y="0"/>
                  <a:pt x="8465" y="0"/>
                </a:cubicBezTo>
                <a:lnTo>
                  <a:pt x="8108" y="0"/>
                </a:lnTo>
                <a:cubicBezTo>
                  <a:pt x="7739" y="0"/>
                  <a:pt x="7418" y="310"/>
                  <a:pt x="7418" y="679"/>
                </a:cubicBezTo>
                <a:lnTo>
                  <a:pt x="7418" y="1036"/>
                </a:lnTo>
                <a:cubicBezTo>
                  <a:pt x="7418" y="1322"/>
                  <a:pt x="7560" y="1572"/>
                  <a:pt x="7775" y="1726"/>
                </a:cubicBezTo>
                <a:lnTo>
                  <a:pt x="7775" y="1977"/>
                </a:lnTo>
                <a:cubicBezTo>
                  <a:pt x="7775" y="1977"/>
                  <a:pt x="7775" y="1988"/>
                  <a:pt x="7763" y="1988"/>
                </a:cubicBezTo>
                <a:lnTo>
                  <a:pt x="7346" y="2203"/>
                </a:lnTo>
                <a:cubicBezTo>
                  <a:pt x="7168" y="2286"/>
                  <a:pt x="7060" y="2465"/>
                  <a:pt x="7060" y="2655"/>
                </a:cubicBezTo>
                <a:lnTo>
                  <a:pt x="7060" y="2989"/>
                </a:lnTo>
                <a:lnTo>
                  <a:pt x="6679" y="2989"/>
                </a:lnTo>
                <a:lnTo>
                  <a:pt x="6679" y="2655"/>
                </a:lnTo>
                <a:cubicBezTo>
                  <a:pt x="6679" y="2465"/>
                  <a:pt x="6572" y="2286"/>
                  <a:pt x="6394" y="2203"/>
                </a:cubicBezTo>
                <a:lnTo>
                  <a:pt x="5977" y="1988"/>
                </a:lnTo>
                <a:lnTo>
                  <a:pt x="5965" y="1977"/>
                </a:lnTo>
                <a:lnTo>
                  <a:pt x="5965" y="1726"/>
                </a:lnTo>
                <a:cubicBezTo>
                  <a:pt x="6167" y="1560"/>
                  <a:pt x="6322" y="1322"/>
                  <a:pt x="6322" y="1036"/>
                </a:cubicBezTo>
                <a:lnTo>
                  <a:pt x="6322" y="679"/>
                </a:lnTo>
                <a:cubicBezTo>
                  <a:pt x="6322" y="310"/>
                  <a:pt x="6013" y="0"/>
                  <a:pt x="5632" y="0"/>
                </a:cubicBezTo>
                <a:lnTo>
                  <a:pt x="5274" y="0"/>
                </a:lnTo>
                <a:cubicBezTo>
                  <a:pt x="4905" y="0"/>
                  <a:pt x="4596" y="310"/>
                  <a:pt x="4596" y="679"/>
                </a:cubicBezTo>
                <a:lnTo>
                  <a:pt x="4596" y="1036"/>
                </a:lnTo>
                <a:cubicBezTo>
                  <a:pt x="4596" y="1322"/>
                  <a:pt x="4727" y="1572"/>
                  <a:pt x="4953" y="1726"/>
                </a:cubicBezTo>
                <a:lnTo>
                  <a:pt x="4953" y="1977"/>
                </a:lnTo>
                <a:cubicBezTo>
                  <a:pt x="4953" y="1977"/>
                  <a:pt x="4953" y="1988"/>
                  <a:pt x="4941" y="1988"/>
                </a:cubicBezTo>
                <a:lnTo>
                  <a:pt x="4524" y="2203"/>
                </a:lnTo>
                <a:cubicBezTo>
                  <a:pt x="4346" y="2286"/>
                  <a:pt x="4239" y="2465"/>
                  <a:pt x="4239" y="2655"/>
                </a:cubicBezTo>
                <a:lnTo>
                  <a:pt x="4239" y="2989"/>
                </a:lnTo>
                <a:lnTo>
                  <a:pt x="3846" y="2989"/>
                </a:lnTo>
                <a:lnTo>
                  <a:pt x="3846" y="2655"/>
                </a:lnTo>
                <a:cubicBezTo>
                  <a:pt x="3846" y="2465"/>
                  <a:pt x="3750" y="2286"/>
                  <a:pt x="3572" y="2203"/>
                </a:cubicBezTo>
                <a:lnTo>
                  <a:pt x="3155" y="1988"/>
                </a:lnTo>
                <a:lnTo>
                  <a:pt x="3131" y="1977"/>
                </a:lnTo>
                <a:lnTo>
                  <a:pt x="3131" y="1726"/>
                </a:lnTo>
                <a:cubicBezTo>
                  <a:pt x="3346" y="1560"/>
                  <a:pt x="3489" y="1322"/>
                  <a:pt x="3489" y="1036"/>
                </a:cubicBezTo>
                <a:lnTo>
                  <a:pt x="3489" y="679"/>
                </a:lnTo>
                <a:cubicBezTo>
                  <a:pt x="3489" y="310"/>
                  <a:pt x="3179" y="0"/>
                  <a:pt x="281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8619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9"/>
          <p:cNvSpPr txBox="1">
            <a:spLocks noGrp="1"/>
          </p:cNvSpPr>
          <p:nvPr>
            <p:ph type="title"/>
          </p:nvPr>
        </p:nvSpPr>
        <p:spPr>
          <a:xfrm>
            <a:off x="720000" y="445025"/>
            <a:ext cx="7704000" cy="572700"/>
          </a:xfrm>
          <a:prstGeom prst="rect">
            <a:avLst/>
          </a:prstGeom>
          <a:effectLst>
            <a:outerShdw dist="171450" dir="19080000" algn="bl" rotWithShape="0">
              <a:schemeClr val="dk2"/>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US" dirty="0"/>
              <a:t>Plan</a:t>
            </a:r>
            <a:endParaRPr dirty="0"/>
          </a:p>
        </p:txBody>
      </p:sp>
      <p:sp>
        <p:nvSpPr>
          <p:cNvPr id="308" name="Google Shape;308;p29"/>
          <p:cNvSpPr txBox="1">
            <a:spLocks noGrp="1"/>
          </p:cNvSpPr>
          <p:nvPr>
            <p:ph type="title" idx="3"/>
          </p:nvPr>
        </p:nvSpPr>
        <p:spPr>
          <a:xfrm>
            <a:off x="4796575" y="2006825"/>
            <a:ext cx="678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dirty="0"/>
          </a:p>
        </p:txBody>
      </p:sp>
      <p:sp>
        <p:nvSpPr>
          <p:cNvPr id="309" name="Google Shape;309;p29"/>
          <p:cNvSpPr txBox="1">
            <a:spLocks noGrp="1"/>
          </p:cNvSpPr>
          <p:nvPr>
            <p:ph type="title" idx="4"/>
          </p:nvPr>
        </p:nvSpPr>
        <p:spPr>
          <a:xfrm>
            <a:off x="1213325" y="2548550"/>
            <a:ext cx="678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dirty="0"/>
          </a:p>
        </p:txBody>
      </p:sp>
      <p:sp>
        <p:nvSpPr>
          <p:cNvPr id="310" name="Google Shape;310;p29"/>
          <p:cNvSpPr txBox="1">
            <a:spLocks noGrp="1"/>
          </p:cNvSpPr>
          <p:nvPr>
            <p:ph type="title" idx="5"/>
          </p:nvPr>
        </p:nvSpPr>
        <p:spPr>
          <a:xfrm>
            <a:off x="4796575" y="3045277"/>
            <a:ext cx="678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dirty="0"/>
          </a:p>
        </p:txBody>
      </p:sp>
      <p:sp>
        <p:nvSpPr>
          <p:cNvPr id="311" name="Google Shape;311;p29"/>
          <p:cNvSpPr txBox="1">
            <a:spLocks noGrp="1"/>
          </p:cNvSpPr>
          <p:nvPr>
            <p:ph type="title" idx="6"/>
          </p:nvPr>
        </p:nvSpPr>
        <p:spPr>
          <a:xfrm>
            <a:off x="1213325" y="3515125"/>
            <a:ext cx="678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dirty="0"/>
          </a:p>
        </p:txBody>
      </p:sp>
      <p:sp>
        <p:nvSpPr>
          <p:cNvPr id="313" name="Google Shape;313;p29"/>
          <p:cNvSpPr txBox="1">
            <a:spLocks noGrp="1"/>
          </p:cNvSpPr>
          <p:nvPr>
            <p:ph type="subTitle" idx="1"/>
          </p:nvPr>
        </p:nvSpPr>
        <p:spPr>
          <a:xfrm>
            <a:off x="1909050" y="2548550"/>
            <a:ext cx="24561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Observer Pattern</a:t>
            </a:r>
            <a:endParaRPr dirty="0"/>
          </a:p>
        </p:txBody>
      </p:sp>
      <p:sp>
        <p:nvSpPr>
          <p:cNvPr id="314" name="Google Shape;314;p29"/>
          <p:cNvSpPr txBox="1">
            <a:spLocks noGrp="1"/>
          </p:cNvSpPr>
          <p:nvPr>
            <p:ph type="subTitle" idx="9"/>
          </p:nvPr>
        </p:nvSpPr>
        <p:spPr>
          <a:xfrm>
            <a:off x="5474575" y="2006825"/>
            <a:ext cx="24561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Composite  Pattern</a:t>
            </a:r>
            <a:endParaRPr dirty="0"/>
          </a:p>
        </p:txBody>
      </p:sp>
      <p:sp>
        <p:nvSpPr>
          <p:cNvPr id="315" name="Google Shape;315;p29"/>
          <p:cNvSpPr txBox="1">
            <a:spLocks noGrp="1"/>
          </p:cNvSpPr>
          <p:nvPr>
            <p:ph type="subTitle" idx="13"/>
          </p:nvPr>
        </p:nvSpPr>
        <p:spPr>
          <a:xfrm>
            <a:off x="1909050" y="3515025"/>
            <a:ext cx="24561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Builder Pattern</a:t>
            </a:r>
            <a:endParaRPr dirty="0"/>
          </a:p>
        </p:txBody>
      </p:sp>
      <p:sp>
        <p:nvSpPr>
          <p:cNvPr id="316" name="Google Shape;316;p29"/>
          <p:cNvSpPr txBox="1">
            <a:spLocks noGrp="1"/>
          </p:cNvSpPr>
          <p:nvPr>
            <p:ph type="subTitle" idx="14"/>
          </p:nvPr>
        </p:nvSpPr>
        <p:spPr>
          <a:xfrm>
            <a:off x="5474575" y="3045275"/>
            <a:ext cx="24561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Conclusion</a:t>
            </a:r>
            <a:endParaRPr dirty="0"/>
          </a:p>
        </p:txBody>
      </p:sp>
      <p:sp>
        <p:nvSpPr>
          <p:cNvPr id="318" name="Google Shape;318;p29"/>
          <p:cNvSpPr txBox="1">
            <a:spLocks noGrp="1"/>
          </p:cNvSpPr>
          <p:nvPr>
            <p:ph type="title" idx="2"/>
          </p:nvPr>
        </p:nvSpPr>
        <p:spPr>
          <a:xfrm>
            <a:off x="1219393" y="1582025"/>
            <a:ext cx="678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dirty="0"/>
          </a:p>
        </p:txBody>
      </p:sp>
      <p:sp>
        <p:nvSpPr>
          <p:cNvPr id="319" name="Google Shape;319;p29"/>
          <p:cNvSpPr txBox="1">
            <a:spLocks noGrp="1"/>
          </p:cNvSpPr>
          <p:nvPr>
            <p:ph type="subTitle" idx="8"/>
          </p:nvPr>
        </p:nvSpPr>
        <p:spPr>
          <a:xfrm>
            <a:off x="1909050" y="1582025"/>
            <a:ext cx="24561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Introduction</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0"/>
          <p:cNvSpPr txBox="1">
            <a:spLocks noGrp="1"/>
          </p:cNvSpPr>
          <p:nvPr>
            <p:ph type="title"/>
          </p:nvPr>
        </p:nvSpPr>
        <p:spPr>
          <a:xfrm>
            <a:off x="1968300" y="2606500"/>
            <a:ext cx="5207400" cy="96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Builder pattern</a:t>
            </a:r>
          </a:p>
        </p:txBody>
      </p:sp>
      <p:sp>
        <p:nvSpPr>
          <p:cNvPr id="325" name="Google Shape;325;p30"/>
          <p:cNvSpPr txBox="1">
            <a:spLocks noGrp="1"/>
          </p:cNvSpPr>
          <p:nvPr>
            <p:ph type="title" idx="2"/>
          </p:nvPr>
        </p:nvSpPr>
        <p:spPr>
          <a:xfrm>
            <a:off x="3833250" y="1082100"/>
            <a:ext cx="1477500" cy="12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326" name="Google Shape;326;p30"/>
          <p:cNvGrpSpPr/>
          <p:nvPr/>
        </p:nvGrpSpPr>
        <p:grpSpPr>
          <a:xfrm>
            <a:off x="355358" y="432002"/>
            <a:ext cx="1835075" cy="1450263"/>
            <a:chOff x="7800400" y="280725"/>
            <a:chExt cx="1861508" cy="1471154"/>
          </a:xfrm>
        </p:grpSpPr>
        <p:sp>
          <p:nvSpPr>
            <p:cNvPr id="327" name="Google Shape;327;p30"/>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30"/>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30"/>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30"/>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30"/>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30"/>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30"/>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4" name="Google Shape;334;p30"/>
          <p:cNvGrpSpPr/>
          <p:nvPr/>
        </p:nvGrpSpPr>
        <p:grpSpPr>
          <a:xfrm rot="-682579" flipH="1">
            <a:off x="7918539" y="4262298"/>
            <a:ext cx="1020719" cy="692405"/>
            <a:chOff x="710475" y="4431950"/>
            <a:chExt cx="1470700" cy="997650"/>
          </a:xfrm>
        </p:grpSpPr>
        <p:sp>
          <p:nvSpPr>
            <p:cNvPr id="335" name="Google Shape;335;p30"/>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30"/>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30"/>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258248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31"/>
          <p:cNvSpPr txBox="1">
            <a:spLocks noGrp="1"/>
          </p:cNvSpPr>
          <p:nvPr>
            <p:ph type="title"/>
          </p:nvPr>
        </p:nvSpPr>
        <p:spPr>
          <a:xfrm>
            <a:off x="720000" y="1435205"/>
            <a:ext cx="4248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dirty="0"/>
              <a:t>     </a:t>
            </a:r>
            <a:r>
              <a:rPr lang="en-CA" dirty="0" err="1"/>
              <a:t>Problème</a:t>
            </a:r>
            <a:endParaRPr lang="en-CA" dirty="0"/>
          </a:p>
        </p:txBody>
      </p:sp>
      <p:sp>
        <p:nvSpPr>
          <p:cNvPr id="344" name="Google Shape;344;p31"/>
          <p:cNvSpPr txBox="1">
            <a:spLocks noGrp="1"/>
          </p:cNvSpPr>
          <p:nvPr>
            <p:ph type="body" idx="1"/>
          </p:nvPr>
        </p:nvSpPr>
        <p:spPr>
          <a:xfrm>
            <a:off x="881543" y="2062478"/>
            <a:ext cx="3943800" cy="2298579"/>
          </a:xfrm>
          <a:prstGeom prst="rect">
            <a:avLst/>
          </a:prstGeom>
        </p:spPr>
        <p:txBody>
          <a:bodyPr spcFirstLastPara="1" wrap="square" lIns="91425" tIns="91425" rIns="91425" bIns="91425" anchor="ctr" anchorCtr="0">
            <a:noAutofit/>
          </a:bodyPr>
          <a:lstStyle/>
          <a:p>
            <a:pPr marL="0" lvl="0" indent="0">
              <a:buNone/>
            </a:pPr>
            <a:r>
              <a:rPr lang="fr-FR" sz="1400" dirty="0"/>
              <a:t>Imaginez un objet complexe qui nécessite une initialisation laborieuse, étape par étape, de nombreux champs et objets imbriqués. Un tel code d'initialisation est généralement enfoui dans un constructeur monstrueux avec de nombreux paramètres. Ou pire encore : dispersés partout dans le code client.</a:t>
            </a:r>
            <a:endParaRPr sz="1400" dirty="0"/>
          </a:p>
        </p:txBody>
      </p:sp>
      <p:grpSp>
        <p:nvGrpSpPr>
          <p:cNvPr id="345" name="Google Shape;345;p31"/>
          <p:cNvGrpSpPr/>
          <p:nvPr/>
        </p:nvGrpSpPr>
        <p:grpSpPr>
          <a:xfrm rot="-682722" flipH="1">
            <a:off x="4455377" y="-311614"/>
            <a:ext cx="1802474" cy="1222709"/>
            <a:chOff x="710475" y="4431950"/>
            <a:chExt cx="1470700" cy="997650"/>
          </a:xfrm>
        </p:grpSpPr>
        <p:sp>
          <p:nvSpPr>
            <p:cNvPr id="346" name="Google Shape;346;p31"/>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31"/>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31"/>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9" name="Google Shape;349;p31"/>
          <p:cNvGrpSpPr/>
          <p:nvPr/>
        </p:nvGrpSpPr>
        <p:grpSpPr>
          <a:xfrm rot="-10117237" flipH="1">
            <a:off x="371487" y="4178745"/>
            <a:ext cx="813271" cy="642730"/>
            <a:chOff x="7800400" y="280725"/>
            <a:chExt cx="1861508" cy="1471154"/>
          </a:xfrm>
        </p:grpSpPr>
        <p:sp>
          <p:nvSpPr>
            <p:cNvPr id="350" name="Google Shape;350;p31"/>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31"/>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31"/>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31"/>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31"/>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31"/>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31"/>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4" name="Image 3">
            <a:extLst>
              <a:ext uri="{FF2B5EF4-FFF2-40B4-BE49-F238E27FC236}">
                <a16:creationId xmlns:a16="http://schemas.microsoft.com/office/drawing/2014/main" id="{7334EAF5-F153-3604-FBCF-795AB02351DC}"/>
              </a:ext>
            </a:extLst>
          </p:cNvPr>
          <p:cNvPicPr>
            <a:picLocks noChangeAspect="1"/>
          </p:cNvPicPr>
          <p:nvPr/>
        </p:nvPicPr>
        <p:blipFill>
          <a:blip r:embed="rId3"/>
          <a:stretch>
            <a:fillRect/>
          </a:stretch>
        </p:blipFill>
        <p:spPr>
          <a:xfrm>
            <a:off x="4982213" y="1930623"/>
            <a:ext cx="4098925" cy="2430434"/>
          </a:xfrm>
          <a:prstGeom prst="rect">
            <a:avLst/>
          </a:prstGeom>
        </p:spPr>
      </p:pic>
      <p:grpSp>
        <p:nvGrpSpPr>
          <p:cNvPr id="13" name="Google Shape;10496;p63">
            <a:extLst>
              <a:ext uri="{FF2B5EF4-FFF2-40B4-BE49-F238E27FC236}">
                <a16:creationId xmlns:a16="http://schemas.microsoft.com/office/drawing/2014/main" id="{ECF9763C-AB46-5A42-C95E-01FB82664906}"/>
              </a:ext>
            </a:extLst>
          </p:cNvPr>
          <p:cNvGrpSpPr/>
          <p:nvPr/>
        </p:nvGrpSpPr>
        <p:grpSpPr>
          <a:xfrm>
            <a:off x="852552" y="1531666"/>
            <a:ext cx="342144" cy="362704"/>
            <a:chOff x="2704005" y="4258781"/>
            <a:chExt cx="342144" cy="362704"/>
          </a:xfrm>
        </p:grpSpPr>
        <p:sp>
          <p:nvSpPr>
            <p:cNvPr id="14" name="Google Shape;10497;p63">
              <a:extLst>
                <a:ext uri="{FF2B5EF4-FFF2-40B4-BE49-F238E27FC236}">
                  <a16:creationId xmlns:a16="http://schemas.microsoft.com/office/drawing/2014/main" id="{64201C9F-CC1B-9CF7-D29D-0F7E8DEC6A0E}"/>
                </a:ext>
              </a:extLst>
            </p:cNvPr>
            <p:cNvSpPr/>
            <p:nvPr/>
          </p:nvSpPr>
          <p:spPr>
            <a:xfrm>
              <a:off x="2704005" y="4258781"/>
              <a:ext cx="173543" cy="183554"/>
            </a:xfrm>
            <a:custGeom>
              <a:avLst/>
              <a:gdLst/>
              <a:ahLst/>
              <a:cxnLst/>
              <a:rect l="l" t="t" r="r" b="b"/>
              <a:pathLst>
                <a:path w="5478" h="5794" extrusionOk="0">
                  <a:moveTo>
                    <a:pt x="2646" y="0"/>
                  </a:moveTo>
                  <a:cubicBezTo>
                    <a:pt x="2134" y="0"/>
                    <a:pt x="1626" y="154"/>
                    <a:pt x="1191" y="447"/>
                  </a:cubicBezTo>
                  <a:cubicBezTo>
                    <a:pt x="798" y="709"/>
                    <a:pt x="489" y="1066"/>
                    <a:pt x="298" y="1483"/>
                  </a:cubicBezTo>
                  <a:cubicBezTo>
                    <a:pt x="108" y="1876"/>
                    <a:pt x="1" y="2328"/>
                    <a:pt x="24" y="2769"/>
                  </a:cubicBezTo>
                  <a:cubicBezTo>
                    <a:pt x="24" y="2864"/>
                    <a:pt x="120" y="2936"/>
                    <a:pt x="203" y="2936"/>
                  </a:cubicBezTo>
                  <a:cubicBezTo>
                    <a:pt x="298" y="2936"/>
                    <a:pt x="370" y="2852"/>
                    <a:pt x="370" y="2757"/>
                  </a:cubicBezTo>
                  <a:cubicBezTo>
                    <a:pt x="346" y="1935"/>
                    <a:pt x="715" y="1197"/>
                    <a:pt x="1394" y="733"/>
                  </a:cubicBezTo>
                  <a:cubicBezTo>
                    <a:pt x="1786" y="473"/>
                    <a:pt x="2229" y="348"/>
                    <a:pt x="2668" y="348"/>
                  </a:cubicBezTo>
                  <a:cubicBezTo>
                    <a:pt x="3413" y="348"/>
                    <a:pt x="4146" y="709"/>
                    <a:pt x="4596" y="1376"/>
                  </a:cubicBezTo>
                  <a:cubicBezTo>
                    <a:pt x="5168" y="2209"/>
                    <a:pt x="5120" y="3293"/>
                    <a:pt x="4489" y="4079"/>
                  </a:cubicBezTo>
                  <a:cubicBezTo>
                    <a:pt x="4465" y="4114"/>
                    <a:pt x="4453" y="4162"/>
                    <a:pt x="4465" y="4198"/>
                  </a:cubicBezTo>
                  <a:lnTo>
                    <a:pt x="4525" y="5376"/>
                  </a:lnTo>
                  <a:lnTo>
                    <a:pt x="3453" y="4876"/>
                  </a:lnTo>
                  <a:cubicBezTo>
                    <a:pt x="3418" y="4852"/>
                    <a:pt x="3382" y="4852"/>
                    <a:pt x="3334" y="4852"/>
                  </a:cubicBezTo>
                  <a:cubicBezTo>
                    <a:pt x="3123" y="4915"/>
                    <a:pt x="2908" y="4945"/>
                    <a:pt x="2695" y="4945"/>
                  </a:cubicBezTo>
                  <a:cubicBezTo>
                    <a:pt x="1939" y="4945"/>
                    <a:pt x="1214" y="4565"/>
                    <a:pt x="786" y="3924"/>
                  </a:cubicBezTo>
                  <a:cubicBezTo>
                    <a:pt x="667" y="3745"/>
                    <a:pt x="584" y="3567"/>
                    <a:pt x="524" y="3352"/>
                  </a:cubicBezTo>
                  <a:cubicBezTo>
                    <a:pt x="495" y="3283"/>
                    <a:pt x="433" y="3239"/>
                    <a:pt x="359" y="3239"/>
                  </a:cubicBezTo>
                  <a:cubicBezTo>
                    <a:pt x="343" y="3239"/>
                    <a:pt x="327" y="3241"/>
                    <a:pt x="310" y="3245"/>
                  </a:cubicBezTo>
                  <a:cubicBezTo>
                    <a:pt x="227" y="3281"/>
                    <a:pt x="179" y="3364"/>
                    <a:pt x="203" y="3459"/>
                  </a:cubicBezTo>
                  <a:cubicBezTo>
                    <a:pt x="286" y="3686"/>
                    <a:pt x="382" y="3900"/>
                    <a:pt x="524" y="4090"/>
                  </a:cubicBezTo>
                  <a:cubicBezTo>
                    <a:pt x="1018" y="4840"/>
                    <a:pt x="1844" y="5272"/>
                    <a:pt x="2713" y="5272"/>
                  </a:cubicBezTo>
                  <a:cubicBezTo>
                    <a:pt x="2935" y="5272"/>
                    <a:pt x="3159" y="5244"/>
                    <a:pt x="3382" y="5186"/>
                  </a:cubicBezTo>
                  <a:lnTo>
                    <a:pt x="4644" y="5781"/>
                  </a:lnTo>
                  <a:cubicBezTo>
                    <a:pt x="4668" y="5793"/>
                    <a:pt x="4692" y="5793"/>
                    <a:pt x="4715" y="5793"/>
                  </a:cubicBezTo>
                  <a:cubicBezTo>
                    <a:pt x="4751" y="5793"/>
                    <a:pt x="4775" y="5781"/>
                    <a:pt x="4811" y="5757"/>
                  </a:cubicBezTo>
                  <a:cubicBezTo>
                    <a:pt x="4846" y="5734"/>
                    <a:pt x="4882" y="5674"/>
                    <a:pt x="4882" y="5614"/>
                  </a:cubicBezTo>
                  <a:lnTo>
                    <a:pt x="4823" y="4210"/>
                  </a:lnTo>
                  <a:cubicBezTo>
                    <a:pt x="5442" y="3328"/>
                    <a:pt x="5477" y="2102"/>
                    <a:pt x="4846" y="1162"/>
                  </a:cubicBezTo>
                  <a:cubicBezTo>
                    <a:pt x="4465" y="590"/>
                    <a:pt x="3870" y="185"/>
                    <a:pt x="3168" y="54"/>
                  </a:cubicBezTo>
                  <a:cubicBezTo>
                    <a:pt x="2995" y="18"/>
                    <a:pt x="2820" y="0"/>
                    <a:pt x="2646" y="0"/>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498;p63">
              <a:extLst>
                <a:ext uri="{FF2B5EF4-FFF2-40B4-BE49-F238E27FC236}">
                  <a16:creationId xmlns:a16="http://schemas.microsoft.com/office/drawing/2014/main" id="{EEE94CE6-3D9D-AF07-DD40-A3509DDB67F5}"/>
                </a:ext>
              </a:extLst>
            </p:cNvPr>
            <p:cNvSpPr/>
            <p:nvPr/>
          </p:nvSpPr>
          <p:spPr>
            <a:xfrm>
              <a:off x="2733816" y="4278961"/>
              <a:ext cx="112052" cy="122633"/>
            </a:xfrm>
            <a:custGeom>
              <a:avLst/>
              <a:gdLst/>
              <a:ahLst/>
              <a:cxnLst/>
              <a:rect l="l" t="t" r="r" b="b"/>
              <a:pathLst>
                <a:path w="3537" h="3871" extrusionOk="0">
                  <a:moveTo>
                    <a:pt x="2285" y="0"/>
                  </a:moveTo>
                  <a:cubicBezTo>
                    <a:pt x="2256" y="0"/>
                    <a:pt x="2227" y="8"/>
                    <a:pt x="2203" y="24"/>
                  </a:cubicBezTo>
                  <a:cubicBezTo>
                    <a:pt x="2119" y="60"/>
                    <a:pt x="2096" y="167"/>
                    <a:pt x="2143" y="239"/>
                  </a:cubicBezTo>
                  <a:lnTo>
                    <a:pt x="2227" y="394"/>
                  </a:lnTo>
                  <a:cubicBezTo>
                    <a:pt x="2084" y="346"/>
                    <a:pt x="1917" y="334"/>
                    <a:pt x="1762" y="334"/>
                  </a:cubicBezTo>
                  <a:cubicBezTo>
                    <a:pt x="786" y="334"/>
                    <a:pt x="0" y="1120"/>
                    <a:pt x="0" y="2108"/>
                  </a:cubicBezTo>
                  <a:cubicBezTo>
                    <a:pt x="0" y="3084"/>
                    <a:pt x="786" y="3870"/>
                    <a:pt x="1762" y="3870"/>
                  </a:cubicBezTo>
                  <a:cubicBezTo>
                    <a:pt x="2750" y="3870"/>
                    <a:pt x="3536" y="3084"/>
                    <a:pt x="3536" y="2108"/>
                  </a:cubicBezTo>
                  <a:cubicBezTo>
                    <a:pt x="3477" y="1941"/>
                    <a:pt x="3465" y="1810"/>
                    <a:pt x="3429" y="1679"/>
                  </a:cubicBezTo>
                  <a:cubicBezTo>
                    <a:pt x="3420" y="1603"/>
                    <a:pt x="3349" y="1550"/>
                    <a:pt x="3279" y="1550"/>
                  </a:cubicBezTo>
                  <a:cubicBezTo>
                    <a:pt x="3261" y="1550"/>
                    <a:pt x="3243" y="1553"/>
                    <a:pt x="3227" y="1560"/>
                  </a:cubicBezTo>
                  <a:cubicBezTo>
                    <a:pt x="3131" y="1572"/>
                    <a:pt x="3072" y="1656"/>
                    <a:pt x="3108" y="1763"/>
                  </a:cubicBezTo>
                  <a:cubicBezTo>
                    <a:pt x="3131" y="1870"/>
                    <a:pt x="3155" y="1989"/>
                    <a:pt x="3155" y="2096"/>
                  </a:cubicBezTo>
                  <a:cubicBezTo>
                    <a:pt x="3155" y="2882"/>
                    <a:pt x="2512" y="3525"/>
                    <a:pt x="1715" y="3525"/>
                  </a:cubicBezTo>
                  <a:cubicBezTo>
                    <a:pt x="929" y="3525"/>
                    <a:pt x="286" y="2882"/>
                    <a:pt x="286" y="2096"/>
                  </a:cubicBezTo>
                  <a:cubicBezTo>
                    <a:pt x="286" y="1298"/>
                    <a:pt x="929" y="667"/>
                    <a:pt x="1715" y="667"/>
                  </a:cubicBezTo>
                  <a:cubicBezTo>
                    <a:pt x="1834" y="667"/>
                    <a:pt x="1941" y="679"/>
                    <a:pt x="2060" y="703"/>
                  </a:cubicBezTo>
                  <a:lnTo>
                    <a:pt x="1881" y="751"/>
                  </a:lnTo>
                  <a:cubicBezTo>
                    <a:pt x="1798" y="763"/>
                    <a:pt x="1738" y="858"/>
                    <a:pt x="1762" y="965"/>
                  </a:cubicBezTo>
                  <a:cubicBezTo>
                    <a:pt x="1772" y="1031"/>
                    <a:pt x="1834" y="1083"/>
                    <a:pt x="1913" y="1083"/>
                  </a:cubicBezTo>
                  <a:cubicBezTo>
                    <a:pt x="1934" y="1083"/>
                    <a:pt x="1955" y="1079"/>
                    <a:pt x="1977" y="1072"/>
                  </a:cubicBezTo>
                  <a:lnTo>
                    <a:pt x="2655" y="929"/>
                  </a:lnTo>
                  <a:cubicBezTo>
                    <a:pt x="2762" y="894"/>
                    <a:pt x="2822" y="775"/>
                    <a:pt x="2762" y="679"/>
                  </a:cubicBezTo>
                  <a:lnTo>
                    <a:pt x="2417" y="84"/>
                  </a:lnTo>
                  <a:cubicBezTo>
                    <a:pt x="2394" y="29"/>
                    <a:pt x="2339" y="0"/>
                    <a:pt x="2285" y="0"/>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499;p63">
              <a:extLst>
                <a:ext uri="{FF2B5EF4-FFF2-40B4-BE49-F238E27FC236}">
                  <a16:creationId xmlns:a16="http://schemas.microsoft.com/office/drawing/2014/main" id="{7D8B1812-504A-1838-B37F-B4310C6C834D}"/>
                </a:ext>
              </a:extLst>
            </p:cNvPr>
            <p:cNvSpPr/>
            <p:nvPr/>
          </p:nvSpPr>
          <p:spPr>
            <a:xfrm>
              <a:off x="2759445" y="4322711"/>
              <a:ext cx="33993" cy="44542"/>
            </a:xfrm>
            <a:custGeom>
              <a:avLst/>
              <a:gdLst/>
              <a:ahLst/>
              <a:cxnLst/>
              <a:rect l="l" t="t" r="r" b="b"/>
              <a:pathLst>
                <a:path w="1073" h="1406" extrusionOk="0">
                  <a:moveTo>
                    <a:pt x="513" y="1"/>
                  </a:moveTo>
                  <a:cubicBezTo>
                    <a:pt x="239" y="1"/>
                    <a:pt x="36" y="203"/>
                    <a:pt x="36" y="453"/>
                  </a:cubicBezTo>
                  <a:cubicBezTo>
                    <a:pt x="36" y="548"/>
                    <a:pt x="108" y="620"/>
                    <a:pt x="203" y="620"/>
                  </a:cubicBezTo>
                  <a:cubicBezTo>
                    <a:pt x="287" y="620"/>
                    <a:pt x="358" y="548"/>
                    <a:pt x="358" y="453"/>
                  </a:cubicBezTo>
                  <a:cubicBezTo>
                    <a:pt x="358" y="382"/>
                    <a:pt x="417" y="322"/>
                    <a:pt x="513" y="322"/>
                  </a:cubicBezTo>
                  <a:lnTo>
                    <a:pt x="560" y="322"/>
                  </a:lnTo>
                  <a:cubicBezTo>
                    <a:pt x="572" y="322"/>
                    <a:pt x="584" y="334"/>
                    <a:pt x="584" y="334"/>
                  </a:cubicBezTo>
                  <a:lnTo>
                    <a:pt x="584" y="358"/>
                  </a:lnTo>
                  <a:lnTo>
                    <a:pt x="48" y="1144"/>
                  </a:lnTo>
                  <a:cubicBezTo>
                    <a:pt x="13" y="1191"/>
                    <a:pt x="1" y="1263"/>
                    <a:pt x="36" y="1322"/>
                  </a:cubicBezTo>
                  <a:cubicBezTo>
                    <a:pt x="60" y="1382"/>
                    <a:pt x="120" y="1406"/>
                    <a:pt x="179" y="1406"/>
                  </a:cubicBezTo>
                  <a:lnTo>
                    <a:pt x="906" y="1406"/>
                  </a:lnTo>
                  <a:cubicBezTo>
                    <a:pt x="1001" y="1406"/>
                    <a:pt x="1072" y="1334"/>
                    <a:pt x="1072" y="1251"/>
                  </a:cubicBezTo>
                  <a:cubicBezTo>
                    <a:pt x="1072" y="1156"/>
                    <a:pt x="1037" y="1072"/>
                    <a:pt x="929" y="1072"/>
                  </a:cubicBezTo>
                  <a:lnTo>
                    <a:pt x="513" y="1072"/>
                  </a:lnTo>
                  <a:lnTo>
                    <a:pt x="870" y="548"/>
                  </a:lnTo>
                  <a:cubicBezTo>
                    <a:pt x="941" y="441"/>
                    <a:pt x="941" y="310"/>
                    <a:pt x="882" y="191"/>
                  </a:cubicBezTo>
                  <a:cubicBezTo>
                    <a:pt x="822" y="72"/>
                    <a:pt x="691" y="1"/>
                    <a:pt x="560" y="1"/>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500;p63">
              <a:extLst>
                <a:ext uri="{FF2B5EF4-FFF2-40B4-BE49-F238E27FC236}">
                  <a16:creationId xmlns:a16="http://schemas.microsoft.com/office/drawing/2014/main" id="{174375EA-E2E8-EDB2-5116-CABBDF10900E}"/>
                </a:ext>
              </a:extLst>
            </p:cNvPr>
            <p:cNvSpPr/>
            <p:nvPr/>
          </p:nvSpPr>
          <p:spPr>
            <a:xfrm>
              <a:off x="2791885" y="4321951"/>
              <a:ext cx="26073" cy="44922"/>
            </a:xfrm>
            <a:custGeom>
              <a:avLst/>
              <a:gdLst/>
              <a:ahLst/>
              <a:cxnLst/>
              <a:rect l="l" t="t" r="r" b="b"/>
              <a:pathLst>
                <a:path w="823" h="1418" extrusionOk="0">
                  <a:moveTo>
                    <a:pt x="167" y="1"/>
                  </a:moveTo>
                  <a:cubicBezTo>
                    <a:pt x="84" y="1"/>
                    <a:pt x="1" y="84"/>
                    <a:pt x="1" y="168"/>
                  </a:cubicBezTo>
                  <a:lnTo>
                    <a:pt x="1" y="751"/>
                  </a:lnTo>
                  <a:cubicBezTo>
                    <a:pt x="1" y="834"/>
                    <a:pt x="84" y="918"/>
                    <a:pt x="167" y="918"/>
                  </a:cubicBezTo>
                  <a:lnTo>
                    <a:pt x="501" y="918"/>
                  </a:lnTo>
                  <a:lnTo>
                    <a:pt x="501" y="1251"/>
                  </a:lnTo>
                  <a:cubicBezTo>
                    <a:pt x="501" y="1346"/>
                    <a:pt x="572" y="1418"/>
                    <a:pt x="667" y="1418"/>
                  </a:cubicBezTo>
                  <a:cubicBezTo>
                    <a:pt x="751" y="1418"/>
                    <a:pt x="822" y="1346"/>
                    <a:pt x="822" y="1251"/>
                  </a:cubicBezTo>
                  <a:lnTo>
                    <a:pt x="822" y="751"/>
                  </a:lnTo>
                  <a:lnTo>
                    <a:pt x="822" y="168"/>
                  </a:lnTo>
                  <a:cubicBezTo>
                    <a:pt x="810" y="84"/>
                    <a:pt x="739" y="1"/>
                    <a:pt x="644" y="1"/>
                  </a:cubicBezTo>
                  <a:cubicBezTo>
                    <a:pt x="560" y="1"/>
                    <a:pt x="477" y="84"/>
                    <a:pt x="477" y="168"/>
                  </a:cubicBezTo>
                  <a:lnTo>
                    <a:pt x="477" y="572"/>
                  </a:lnTo>
                  <a:lnTo>
                    <a:pt x="334" y="572"/>
                  </a:lnTo>
                  <a:lnTo>
                    <a:pt x="334" y="168"/>
                  </a:lnTo>
                  <a:cubicBezTo>
                    <a:pt x="334" y="84"/>
                    <a:pt x="263" y="1"/>
                    <a:pt x="167" y="1"/>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501;p63">
              <a:extLst>
                <a:ext uri="{FF2B5EF4-FFF2-40B4-BE49-F238E27FC236}">
                  <a16:creationId xmlns:a16="http://schemas.microsoft.com/office/drawing/2014/main" id="{0280E208-2DE7-BE2F-AC8A-E9A043D36D72}"/>
                </a:ext>
              </a:extLst>
            </p:cNvPr>
            <p:cNvSpPr/>
            <p:nvPr/>
          </p:nvSpPr>
          <p:spPr>
            <a:xfrm>
              <a:off x="2828095" y="4322648"/>
              <a:ext cx="218053" cy="170597"/>
            </a:xfrm>
            <a:custGeom>
              <a:avLst/>
              <a:gdLst/>
              <a:ahLst/>
              <a:cxnLst/>
              <a:rect l="l" t="t" r="r" b="b"/>
              <a:pathLst>
                <a:path w="6883" h="5385" extrusionOk="0">
                  <a:moveTo>
                    <a:pt x="4111" y="0"/>
                  </a:moveTo>
                  <a:cubicBezTo>
                    <a:pt x="4032" y="0"/>
                    <a:pt x="3952" y="5"/>
                    <a:pt x="3870" y="15"/>
                  </a:cubicBezTo>
                  <a:cubicBezTo>
                    <a:pt x="3251" y="62"/>
                    <a:pt x="2632" y="372"/>
                    <a:pt x="2156" y="860"/>
                  </a:cubicBezTo>
                  <a:cubicBezTo>
                    <a:pt x="1679" y="1348"/>
                    <a:pt x="1382" y="1979"/>
                    <a:pt x="1334" y="2586"/>
                  </a:cubicBezTo>
                  <a:cubicBezTo>
                    <a:pt x="1310" y="3015"/>
                    <a:pt x="1382" y="3420"/>
                    <a:pt x="1549" y="3825"/>
                  </a:cubicBezTo>
                  <a:lnTo>
                    <a:pt x="72" y="5087"/>
                  </a:lnTo>
                  <a:cubicBezTo>
                    <a:pt x="1" y="5146"/>
                    <a:pt x="1" y="5253"/>
                    <a:pt x="60" y="5325"/>
                  </a:cubicBezTo>
                  <a:cubicBezTo>
                    <a:pt x="84" y="5372"/>
                    <a:pt x="132" y="5384"/>
                    <a:pt x="191" y="5384"/>
                  </a:cubicBezTo>
                  <a:cubicBezTo>
                    <a:pt x="227" y="5384"/>
                    <a:pt x="263" y="5372"/>
                    <a:pt x="298" y="5337"/>
                  </a:cubicBezTo>
                  <a:lnTo>
                    <a:pt x="1870" y="3991"/>
                  </a:lnTo>
                  <a:cubicBezTo>
                    <a:pt x="1930" y="3944"/>
                    <a:pt x="1941" y="3848"/>
                    <a:pt x="1918" y="3789"/>
                  </a:cubicBezTo>
                  <a:cubicBezTo>
                    <a:pt x="1739" y="3420"/>
                    <a:pt x="1668" y="3015"/>
                    <a:pt x="1691" y="2598"/>
                  </a:cubicBezTo>
                  <a:cubicBezTo>
                    <a:pt x="1763" y="1491"/>
                    <a:pt x="2811" y="431"/>
                    <a:pt x="3906" y="336"/>
                  </a:cubicBezTo>
                  <a:cubicBezTo>
                    <a:pt x="3965" y="333"/>
                    <a:pt x="4023" y="332"/>
                    <a:pt x="4081" y="332"/>
                  </a:cubicBezTo>
                  <a:cubicBezTo>
                    <a:pt x="4280" y="332"/>
                    <a:pt x="4474" y="350"/>
                    <a:pt x="4668" y="396"/>
                  </a:cubicBezTo>
                  <a:cubicBezTo>
                    <a:pt x="4716" y="419"/>
                    <a:pt x="4716" y="443"/>
                    <a:pt x="4727" y="455"/>
                  </a:cubicBezTo>
                  <a:cubicBezTo>
                    <a:pt x="4727" y="479"/>
                    <a:pt x="4739" y="503"/>
                    <a:pt x="4716" y="539"/>
                  </a:cubicBezTo>
                  <a:lnTo>
                    <a:pt x="3632" y="1622"/>
                  </a:lnTo>
                  <a:cubicBezTo>
                    <a:pt x="3477" y="1765"/>
                    <a:pt x="3394" y="1967"/>
                    <a:pt x="3394" y="2182"/>
                  </a:cubicBezTo>
                  <a:cubicBezTo>
                    <a:pt x="3394" y="2396"/>
                    <a:pt x="3477" y="2598"/>
                    <a:pt x="3632" y="2753"/>
                  </a:cubicBezTo>
                  <a:lnTo>
                    <a:pt x="4132" y="3253"/>
                  </a:lnTo>
                  <a:cubicBezTo>
                    <a:pt x="4287" y="3408"/>
                    <a:pt x="4489" y="3485"/>
                    <a:pt x="4692" y="3485"/>
                  </a:cubicBezTo>
                  <a:cubicBezTo>
                    <a:pt x="4894" y="3485"/>
                    <a:pt x="5097" y="3408"/>
                    <a:pt x="5251" y="3253"/>
                  </a:cubicBezTo>
                  <a:lnTo>
                    <a:pt x="6347" y="2158"/>
                  </a:lnTo>
                  <a:cubicBezTo>
                    <a:pt x="6369" y="2135"/>
                    <a:pt x="6387" y="2127"/>
                    <a:pt x="6403" y="2127"/>
                  </a:cubicBezTo>
                  <a:cubicBezTo>
                    <a:pt x="6413" y="2127"/>
                    <a:pt x="6421" y="2130"/>
                    <a:pt x="6430" y="2134"/>
                  </a:cubicBezTo>
                  <a:cubicBezTo>
                    <a:pt x="6442" y="2134"/>
                    <a:pt x="6466" y="2158"/>
                    <a:pt x="6478" y="2194"/>
                  </a:cubicBezTo>
                  <a:cubicBezTo>
                    <a:pt x="6537" y="2455"/>
                    <a:pt x="6573" y="2705"/>
                    <a:pt x="6537" y="2967"/>
                  </a:cubicBezTo>
                  <a:cubicBezTo>
                    <a:pt x="6478" y="3753"/>
                    <a:pt x="5966" y="4515"/>
                    <a:pt x="5216" y="4944"/>
                  </a:cubicBezTo>
                  <a:cubicBezTo>
                    <a:pt x="5144" y="4980"/>
                    <a:pt x="5108" y="5087"/>
                    <a:pt x="5156" y="5158"/>
                  </a:cubicBezTo>
                  <a:cubicBezTo>
                    <a:pt x="5187" y="5213"/>
                    <a:pt x="5244" y="5242"/>
                    <a:pt x="5300" y="5242"/>
                  </a:cubicBezTo>
                  <a:cubicBezTo>
                    <a:pt x="5329" y="5242"/>
                    <a:pt x="5358" y="5234"/>
                    <a:pt x="5382" y="5218"/>
                  </a:cubicBezTo>
                  <a:cubicBezTo>
                    <a:pt x="6228" y="4741"/>
                    <a:pt x="6823" y="3884"/>
                    <a:pt x="6883" y="2991"/>
                  </a:cubicBezTo>
                  <a:cubicBezTo>
                    <a:pt x="6871" y="2682"/>
                    <a:pt x="6859" y="2384"/>
                    <a:pt x="6775" y="2098"/>
                  </a:cubicBezTo>
                  <a:cubicBezTo>
                    <a:pt x="6752" y="1943"/>
                    <a:pt x="6632" y="1848"/>
                    <a:pt x="6478" y="1801"/>
                  </a:cubicBezTo>
                  <a:cubicBezTo>
                    <a:pt x="6440" y="1788"/>
                    <a:pt x="6402" y="1782"/>
                    <a:pt x="6364" y="1782"/>
                  </a:cubicBezTo>
                  <a:cubicBezTo>
                    <a:pt x="6258" y="1782"/>
                    <a:pt x="6155" y="1829"/>
                    <a:pt x="6085" y="1908"/>
                  </a:cubicBezTo>
                  <a:lnTo>
                    <a:pt x="4978" y="3003"/>
                  </a:lnTo>
                  <a:cubicBezTo>
                    <a:pt x="4888" y="3092"/>
                    <a:pt x="4772" y="3137"/>
                    <a:pt x="4658" y="3137"/>
                  </a:cubicBezTo>
                  <a:cubicBezTo>
                    <a:pt x="4543" y="3137"/>
                    <a:pt x="4430" y="3092"/>
                    <a:pt x="4346" y="3003"/>
                  </a:cubicBezTo>
                  <a:lnTo>
                    <a:pt x="3835" y="2503"/>
                  </a:lnTo>
                  <a:cubicBezTo>
                    <a:pt x="3751" y="2408"/>
                    <a:pt x="3704" y="2301"/>
                    <a:pt x="3704" y="2170"/>
                  </a:cubicBezTo>
                  <a:cubicBezTo>
                    <a:pt x="3704" y="2051"/>
                    <a:pt x="3751" y="1932"/>
                    <a:pt x="3835" y="1848"/>
                  </a:cubicBezTo>
                  <a:lnTo>
                    <a:pt x="4918" y="753"/>
                  </a:lnTo>
                  <a:cubicBezTo>
                    <a:pt x="5025" y="658"/>
                    <a:pt x="5073" y="491"/>
                    <a:pt x="5025" y="360"/>
                  </a:cubicBezTo>
                  <a:cubicBezTo>
                    <a:pt x="4978" y="205"/>
                    <a:pt x="4882" y="98"/>
                    <a:pt x="4727" y="74"/>
                  </a:cubicBezTo>
                  <a:cubicBezTo>
                    <a:pt x="4520" y="31"/>
                    <a:pt x="4320" y="0"/>
                    <a:pt x="4111" y="0"/>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502;p63">
              <a:extLst>
                <a:ext uri="{FF2B5EF4-FFF2-40B4-BE49-F238E27FC236}">
                  <a16:creationId xmlns:a16="http://schemas.microsoft.com/office/drawing/2014/main" id="{D98BE9BA-F0F6-9C28-B3A9-B71F5F2C780D}"/>
                </a:ext>
              </a:extLst>
            </p:cNvPr>
            <p:cNvSpPr/>
            <p:nvPr/>
          </p:nvSpPr>
          <p:spPr>
            <a:xfrm>
              <a:off x="2746995" y="4480034"/>
              <a:ext cx="232404" cy="141451"/>
            </a:xfrm>
            <a:custGeom>
              <a:avLst/>
              <a:gdLst/>
              <a:ahLst/>
              <a:cxnLst/>
              <a:rect l="l" t="t" r="r" b="b"/>
              <a:pathLst>
                <a:path w="7336" h="4465" extrusionOk="0">
                  <a:moveTo>
                    <a:pt x="5613" y="0"/>
                  </a:moveTo>
                  <a:cubicBezTo>
                    <a:pt x="5566" y="0"/>
                    <a:pt x="5522" y="19"/>
                    <a:pt x="5490" y="59"/>
                  </a:cubicBezTo>
                  <a:lnTo>
                    <a:pt x="2168" y="3905"/>
                  </a:lnTo>
                  <a:cubicBezTo>
                    <a:pt x="2049" y="4036"/>
                    <a:pt x="1870" y="4119"/>
                    <a:pt x="1692" y="4119"/>
                  </a:cubicBezTo>
                  <a:cubicBezTo>
                    <a:pt x="1513" y="4119"/>
                    <a:pt x="1334" y="4060"/>
                    <a:pt x="1203" y="3929"/>
                  </a:cubicBezTo>
                  <a:lnTo>
                    <a:pt x="549" y="3274"/>
                  </a:lnTo>
                  <a:cubicBezTo>
                    <a:pt x="429" y="3143"/>
                    <a:pt x="358" y="2976"/>
                    <a:pt x="358" y="2786"/>
                  </a:cubicBezTo>
                  <a:cubicBezTo>
                    <a:pt x="370" y="2607"/>
                    <a:pt x="441" y="2429"/>
                    <a:pt x="572" y="2321"/>
                  </a:cubicBezTo>
                  <a:lnTo>
                    <a:pt x="2334" y="821"/>
                  </a:lnTo>
                  <a:cubicBezTo>
                    <a:pt x="2406" y="762"/>
                    <a:pt x="2406" y="655"/>
                    <a:pt x="2346" y="583"/>
                  </a:cubicBezTo>
                  <a:cubicBezTo>
                    <a:pt x="2315" y="546"/>
                    <a:pt x="2271" y="528"/>
                    <a:pt x="2226" y="528"/>
                  </a:cubicBezTo>
                  <a:cubicBezTo>
                    <a:pt x="2185" y="528"/>
                    <a:pt x="2142" y="543"/>
                    <a:pt x="2108" y="571"/>
                  </a:cubicBezTo>
                  <a:lnTo>
                    <a:pt x="358" y="2071"/>
                  </a:lnTo>
                  <a:cubicBezTo>
                    <a:pt x="144" y="2250"/>
                    <a:pt x="25" y="2500"/>
                    <a:pt x="13" y="2786"/>
                  </a:cubicBezTo>
                  <a:cubicBezTo>
                    <a:pt x="1" y="3048"/>
                    <a:pt x="96" y="3322"/>
                    <a:pt x="299" y="3512"/>
                  </a:cubicBezTo>
                  <a:lnTo>
                    <a:pt x="953" y="4167"/>
                  </a:lnTo>
                  <a:cubicBezTo>
                    <a:pt x="1132" y="4357"/>
                    <a:pt x="1394" y="4465"/>
                    <a:pt x="1644" y="4465"/>
                  </a:cubicBezTo>
                  <a:lnTo>
                    <a:pt x="1680" y="4465"/>
                  </a:lnTo>
                  <a:cubicBezTo>
                    <a:pt x="1965" y="4453"/>
                    <a:pt x="2215" y="4334"/>
                    <a:pt x="2394" y="4119"/>
                  </a:cubicBezTo>
                  <a:lnTo>
                    <a:pt x="5633" y="369"/>
                  </a:lnTo>
                  <a:cubicBezTo>
                    <a:pt x="5970" y="502"/>
                    <a:pt x="6298" y="564"/>
                    <a:pt x="6648" y="564"/>
                  </a:cubicBezTo>
                  <a:cubicBezTo>
                    <a:pt x="6706" y="564"/>
                    <a:pt x="6764" y="563"/>
                    <a:pt x="6823" y="559"/>
                  </a:cubicBezTo>
                  <a:cubicBezTo>
                    <a:pt x="6942" y="559"/>
                    <a:pt x="7061" y="535"/>
                    <a:pt x="7180" y="524"/>
                  </a:cubicBezTo>
                  <a:cubicBezTo>
                    <a:pt x="7276" y="488"/>
                    <a:pt x="7335" y="404"/>
                    <a:pt x="7323" y="309"/>
                  </a:cubicBezTo>
                  <a:cubicBezTo>
                    <a:pt x="7301" y="233"/>
                    <a:pt x="7230" y="177"/>
                    <a:pt x="7145" y="177"/>
                  </a:cubicBezTo>
                  <a:cubicBezTo>
                    <a:pt x="7137" y="177"/>
                    <a:pt x="7129" y="177"/>
                    <a:pt x="7121" y="178"/>
                  </a:cubicBezTo>
                  <a:cubicBezTo>
                    <a:pt x="7026" y="190"/>
                    <a:pt x="6918" y="214"/>
                    <a:pt x="6823" y="226"/>
                  </a:cubicBezTo>
                  <a:cubicBezTo>
                    <a:pt x="6774" y="229"/>
                    <a:pt x="6725" y="230"/>
                    <a:pt x="6676" y="230"/>
                  </a:cubicBezTo>
                  <a:cubicBezTo>
                    <a:pt x="6335" y="230"/>
                    <a:pt x="6003" y="157"/>
                    <a:pt x="5680" y="12"/>
                  </a:cubicBezTo>
                  <a:cubicBezTo>
                    <a:pt x="5658" y="4"/>
                    <a:pt x="5635" y="0"/>
                    <a:pt x="5613" y="0"/>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503;p63">
              <a:extLst>
                <a:ext uri="{FF2B5EF4-FFF2-40B4-BE49-F238E27FC236}">
                  <a16:creationId xmlns:a16="http://schemas.microsoft.com/office/drawing/2014/main" id="{DD95C598-609A-8EEB-6DCA-B87F25119831}"/>
                </a:ext>
              </a:extLst>
            </p:cNvPr>
            <p:cNvSpPr/>
            <p:nvPr/>
          </p:nvSpPr>
          <p:spPr>
            <a:xfrm>
              <a:off x="2889206" y="4345046"/>
              <a:ext cx="46411" cy="47488"/>
            </a:xfrm>
            <a:custGeom>
              <a:avLst/>
              <a:gdLst/>
              <a:ahLst/>
              <a:cxnLst/>
              <a:rect l="l" t="t" r="r" b="b"/>
              <a:pathLst>
                <a:path w="1465" h="1499" extrusionOk="0">
                  <a:moveTo>
                    <a:pt x="1250" y="0"/>
                  </a:moveTo>
                  <a:cubicBezTo>
                    <a:pt x="1222" y="0"/>
                    <a:pt x="1193" y="7"/>
                    <a:pt x="1167" y="22"/>
                  </a:cubicBezTo>
                  <a:cubicBezTo>
                    <a:pt x="679" y="320"/>
                    <a:pt x="298" y="748"/>
                    <a:pt x="48" y="1260"/>
                  </a:cubicBezTo>
                  <a:cubicBezTo>
                    <a:pt x="1" y="1344"/>
                    <a:pt x="48" y="1439"/>
                    <a:pt x="120" y="1475"/>
                  </a:cubicBezTo>
                  <a:cubicBezTo>
                    <a:pt x="155" y="1498"/>
                    <a:pt x="167" y="1498"/>
                    <a:pt x="191" y="1498"/>
                  </a:cubicBezTo>
                  <a:cubicBezTo>
                    <a:pt x="251" y="1498"/>
                    <a:pt x="310" y="1463"/>
                    <a:pt x="346" y="1403"/>
                  </a:cubicBezTo>
                  <a:cubicBezTo>
                    <a:pt x="548" y="963"/>
                    <a:pt x="905" y="570"/>
                    <a:pt x="1322" y="308"/>
                  </a:cubicBezTo>
                  <a:cubicBezTo>
                    <a:pt x="1429" y="260"/>
                    <a:pt x="1465" y="153"/>
                    <a:pt x="1405" y="82"/>
                  </a:cubicBezTo>
                  <a:cubicBezTo>
                    <a:pt x="1373" y="33"/>
                    <a:pt x="1312" y="0"/>
                    <a:pt x="1250" y="0"/>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42371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31"/>
          <p:cNvSpPr txBox="1">
            <a:spLocks noGrp="1"/>
          </p:cNvSpPr>
          <p:nvPr>
            <p:ph type="title"/>
          </p:nvPr>
        </p:nvSpPr>
        <p:spPr>
          <a:xfrm>
            <a:off x="178765" y="721109"/>
            <a:ext cx="2553986"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dirty="0"/>
              <a:t>     </a:t>
            </a:r>
            <a:r>
              <a:rPr lang="en-CA" dirty="0" err="1"/>
              <a:t>Exempe</a:t>
            </a:r>
            <a:endParaRPr lang="en-CA" dirty="0"/>
          </a:p>
        </p:txBody>
      </p:sp>
      <p:sp>
        <p:nvSpPr>
          <p:cNvPr id="344" name="Google Shape;344;p31"/>
          <p:cNvSpPr txBox="1">
            <a:spLocks noGrp="1"/>
          </p:cNvSpPr>
          <p:nvPr>
            <p:ph type="body" idx="1"/>
          </p:nvPr>
        </p:nvSpPr>
        <p:spPr>
          <a:xfrm>
            <a:off x="3668233" y="0"/>
            <a:ext cx="5475767" cy="5143500"/>
          </a:xfrm>
          <a:prstGeom prst="rect">
            <a:avLst/>
          </a:prstGeom>
        </p:spPr>
        <p:txBody>
          <a:bodyPr spcFirstLastPara="1" wrap="square" lIns="91425" tIns="91425" rIns="91425" bIns="91425" anchor="ctr" anchorCtr="0">
            <a:noAutofit/>
          </a:bodyPr>
          <a:lstStyle/>
          <a:p>
            <a:pPr marL="0" lvl="0" indent="0">
              <a:buNone/>
            </a:pPr>
            <a:r>
              <a:rPr lang="fr-FR" b="1" dirty="0">
                <a:solidFill>
                  <a:schemeClr val="tx2">
                    <a:lumMod val="10000"/>
                  </a:schemeClr>
                </a:solidFill>
              </a:rPr>
              <a:t>public class Personne {</a:t>
            </a:r>
          </a:p>
          <a:p>
            <a:pPr marL="0" lvl="0" indent="0">
              <a:buNone/>
            </a:pPr>
            <a:r>
              <a:rPr lang="fr-FR" b="1" dirty="0">
                <a:solidFill>
                  <a:schemeClr val="tx2">
                    <a:lumMod val="10000"/>
                  </a:schemeClr>
                </a:solidFill>
              </a:rPr>
              <a:t>    </a:t>
            </a:r>
            <a:r>
              <a:rPr lang="fr-FR" b="1" dirty="0" err="1">
                <a:solidFill>
                  <a:schemeClr val="tx2">
                    <a:lumMod val="10000"/>
                  </a:schemeClr>
                </a:solidFill>
              </a:rPr>
              <a:t>private</a:t>
            </a:r>
            <a:r>
              <a:rPr lang="fr-FR" b="1" dirty="0">
                <a:solidFill>
                  <a:schemeClr val="tx2">
                    <a:lumMod val="10000"/>
                  </a:schemeClr>
                </a:solidFill>
              </a:rPr>
              <a:t> String nom;</a:t>
            </a:r>
          </a:p>
          <a:p>
            <a:pPr marL="0" lvl="0" indent="0">
              <a:buNone/>
            </a:pPr>
            <a:r>
              <a:rPr lang="fr-FR" b="1" dirty="0">
                <a:solidFill>
                  <a:schemeClr val="tx2">
                    <a:lumMod val="10000"/>
                  </a:schemeClr>
                </a:solidFill>
              </a:rPr>
              <a:t>    </a:t>
            </a:r>
            <a:r>
              <a:rPr lang="fr-FR" b="1" dirty="0" err="1">
                <a:solidFill>
                  <a:schemeClr val="tx2">
                    <a:lumMod val="10000"/>
                  </a:schemeClr>
                </a:solidFill>
              </a:rPr>
              <a:t>private</a:t>
            </a:r>
            <a:r>
              <a:rPr lang="fr-FR" b="1" dirty="0">
                <a:solidFill>
                  <a:schemeClr val="tx2">
                    <a:lumMod val="10000"/>
                  </a:schemeClr>
                </a:solidFill>
              </a:rPr>
              <a:t> String </a:t>
            </a:r>
            <a:r>
              <a:rPr lang="fr-FR" b="1" dirty="0" err="1">
                <a:solidFill>
                  <a:schemeClr val="tx2">
                    <a:lumMod val="10000"/>
                  </a:schemeClr>
                </a:solidFill>
              </a:rPr>
              <a:t>prenom</a:t>
            </a:r>
            <a:r>
              <a:rPr lang="fr-FR" b="1" dirty="0">
                <a:solidFill>
                  <a:schemeClr val="tx2">
                    <a:lumMod val="10000"/>
                  </a:schemeClr>
                </a:solidFill>
              </a:rPr>
              <a:t>;</a:t>
            </a:r>
          </a:p>
          <a:p>
            <a:pPr marL="0" lvl="0" indent="0">
              <a:buNone/>
            </a:pPr>
            <a:r>
              <a:rPr lang="fr-FR" b="1" dirty="0">
                <a:solidFill>
                  <a:schemeClr val="tx2">
                    <a:lumMod val="10000"/>
                  </a:schemeClr>
                </a:solidFill>
              </a:rPr>
              <a:t>    </a:t>
            </a:r>
            <a:r>
              <a:rPr lang="fr-FR" b="1" dirty="0" err="1">
                <a:solidFill>
                  <a:schemeClr val="tx2">
                    <a:lumMod val="10000"/>
                  </a:schemeClr>
                </a:solidFill>
              </a:rPr>
              <a:t>private</a:t>
            </a:r>
            <a:r>
              <a:rPr lang="fr-FR" b="1" dirty="0">
                <a:solidFill>
                  <a:schemeClr val="tx2">
                    <a:lumMod val="10000"/>
                  </a:schemeClr>
                </a:solidFill>
              </a:rPr>
              <a:t> </a:t>
            </a:r>
            <a:r>
              <a:rPr lang="fr-FR" b="1" dirty="0" err="1">
                <a:solidFill>
                  <a:schemeClr val="tx2">
                    <a:lumMod val="10000"/>
                  </a:schemeClr>
                </a:solidFill>
              </a:rPr>
              <a:t>int</a:t>
            </a:r>
            <a:r>
              <a:rPr lang="fr-FR" b="1" dirty="0">
                <a:solidFill>
                  <a:schemeClr val="tx2">
                    <a:lumMod val="10000"/>
                  </a:schemeClr>
                </a:solidFill>
              </a:rPr>
              <a:t> </a:t>
            </a:r>
            <a:r>
              <a:rPr lang="fr-FR" b="1" dirty="0" err="1">
                <a:solidFill>
                  <a:schemeClr val="tx2">
                    <a:lumMod val="10000"/>
                  </a:schemeClr>
                </a:solidFill>
              </a:rPr>
              <a:t>age</a:t>
            </a:r>
            <a:r>
              <a:rPr lang="fr-FR" b="1" dirty="0">
                <a:solidFill>
                  <a:schemeClr val="tx2">
                    <a:lumMod val="10000"/>
                  </a:schemeClr>
                </a:solidFill>
              </a:rPr>
              <a:t>;</a:t>
            </a:r>
          </a:p>
          <a:p>
            <a:pPr marL="0" lvl="0" indent="0">
              <a:buNone/>
            </a:pPr>
            <a:r>
              <a:rPr lang="fr-FR" b="1" dirty="0">
                <a:solidFill>
                  <a:schemeClr val="tx2">
                    <a:lumMod val="10000"/>
                  </a:schemeClr>
                </a:solidFill>
              </a:rPr>
              <a:t>    </a:t>
            </a:r>
            <a:r>
              <a:rPr lang="fr-FR" b="1" dirty="0" err="1">
                <a:solidFill>
                  <a:schemeClr val="tx2">
                    <a:lumMod val="10000"/>
                  </a:schemeClr>
                </a:solidFill>
              </a:rPr>
              <a:t>private</a:t>
            </a:r>
            <a:r>
              <a:rPr lang="fr-FR" b="1" dirty="0">
                <a:solidFill>
                  <a:schemeClr val="tx2">
                    <a:lumMod val="10000"/>
                  </a:schemeClr>
                </a:solidFill>
              </a:rPr>
              <a:t> String </a:t>
            </a:r>
            <a:r>
              <a:rPr lang="fr-FR" b="1" dirty="0" err="1">
                <a:solidFill>
                  <a:schemeClr val="tx2">
                    <a:lumMod val="10000"/>
                  </a:schemeClr>
                </a:solidFill>
              </a:rPr>
              <a:t>telephone</a:t>
            </a:r>
            <a:r>
              <a:rPr lang="fr-FR" b="1" dirty="0">
                <a:solidFill>
                  <a:schemeClr val="tx2">
                    <a:lumMod val="10000"/>
                  </a:schemeClr>
                </a:solidFill>
              </a:rPr>
              <a:t>;</a:t>
            </a:r>
          </a:p>
          <a:p>
            <a:pPr marL="0" lvl="0" indent="0">
              <a:buNone/>
            </a:pPr>
            <a:r>
              <a:rPr lang="fr-FR" b="1" dirty="0">
                <a:solidFill>
                  <a:schemeClr val="tx2">
                    <a:lumMod val="10000"/>
                  </a:schemeClr>
                </a:solidFill>
              </a:rPr>
              <a:t>    </a:t>
            </a:r>
            <a:r>
              <a:rPr lang="fr-FR" b="1" dirty="0" err="1">
                <a:solidFill>
                  <a:schemeClr val="tx2">
                    <a:lumMod val="10000"/>
                  </a:schemeClr>
                </a:solidFill>
              </a:rPr>
              <a:t>private</a:t>
            </a:r>
            <a:r>
              <a:rPr lang="fr-FR" b="1" dirty="0">
                <a:solidFill>
                  <a:schemeClr val="tx2">
                    <a:lumMod val="10000"/>
                  </a:schemeClr>
                </a:solidFill>
              </a:rPr>
              <a:t> String email;</a:t>
            </a:r>
          </a:p>
          <a:p>
            <a:pPr marL="0" lvl="0" indent="0">
              <a:buNone/>
            </a:pPr>
            <a:endParaRPr lang="fr-FR" b="1" dirty="0">
              <a:solidFill>
                <a:schemeClr val="tx2">
                  <a:lumMod val="10000"/>
                </a:schemeClr>
              </a:solidFill>
            </a:endParaRPr>
          </a:p>
          <a:p>
            <a:pPr marL="0" lvl="0" indent="0">
              <a:buNone/>
            </a:pPr>
            <a:r>
              <a:rPr lang="fr-FR" b="1" dirty="0">
                <a:solidFill>
                  <a:schemeClr val="tx2">
                    <a:lumMod val="10000"/>
                  </a:schemeClr>
                </a:solidFill>
              </a:rPr>
              <a:t>    public Personne(String nom, String </a:t>
            </a:r>
            <a:r>
              <a:rPr lang="fr-FR" b="1" dirty="0" err="1">
                <a:solidFill>
                  <a:schemeClr val="tx2">
                    <a:lumMod val="10000"/>
                  </a:schemeClr>
                </a:solidFill>
              </a:rPr>
              <a:t>prenom</a:t>
            </a:r>
            <a:r>
              <a:rPr lang="fr-FR" b="1" dirty="0">
                <a:solidFill>
                  <a:schemeClr val="tx2">
                    <a:lumMod val="10000"/>
                  </a:schemeClr>
                </a:solidFill>
              </a:rPr>
              <a:t>) {</a:t>
            </a:r>
          </a:p>
          <a:p>
            <a:pPr marL="0" lvl="0" indent="0">
              <a:buNone/>
            </a:pPr>
            <a:r>
              <a:rPr lang="fr-FR" b="1" dirty="0">
                <a:solidFill>
                  <a:schemeClr val="tx2">
                    <a:lumMod val="10000"/>
                  </a:schemeClr>
                </a:solidFill>
              </a:rPr>
              <a:t>        </a:t>
            </a:r>
            <a:r>
              <a:rPr lang="fr-FR" b="1" dirty="0" err="1">
                <a:solidFill>
                  <a:schemeClr val="tx2">
                    <a:lumMod val="10000"/>
                  </a:schemeClr>
                </a:solidFill>
              </a:rPr>
              <a:t>this.nom</a:t>
            </a:r>
            <a:r>
              <a:rPr lang="fr-FR" b="1" dirty="0">
                <a:solidFill>
                  <a:schemeClr val="tx2">
                    <a:lumMod val="10000"/>
                  </a:schemeClr>
                </a:solidFill>
              </a:rPr>
              <a:t> = nom;</a:t>
            </a:r>
          </a:p>
          <a:p>
            <a:pPr marL="0" lvl="0" indent="0">
              <a:buNone/>
            </a:pPr>
            <a:r>
              <a:rPr lang="fr-FR" b="1" dirty="0">
                <a:solidFill>
                  <a:schemeClr val="tx2">
                    <a:lumMod val="10000"/>
                  </a:schemeClr>
                </a:solidFill>
              </a:rPr>
              <a:t>        </a:t>
            </a:r>
            <a:r>
              <a:rPr lang="fr-FR" b="1" dirty="0" err="1">
                <a:solidFill>
                  <a:schemeClr val="tx2">
                    <a:lumMod val="10000"/>
                  </a:schemeClr>
                </a:solidFill>
              </a:rPr>
              <a:t>this.prenom</a:t>
            </a:r>
            <a:r>
              <a:rPr lang="fr-FR" b="1" dirty="0">
                <a:solidFill>
                  <a:schemeClr val="tx2">
                    <a:lumMod val="10000"/>
                  </a:schemeClr>
                </a:solidFill>
              </a:rPr>
              <a:t> = </a:t>
            </a:r>
            <a:r>
              <a:rPr lang="fr-FR" b="1" dirty="0" err="1">
                <a:solidFill>
                  <a:schemeClr val="tx2">
                    <a:lumMod val="10000"/>
                  </a:schemeClr>
                </a:solidFill>
              </a:rPr>
              <a:t>prenom</a:t>
            </a:r>
            <a:r>
              <a:rPr lang="fr-FR" b="1" dirty="0">
                <a:solidFill>
                  <a:schemeClr val="tx2">
                    <a:lumMod val="10000"/>
                  </a:schemeClr>
                </a:solidFill>
              </a:rPr>
              <a:t>;</a:t>
            </a:r>
          </a:p>
          <a:p>
            <a:pPr marL="0" lvl="0" indent="0">
              <a:buNone/>
            </a:pPr>
            <a:r>
              <a:rPr lang="fr-FR" b="1" dirty="0">
                <a:solidFill>
                  <a:schemeClr val="tx2">
                    <a:lumMod val="10000"/>
                  </a:schemeClr>
                </a:solidFill>
              </a:rPr>
              <a:t>    }</a:t>
            </a:r>
          </a:p>
          <a:p>
            <a:pPr marL="0" lvl="0" indent="0">
              <a:buNone/>
            </a:pPr>
            <a:endParaRPr lang="fr-FR" b="1" dirty="0">
              <a:solidFill>
                <a:schemeClr val="tx2">
                  <a:lumMod val="10000"/>
                </a:schemeClr>
              </a:solidFill>
            </a:endParaRPr>
          </a:p>
          <a:p>
            <a:pPr marL="0" lvl="0" indent="0">
              <a:buNone/>
            </a:pPr>
            <a:r>
              <a:rPr lang="fr-FR" b="1" dirty="0">
                <a:solidFill>
                  <a:schemeClr val="tx2">
                    <a:lumMod val="10000"/>
                  </a:schemeClr>
                </a:solidFill>
              </a:rPr>
              <a:t>    public Personne(String nom, String </a:t>
            </a:r>
            <a:r>
              <a:rPr lang="fr-FR" b="1" dirty="0" err="1">
                <a:solidFill>
                  <a:schemeClr val="tx2">
                    <a:lumMod val="10000"/>
                  </a:schemeClr>
                </a:solidFill>
              </a:rPr>
              <a:t>prenom</a:t>
            </a:r>
            <a:r>
              <a:rPr lang="fr-FR" b="1" dirty="0">
                <a:solidFill>
                  <a:schemeClr val="tx2">
                    <a:lumMod val="10000"/>
                  </a:schemeClr>
                </a:solidFill>
              </a:rPr>
              <a:t>, </a:t>
            </a:r>
            <a:r>
              <a:rPr lang="fr-FR" b="1" dirty="0" err="1">
                <a:solidFill>
                  <a:schemeClr val="tx2">
                    <a:lumMod val="10000"/>
                  </a:schemeClr>
                </a:solidFill>
              </a:rPr>
              <a:t>int</a:t>
            </a:r>
            <a:r>
              <a:rPr lang="fr-FR" b="1" dirty="0">
                <a:solidFill>
                  <a:schemeClr val="tx2">
                    <a:lumMod val="10000"/>
                  </a:schemeClr>
                </a:solidFill>
              </a:rPr>
              <a:t> </a:t>
            </a:r>
            <a:r>
              <a:rPr lang="fr-FR" b="1" dirty="0" err="1">
                <a:solidFill>
                  <a:schemeClr val="tx2">
                    <a:lumMod val="10000"/>
                  </a:schemeClr>
                </a:solidFill>
              </a:rPr>
              <a:t>age</a:t>
            </a:r>
            <a:r>
              <a:rPr lang="fr-FR" b="1" dirty="0">
                <a:solidFill>
                  <a:schemeClr val="tx2">
                    <a:lumMod val="10000"/>
                  </a:schemeClr>
                </a:solidFill>
              </a:rPr>
              <a:t>) {</a:t>
            </a:r>
          </a:p>
          <a:p>
            <a:pPr marL="0" lvl="0" indent="0">
              <a:buNone/>
            </a:pPr>
            <a:r>
              <a:rPr lang="fr-FR" b="1" dirty="0">
                <a:solidFill>
                  <a:schemeClr val="tx2">
                    <a:lumMod val="10000"/>
                  </a:schemeClr>
                </a:solidFill>
              </a:rPr>
              <a:t>        </a:t>
            </a:r>
            <a:r>
              <a:rPr lang="fr-FR" b="1" dirty="0" err="1">
                <a:solidFill>
                  <a:schemeClr val="tx2">
                    <a:lumMod val="10000"/>
                  </a:schemeClr>
                </a:solidFill>
              </a:rPr>
              <a:t>this.nom</a:t>
            </a:r>
            <a:r>
              <a:rPr lang="fr-FR" b="1" dirty="0">
                <a:solidFill>
                  <a:schemeClr val="tx2">
                    <a:lumMod val="10000"/>
                  </a:schemeClr>
                </a:solidFill>
              </a:rPr>
              <a:t> = nom;</a:t>
            </a:r>
          </a:p>
          <a:p>
            <a:pPr marL="0" lvl="0" indent="0">
              <a:buNone/>
            </a:pPr>
            <a:r>
              <a:rPr lang="fr-FR" b="1" dirty="0">
                <a:solidFill>
                  <a:schemeClr val="tx2">
                    <a:lumMod val="10000"/>
                  </a:schemeClr>
                </a:solidFill>
              </a:rPr>
              <a:t>        </a:t>
            </a:r>
            <a:r>
              <a:rPr lang="fr-FR" b="1" dirty="0" err="1">
                <a:solidFill>
                  <a:schemeClr val="tx2">
                    <a:lumMod val="10000"/>
                  </a:schemeClr>
                </a:solidFill>
              </a:rPr>
              <a:t>this.prenom</a:t>
            </a:r>
            <a:r>
              <a:rPr lang="fr-FR" b="1" dirty="0">
                <a:solidFill>
                  <a:schemeClr val="tx2">
                    <a:lumMod val="10000"/>
                  </a:schemeClr>
                </a:solidFill>
              </a:rPr>
              <a:t> = </a:t>
            </a:r>
            <a:r>
              <a:rPr lang="fr-FR" b="1" dirty="0" err="1">
                <a:solidFill>
                  <a:schemeClr val="tx2">
                    <a:lumMod val="10000"/>
                  </a:schemeClr>
                </a:solidFill>
              </a:rPr>
              <a:t>prenom</a:t>
            </a:r>
            <a:r>
              <a:rPr lang="fr-FR" b="1" dirty="0">
                <a:solidFill>
                  <a:schemeClr val="tx2">
                    <a:lumMod val="10000"/>
                  </a:schemeClr>
                </a:solidFill>
              </a:rPr>
              <a:t>;</a:t>
            </a:r>
          </a:p>
          <a:p>
            <a:pPr marL="0" lvl="0" indent="0">
              <a:buNone/>
            </a:pPr>
            <a:r>
              <a:rPr lang="fr-FR" b="1" dirty="0">
                <a:solidFill>
                  <a:schemeClr val="tx2">
                    <a:lumMod val="10000"/>
                  </a:schemeClr>
                </a:solidFill>
              </a:rPr>
              <a:t>        </a:t>
            </a:r>
            <a:r>
              <a:rPr lang="fr-FR" b="1" dirty="0" err="1">
                <a:solidFill>
                  <a:schemeClr val="tx2">
                    <a:lumMod val="10000"/>
                  </a:schemeClr>
                </a:solidFill>
              </a:rPr>
              <a:t>this.age</a:t>
            </a:r>
            <a:r>
              <a:rPr lang="fr-FR" b="1" dirty="0">
                <a:solidFill>
                  <a:schemeClr val="tx2">
                    <a:lumMod val="10000"/>
                  </a:schemeClr>
                </a:solidFill>
              </a:rPr>
              <a:t> = </a:t>
            </a:r>
            <a:r>
              <a:rPr lang="fr-FR" b="1" dirty="0" err="1">
                <a:solidFill>
                  <a:schemeClr val="tx2">
                    <a:lumMod val="10000"/>
                  </a:schemeClr>
                </a:solidFill>
              </a:rPr>
              <a:t>age</a:t>
            </a:r>
            <a:r>
              <a:rPr lang="fr-FR" b="1" dirty="0">
                <a:solidFill>
                  <a:schemeClr val="tx2">
                    <a:lumMod val="10000"/>
                  </a:schemeClr>
                </a:solidFill>
              </a:rPr>
              <a:t>;</a:t>
            </a:r>
          </a:p>
          <a:p>
            <a:pPr marL="0" lvl="0" indent="0">
              <a:buNone/>
            </a:pPr>
            <a:r>
              <a:rPr lang="fr-FR" b="1" dirty="0">
                <a:solidFill>
                  <a:schemeClr val="tx2">
                    <a:lumMod val="10000"/>
                  </a:schemeClr>
                </a:solidFill>
              </a:rPr>
              <a:t>    }</a:t>
            </a:r>
          </a:p>
          <a:p>
            <a:pPr marL="0" lvl="0" indent="0">
              <a:buNone/>
            </a:pPr>
            <a:endParaRPr lang="fr-FR" b="1" dirty="0">
              <a:solidFill>
                <a:schemeClr val="tx2">
                  <a:lumMod val="10000"/>
                </a:schemeClr>
              </a:solidFill>
            </a:endParaRPr>
          </a:p>
          <a:p>
            <a:pPr marL="0" lvl="0" indent="0">
              <a:buNone/>
            </a:pPr>
            <a:r>
              <a:rPr lang="fr-FR" b="1" dirty="0">
                <a:solidFill>
                  <a:schemeClr val="tx2">
                    <a:lumMod val="10000"/>
                  </a:schemeClr>
                </a:solidFill>
              </a:rPr>
              <a:t>    public Personne(String nom, String </a:t>
            </a:r>
            <a:r>
              <a:rPr lang="fr-FR" b="1" dirty="0" err="1">
                <a:solidFill>
                  <a:schemeClr val="tx2">
                    <a:lumMod val="10000"/>
                  </a:schemeClr>
                </a:solidFill>
              </a:rPr>
              <a:t>prenom</a:t>
            </a:r>
            <a:r>
              <a:rPr lang="fr-FR" b="1" dirty="0">
                <a:solidFill>
                  <a:schemeClr val="tx2">
                    <a:lumMod val="10000"/>
                  </a:schemeClr>
                </a:solidFill>
              </a:rPr>
              <a:t>, </a:t>
            </a:r>
            <a:r>
              <a:rPr lang="fr-FR" b="1" dirty="0" err="1">
                <a:solidFill>
                  <a:schemeClr val="tx2">
                    <a:lumMod val="10000"/>
                  </a:schemeClr>
                </a:solidFill>
              </a:rPr>
              <a:t>int</a:t>
            </a:r>
            <a:r>
              <a:rPr lang="fr-FR" b="1" dirty="0">
                <a:solidFill>
                  <a:schemeClr val="tx2">
                    <a:lumMod val="10000"/>
                  </a:schemeClr>
                </a:solidFill>
              </a:rPr>
              <a:t> </a:t>
            </a:r>
            <a:r>
              <a:rPr lang="fr-FR" b="1" dirty="0" err="1">
                <a:solidFill>
                  <a:schemeClr val="tx2">
                    <a:lumMod val="10000"/>
                  </a:schemeClr>
                </a:solidFill>
              </a:rPr>
              <a:t>age</a:t>
            </a:r>
            <a:r>
              <a:rPr lang="fr-FR" b="1" dirty="0">
                <a:solidFill>
                  <a:schemeClr val="tx2">
                    <a:lumMod val="10000"/>
                  </a:schemeClr>
                </a:solidFill>
              </a:rPr>
              <a:t>, String </a:t>
            </a:r>
            <a:r>
              <a:rPr lang="fr-FR" b="1" dirty="0" err="1">
                <a:solidFill>
                  <a:schemeClr val="tx2">
                    <a:lumMod val="10000"/>
                  </a:schemeClr>
                </a:solidFill>
              </a:rPr>
              <a:t>telephone</a:t>
            </a:r>
            <a:r>
              <a:rPr lang="fr-FR" b="1" dirty="0">
                <a:solidFill>
                  <a:schemeClr val="tx2">
                    <a:lumMod val="10000"/>
                  </a:schemeClr>
                </a:solidFill>
              </a:rPr>
              <a:t>, String email) {</a:t>
            </a:r>
          </a:p>
          <a:p>
            <a:pPr marL="0" lvl="0" indent="0">
              <a:buNone/>
            </a:pPr>
            <a:r>
              <a:rPr lang="fr-FR" b="1" dirty="0">
                <a:solidFill>
                  <a:schemeClr val="tx2">
                    <a:lumMod val="10000"/>
                  </a:schemeClr>
                </a:solidFill>
              </a:rPr>
              <a:t>        </a:t>
            </a:r>
            <a:r>
              <a:rPr lang="fr-FR" b="1" dirty="0" err="1">
                <a:solidFill>
                  <a:schemeClr val="tx2">
                    <a:lumMod val="10000"/>
                  </a:schemeClr>
                </a:solidFill>
              </a:rPr>
              <a:t>this.nom</a:t>
            </a:r>
            <a:r>
              <a:rPr lang="fr-FR" b="1" dirty="0">
                <a:solidFill>
                  <a:schemeClr val="tx2">
                    <a:lumMod val="10000"/>
                  </a:schemeClr>
                </a:solidFill>
              </a:rPr>
              <a:t> = nom;</a:t>
            </a:r>
          </a:p>
          <a:p>
            <a:pPr marL="0" lvl="0" indent="0">
              <a:buNone/>
            </a:pPr>
            <a:r>
              <a:rPr lang="fr-FR" b="1" dirty="0">
                <a:solidFill>
                  <a:schemeClr val="tx2">
                    <a:lumMod val="10000"/>
                  </a:schemeClr>
                </a:solidFill>
              </a:rPr>
              <a:t>        </a:t>
            </a:r>
            <a:r>
              <a:rPr lang="fr-FR" b="1" dirty="0" err="1">
                <a:solidFill>
                  <a:schemeClr val="tx2">
                    <a:lumMod val="10000"/>
                  </a:schemeClr>
                </a:solidFill>
              </a:rPr>
              <a:t>this.prenom</a:t>
            </a:r>
            <a:r>
              <a:rPr lang="fr-FR" b="1" dirty="0">
                <a:solidFill>
                  <a:schemeClr val="tx2">
                    <a:lumMod val="10000"/>
                  </a:schemeClr>
                </a:solidFill>
              </a:rPr>
              <a:t> = </a:t>
            </a:r>
            <a:r>
              <a:rPr lang="fr-FR" b="1" dirty="0" err="1">
                <a:solidFill>
                  <a:schemeClr val="tx2">
                    <a:lumMod val="10000"/>
                  </a:schemeClr>
                </a:solidFill>
              </a:rPr>
              <a:t>prenom</a:t>
            </a:r>
            <a:r>
              <a:rPr lang="fr-FR" b="1" dirty="0">
                <a:solidFill>
                  <a:schemeClr val="tx2">
                    <a:lumMod val="10000"/>
                  </a:schemeClr>
                </a:solidFill>
              </a:rPr>
              <a:t>;</a:t>
            </a:r>
          </a:p>
          <a:p>
            <a:pPr marL="0" lvl="0" indent="0">
              <a:buNone/>
            </a:pPr>
            <a:r>
              <a:rPr lang="fr-FR" b="1" dirty="0">
                <a:solidFill>
                  <a:schemeClr val="tx2">
                    <a:lumMod val="10000"/>
                  </a:schemeClr>
                </a:solidFill>
              </a:rPr>
              <a:t>        </a:t>
            </a:r>
            <a:r>
              <a:rPr lang="fr-FR" b="1" dirty="0" err="1">
                <a:solidFill>
                  <a:schemeClr val="tx2">
                    <a:lumMod val="10000"/>
                  </a:schemeClr>
                </a:solidFill>
              </a:rPr>
              <a:t>this.age</a:t>
            </a:r>
            <a:r>
              <a:rPr lang="fr-FR" b="1" dirty="0">
                <a:solidFill>
                  <a:schemeClr val="tx2">
                    <a:lumMod val="10000"/>
                  </a:schemeClr>
                </a:solidFill>
              </a:rPr>
              <a:t> = </a:t>
            </a:r>
            <a:r>
              <a:rPr lang="fr-FR" b="1" dirty="0" err="1">
                <a:solidFill>
                  <a:schemeClr val="tx2">
                    <a:lumMod val="10000"/>
                  </a:schemeClr>
                </a:solidFill>
              </a:rPr>
              <a:t>age</a:t>
            </a:r>
            <a:r>
              <a:rPr lang="fr-FR" b="1" dirty="0">
                <a:solidFill>
                  <a:schemeClr val="tx2">
                    <a:lumMod val="10000"/>
                  </a:schemeClr>
                </a:solidFill>
              </a:rPr>
              <a:t>;</a:t>
            </a:r>
          </a:p>
          <a:p>
            <a:pPr marL="0" lvl="0" indent="0">
              <a:buNone/>
            </a:pPr>
            <a:r>
              <a:rPr lang="fr-FR" b="1" dirty="0">
                <a:solidFill>
                  <a:schemeClr val="tx2">
                    <a:lumMod val="10000"/>
                  </a:schemeClr>
                </a:solidFill>
              </a:rPr>
              <a:t>        </a:t>
            </a:r>
            <a:r>
              <a:rPr lang="fr-FR" b="1" dirty="0" err="1">
                <a:solidFill>
                  <a:schemeClr val="tx2">
                    <a:lumMod val="10000"/>
                  </a:schemeClr>
                </a:solidFill>
              </a:rPr>
              <a:t>this.telephone</a:t>
            </a:r>
            <a:r>
              <a:rPr lang="fr-FR" b="1" dirty="0">
                <a:solidFill>
                  <a:schemeClr val="tx2">
                    <a:lumMod val="10000"/>
                  </a:schemeClr>
                </a:solidFill>
              </a:rPr>
              <a:t> = </a:t>
            </a:r>
            <a:r>
              <a:rPr lang="fr-FR" b="1" dirty="0" err="1">
                <a:solidFill>
                  <a:schemeClr val="tx2">
                    <a:lumMod val="10000"/>
                  </a:schemeClr>
                </a:solidFill>
              </a:rPr>
              <a:t>telephone</a:t>
            </a:r>
            <a:r>
              <a:rPr lang="fr-FR" b="1" dirty="0">
                <a:solidFill>
                  <a:schemeClr val="tx2">
                    <a:lumMod val="10000"/>
                  </a:schemeClr>
                </a:solidFill>
              </a:rPr>
              <a:t>;</a:t>
            </a:r>
          </a:p>
          <a:p>
            <a:pPr marL="0" lvl="0" indent="0">
              <a:buNone/>
            </a:pPr>
            <a:r>
              <a:rPr lang="fr-FR" b="1" dirty="0">
                <a:solidFill>
                  <a:schemeClr val="tx2">
                    <a:lumMod val="10000"/>
                  </a:schemeClr>
                </a:solidFill>
              </a:rPr>
              <a:t>        </a:t>
            </a:r>
            <a:r>
              <a:rPr lang="fr-FR" b="1" dirty="0" err="1">
                <a:solidFill>
                  <a:schemeClr val="tx2">
                    <a:lumMod val="10000"/>
                  </a:schemeClr>
                </a:solidFill>
              </a:rPr>
              <a:t>this.email</a:t>
            </a:r>
            <a:r>
              <a:rPr lang="fr-FR" b="1" dirty="0">
                <a:solidFill>
                  <a:schemeClr val="tx2">
                    <a:lumMod val="10000"/>
                  </a:schemeClr>
                </a:solidFill>
              </a:rPr>
              <a:t> = email;</a:t>
            </a:r>
          </a:p>
          <a:p>
            <a:pPr marL="0" lvl="0" indent="0">
              <a:buNone/>
            </a:pPr>
            <a:r>
              <a:rPr lang="fr-FR" b="1" dirty="0">
                <a:solidFill>
                  <a:schemeClr val="tx2">
                    <a:lumMod val="10000"/>
                  </a:schemeClr>
                </a:solidFill>
              </a:rPr>
              <a:t>    }</a:t>
            </a:r>
          </a:p>
          <a:p>
            <a:pPr marL="0" lvl="0" indent="0">
              <a:buNone/>
            </a:pPr>
            <a:r>
              <a:rPr lang="fr-FR" b="1" dirty="0">
                <a:solidFill>
                  <a:schemeClr val="tx2">
                    <a:lumMod val="10000"/>
                  </a:schemeClr>
                </a:solidFill>
              </a:rPr>
              <a:t>}</a:t>
            </a:r>
          </a:p>
        </p:txBody>
      </p:sp>
      <p:grpSp>
        <p:nvGrpSpPr>
          <p:cNvPr id="345" name="Google Shape;345;p31"/>
          <p:cNvGrpSpPr/>
          <p:nvPr/>
        </p:nvGrpSpPr>
        <p:grpSpPr>
          <a:xfrm rot="-682722" flipH="1">
            <a:off x="4455377" y="-311614"/>
            <a:ext cx="1802474" cy="1222709"/>
            <a:chOff x="710475" y="4431950"/>
            <a:chExt cx="1470700" cy="997650"/>
          </a:xfrm>
        </p:grpSpPr>
        <p:sp>
          <p:nvSpPr>
            <p:cNvPr id="346" name="Google Shape;346;p31"/>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31"/>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31"/>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9" name="Google Shape;349;p31"/>
          <p:cNvGrpSpPr/>
          <p:nvPr/>
        </p:nvGrpSpPr>
        <p:grpSpPr>
          <a:xfrm rot="-10117237" flipH="1">
            <a:off x="371487" y="4178745"/>
            <a:ext cx="813271" cy="642730"/>
            <a:chOff x="7800400" y="280725"/>
            <a:chExt cx="1861508" cy="1471154"/>
          </a:xfrm>
        </p:grpSpPr>
        <p:sp>
          <p:nvSpPr>
            <p:cNvPr id="350" name="Google Shape;350;p31"/>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31"/>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31"/>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31"/>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31"/>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31"/>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31"/>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 name="Google Shape;10496;p63">
            <a:extLst>
              <a:ext uri="{FF2B5EF4-FFF2-40B4-BE49-F238E27FC236}">
                <a16:creationId xmlns:a16="http://schemas.microsoft.com/office/drawing/2014/main" id="{ECF9763C-AB46-5A42-C95E-01FB82664906}"/>
              </a:ext>
            </a:extLst>
          </p:cNvPr>
          <p:cNvGrpSpPr/>
          <p:nvPr/>
        </p:nvGrpSpPr>
        <p:grpSpPr>
          <a:xfrm>
            <a:off x="852552" y="1531666"/>
            <a:ext cx="342144" cy="362704"/>
            <a:chOff x="2704005" y="4258781"/>
            <a:chExt cx="342144" cy="362704"/>
          </a:xfrm>
        </p:grpSpPr>
        <p:sp>
          <p:nvSpPr>
            <p:cNvPr id="14" name="Google Shape;10497;p63">
              <a:extLst>
                <a:ext uri="{FF2B5EF4-FFF2-40B4-BE49-F238E27FC236}">
                  <a16:creationId xmlns:a16="http://schemas.microsoft.com/office/drawing/2014/main" id="{64201C9F-CC1B-9CF7-D29D-0F7E8DEC6A0E}"/>
                </a:ext>
              </a:extLst>
            </p:cNvPr>
            <p:cNvSpPr/>
            <p:nvPr/>
          </p:nvSpPr>
          <p:spPr>
            <a:xfrm>
              <a:off x="2704005" y="4258781"/>
              <a:ext cx="173543" cy="183554"/>
            </a:xfrm>
            <a:custGeom>
              <a:avLst/>
              <a:gdLst/>
              <a:ahLst/>
              <a:cxnLst/>
              <a:rect l="l" t="t" r="r" b="b"/>
              <a:pathLst>
                <a:path w="5478" h="5794" extrusionOk="0">
                  <a:moveTo>
                    <a:pt x="2646" y="0"/>
                  </a:moveTo>
                  <a:cubicBezTo>
                    <a:pt x="2134" y="0"/>
                    <a:pt x="1626" y="154"/>
                    <a:pt x="1191" y="447"/>
                  </a:cubicBezTo>
                  <a:cubicBezTo>
                    <a:pt x="798" y="709"/>
                    <a:pt x="489" y="1066"/>
                    <a:pt x="298" y="1483"/>
                  </a:cubicBezTo>
                  <a:cubicBezTo>
                    <a:pt x="108" y="1876"/>
                    <a:pt x="1" y="2328"/>
                    <a:pt x="24" y="2769"/>
                  </a:cubicBezTo>
                  <a:cubicBezTo>
                    <a:pt x="24" y="2864"/>
                    <a:pt x="120" y="2936"/>
                    <a:pt x="203" y="2936"/>
                  </a:cubicBezTo>
                  <a:cubicBezTo>
                    <a:pt x="298" y="2936"/>
                    <a:pt x="370" y="2852"/>
                    <a:pt x="370" y="2757"/>
                  </a:cubicBezTo>
                  <a:cubicBezTo>
                    <a:pt x="346" y="1935"/>
                    <a:pt x="715" y="1197"/>
                    <a:pt x="1394" y="733"/>
                  </a:cubicBezTo>
                  <a:cubicBezTo>
                    <a:pt x="1786" y="473"/>
                    <a:pt x="2229" y="348"/>
                    <a:pt x="2668" y="348"/>
                  </a:cubicBezTo>
                  <a:cubicBezTo>
                    <a:pt x="3413" y="348"/>
                    <a:pt x="4146" y="709"/>
                    <a:pt x="4596" y="1376"/>
                  </a:cubicBezTo>
                  <a:cubicBezTo>
                    <a:pt x="5168" y="2209"/>
                    <a:pt x="5120" y="3293"/>
                    <a:pt x="4489" y="4079"/>
                  </a:cubicBezTo>
                  <a:cubicBezTo>
                    <a:pt x="4465" y="4114"/>
                    <a:pt x="4453" y="4162"/>
                    <a:pt x="4465" y="4198"/>
                  </a:cubicBezTo>
                  <a:lnTo>
                    <a:pt x="4525" y="5376"/>
                  </a:lnTo>
                  <a:lnTo>
                    <a:pt x="3453" y="4876"/>
                  </a:lnTo>
                  <a:cubicBezTo>
                    <a:pt x="3418" y="4852"/>
                    <a:pt x="3382" y="4852"/>
                    <a:pt x="3334" y="4852"/>
                  </a:cubicBezTo>
                  <a:cubicBezTo>
                    <a:pt x="3123" y="4915"/>
                    <a:pt x="2908" y="4945"/>
                    <a:pt x="2695" y="4945"/>
                  </a:cubicBezTo>
                  <a:cubicBezTo>
                    <a:pt x="1939" y="4945"/>
                    <a:pt x="1214" y="4565"/>
                    <a:pt x="786" y="3924"/>
                  </a:cubicBezTo>
                  <a:cubicBezTo>
                    <a:pt x="667" y="3745"/>
                    <a:pt x="584" y="3567"/>
                    <a:pt x="524" y="3352"/>
                  </a:cubicBezTo>
                  <a:cubicBezTo>
                    <a:pt x="495" y="3283"/>
                    <a:pt x="433" y="3239"/>
                    <a:pt x="359" y="3239"/>
                  </a:cubicBezTo>
                  <a:cubicBezTo>
                    <a:pt x="343" y="3239"/>
                    <a:pt x="327" y="3241"/>
                    <a:pt x="310" y="3245"/>
                  </a:cubicBezTo>
                  <a:cubicBezTo>
                    <a:pt x="227" y="3281"/>
                    <a:pt x="179" y="3364"/>
                    <a:pt x="203" y="3459"/>
                  </a:cubicBezTo>
                  <a:cubicBezTo>
                    <a:pt x="286" y="3686"/>
                    <a:pt x="382" y="3900"/>
                    <a:pt x="524" y="4090"/>
                  </a:cubicBezTo>
                  <a:cubicBezTo>
                    <a:pt x="1018" y="4840"/>
                    <a:pt x="1844" y="5272"/>
                    <a:pt x="2713" y="5272"/>
                  </a:cubicBezTo>
                  <a:cubicBezTo>
                    <a:pt x="2935" y="5272"/>
                    <a:pt x="3159" y="5244"/>
                    <a:pt x="3382" y="5186"/>
                  </a:cubicBezTo>
                  <a:lnTo>
                    <a:pt x="4644" y="5781"/>
                  </a:lnTo>
                  <a:cubicBezTo>
                    <a:pt x="4668" y="5793"/>
                    <a:pt x="4692" y="5793"/>
                    <a:pt x="4715" y="5793"/>
                  </a:cubicBezTo>
                  <a:cubicBezTo>
                    <a:pt x="4751" y="5793"/>
                    <a:pt x="4775" y="5781"/>
                    <a:pt x="4811" y="5757"/>
                  </a:cubicBezTo>
                  <a:cubicBezTo>
                    <a:pt x="4846" y="5734"/>
                    <a:pt x="4882" y="5674"/>
                    <a:pt x="4882" y="5614"/>
                  </a:cubicBezTo>
                  <a:lnTo>
                    <a:pt x="4823" y="4210"/>
                  </a:lnTo>
                  <a:cubicBezTo>
                    <a:pt x="5442" y="3328"/>
                    <a:pt x="5477" y="2102"/>
                    <a:pt x="4846" y="1162"/>
                  </a:cubicBezTo>
                  <a:cubicBezTo>
                    <a:pt x="4465" y="590"/>
                    <a:pt x="3870" y="185"/>
                    <a:pt x="3168" y="54"/>
                  </a:cubicBezTo>
                  <a:cubicBezTo>
                    <a:pt x="2995" y="18"/>
                    <a:pt x="2820" y="0"/>
                    <a:pt x="2646" y="0"/>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498;p63">
              <a:extLst>
                <a:ext uri="{FF2B5EF4-FFF2-40B4-BE49-F238E27FC236}">
                  <a16:creationId xmlns:a16="http://schemas.microsoft.com/office/drawing/2014/main" id="{EEE94CE6-3D9D-AF07-DD40-A3509DDB67F5}"/>
                </a:ext>
              </a:extLst>
            </p:cNvPr>
            <p:cNvSpPr/>
            <p:nvPr/>
          </p:nvSpPr>
          <p:spPr>
            <a:xfrm>
              <a:off x="2733816" y="4278961"/>
              <a:ext cx="112052" cy="122633"/>
            </a:xfrm>
            <a:custGeom>
              <a:avLst/>
              <a:gdLst/>
              <a:ahLst/>
              <a:cxnLst/>
              <a:rect l="l" t="t" r="r" b="b"/>
              <a:pathLst>
                <a:path w="3537" h="3871" extrusionOk="0">
                  <a:moveTo>
                    <a:pt x="2285" y="0"/>
                  </a:moveTo>
                  <a:cubicBezTo>
                    <a:pt x="2256" y="0"/>
                    <a:pt x="2227" y="8"/>
                    <a:pt x="2203" y="24"/>
                  </a:cubicBezTo>
                  <a:cubicBezTo>
                    <a:pt x="2119" y="60"/>
                    <a:pt x="2096" y="167"/>
                    <a:pt x="2143" y="239"/>
                  </a:cubicBezTo>
                  <a:lnTo>
                    <a:pt x="2227" y="394"/>
                  </a:lnTo>
                  <a:cubicBezTo>
                    <a:pt x="2084" y="346"/>
                    <a:pt x="1917" y="334"/>
                    <a:pt x="1762" y="334"/>
                  </a:cubicBezTo>
                  <a:cubicBezTo>
                    <a:pt x="786" y="334"/>
                    <a:pt x="0" y="1120"/>
                    <a:pt x="0" y="2108"/>
                  </a:cubicBezTo>
                  <a:cubicBezTo>
                    <a:pt x="0" y="3084"/>
                    <a:pt x="786" y="3870"/>
                    <a:pt x="1762" y="3870"/>
                  </a:cubicBezTo>
                  <a:cubicBezTo>
                    <a:pt x="2750" y="3870"/>
                    <a:pt x="3536" y="3084"/>
                    <a:pt x="3536" y="2108"/>
                  </a:cubicBezTo>
                  <a:cubicBezTo>
                    <a:pt x="3477" y="1941"/>
                    <a:pt x="3465" y="1810"/>
                    <a:pt x="3429" y="1679"/>
                  </a:cubicBezTo>
                  <a:cubicBezTo>
                    <a:pt x="3420" y="1603"/>
                    <a:pt x="3349" y="1550"/>
                    <a:pt x="3279" y="1550"/>
                  </a:cubicBezTo>
                  <a:cubicBezTo>
                    <a:pt x="3261" y="1550"/>
                    <a:pt x="3243" y="1553"/>
                    <a:pt x="3227" y="1560"/>
                  </a:cubicBezTo>
                  <a:cubicBezTo>
                    <a:pt x="3131" y="1572"/>
                    <a:pt x="3072" y="1656"/>
                    <a:pt x="3108" y="1763"/>
                  </a:cubicBezTo>
                  <a:cubicBezTo>
                    <a:pt x="3131" y="1870"/>
                    <a:pt x="3155" y="1989"/>
                    <a:pt x="3155" y="2096"/>
                  </a:cubicBezTo>
                  <a:cubicBezTo>
                    <a:pt x="3155" y="2882"/>
                    <a:pt x="2512" y="3525"/>
                    <a:pt x="1715" y="3525"/>
                  </a:cubicBezTo>
                  <a:cubicBezTo>
                    <a:pt x="929" y="3525"/>
                    <a:pt x="286" y="2882"/>
                    <a:pt x="286" y="2096"/>
                  </a:cubicBezTo>
                  <a:cubicBezTo>
                    <a:pt x="286" y="1298"/>
                    <a:pt x="929" y="667"/>
                    <a:pt x="1715" y="667"/>
                  </a:cubicBezTo>
                  <a:cubicBezTo>
                    <a:pt x="1834" y="667"/>
                    <a:pt x="1941" y="679"/>
                    <a:pt x="2060" y="703"/>
                  </a:cubicBezTo>
                  <a:lnTo>
                    <a:pt x="1881" y="751"/>
                  </a:lnTo>
                  <a:cubicBezTo>
                    <a:pt x="1798" y="763"/>
                    <a:pt x="1738" y="858"/>
                    <a:pt x="1762" y="965"/>
                  </a:cubicBezTo>
                  <a:cubicBezTo>
                    <a:pt x="1772" y="1031"/>
                    <a:pt x="1834" y="1083"/>
                    <a:pt x="1913" y="1083"/>
                  </a:cubicBezTo>
                  <a:cubicBezTo>
                    <a:pt x="1934" y="1083"/>
                    <a:pt x="1955" y="1079"/>
                    <a:pt x="1977" y="1072"/>
                  </a:cubicBezTo>
                  <a:lnTo>
                    <a:pt x="2655" y="929"/>
                  </a:lnTo>
                  <a:cubicBezTo>
                    <a:pt x="2762" y="894"/>
                    <a:pt x="2822" y="775"/>
                    <a:pt x="2762" y="679"/>
                  </a:cubicBezTo>
                  <a:lnTo>
                    <a:pt x="2417" y="84"/>
                  </a:lnTo>
                  <a:cubicBezTo>
                    <a:pt x="2394" y="29"/>
                    <a:pt x="2339" y="0"/>
                    <a:pt x="2285" y="0"/>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499;p63">
              <a:extLst>
                <a:ext uri="{FF2B5EF4-FFF2-40B4-BE49-F238E27FC236}">
                  <a16:creationId xmlns:a16="http://schemas.microsoft.com/office/drawing/2014/main" id="{7D8B1812-504A-1838-B37F-B4310C6C834D}"/>
                </a:ext>
              </a:extLst>
            </p:cNvPr>
            <p:cNvSpPr/>
            <p:nvPr/>
          </p:nvSpPr>
          <p:spPr>
            <a:xfrm>
              <a:off x="2759445" y="4322711"/>
              <a:ext cx="33993" cy="44542"/>
            </a:xfrm>
            <a:custGeom>
              <a:avLst/>
              <a:gdLst/>
              <a:ahLst/>
              <a:cxnLst/>
              <a:rect l="l" t="t" r="r" b="b"/>
              <a:pathLst>
                <a:path w="1073" h="1406" extrusionOk="0">
                  <a:moveTo>
                    <a:pt x="513" y="1"/>
                  </a:moveTo>
                  <a:cubicBezTo>
                    <a:pt x="239" y="1"/>
                    <a:pt x="36" y="203"/>
                    <a:pt x="36" y="453"/>
                  </a:cubicBezTo>
                  <a:cubicBezTo>
                    <a:pt x="36" y="548"/>
                    <a:pt x="108" y="620"/>
                    <a:pt x="203" y="620"/>
                  </a:cubicBezTo>
                  <a:cubicBezTo>
                    <a:pt x="287" y="620"/>
                    <a:pt x="358" y="548"/>
                    <a:pt x="358" y="453"/>
                  </a:cubicBezTo>
                  <a:cubicBezTo>
                    <a:pt x="358" y="382"/>
                    <a:pt x="417" y="322"/>
                    <a:pt x="513" y="322"/>
                  </a:cubicBezTo>
                  <a:lnTo>
                    <a:pt x="560" y="322"/>
                  </a:lnTo>
                  <a:cubicBezTo>
                    <a:pt x="572" y="322"/>
                    <a:pt x="584" y="334"/>
                    <a:pt x="584" y="334"/>
                  </a:cubicBezTo>
                  <a:lnTo>
                    <a:pt x="584" y="358"/>
                  </a:lnTo>
                  <a:lnTo>
                    <a:pt x="48" y="1144"/>
                  </a:lnTo>
                  <a:cubicBezTo>
                    <a:pt x="13" y="1191"/>
                    <a:pt x="1" y="1263"/>
                    <a:pt x="36" y="1322"/>
                  </a:cubicBezTo>
                  <a:cubicBezTo>
                    <a:pt x="60" y="1382"/>
                    <a:pt x="120" y="1406"/>
                    <a:pt x="179" y="1406"/>
                  </a:cubicBezTo>
                  <a:lnTo>
                    <a:pt x="906" y="1406"/>
                  </a:lnTo>
                  <a:cubicBezTo>
                    <a:pt x="1001" y="1406"/>
                    <a:pt x="1072" y="1334"/>
                    <a:pt x="1072" y="1251"/>
                  </a:cubicBezTo>
                  <a:cubicBezTo>
                    <a:pt x="1072" y="1156"/>
                    <a:pt x="1037" y="1072"/>
                    <a:pt x="929" y="1072"/>
                  </a:cubicBezTo>
                  <a:lnTo>
                    <a:pt x="513" y="1072"/>
                  </a:lnTo>
                  <a:lnTo>
                    <a:pt x="870" y="548"/>
                  </a:lnTo>
                  <a:cubicBezTo>
                    <a:pt x="941" y="441"/>
                    <a:pt x="941" y="310"/>
                    <a:pt x="882" y="191"/>
                  </a:cubicBezTo>
                  <a:cubicBezTo>
                    <a:pt x="822" y="72"/>
                    <a:pt x="691" y="1"/>
                    <a:pt x="560" y="1"/>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500;p63">
              <a:extLst>
                <a:ext uri="{FF2B5EF4-FFF2-40B4-BE49-F238E27FC236}">
                  <a16:creationId xmlns:a16="http://schemas.microsoft.com/office/drawing/2014/main" id="{174375EA-E2E8-EDB2-5116-CABBDF10900E}"/>
                </a:ext>
              </a:extLst>
            </p:cNvPr>
            <p:cNvSpPr/>
            <p:nvPr/>
          </p:nvSpPr>
          <p:spPr>
            <a:xfrm>
              <a:off x="2791885" y="4321951"/>
              <a:ext cx="26073" cy="44922"/>
            </a:xfrm>
            <a:custGeom>
              <a:avLst/>
              <a:gdLst/>
              <a:ahLst/>
              <a:cxnLst/>
              <a:rect l="l" t="t" r="r" b="b"/>
              <a:pathLst>
                <a:path w="823" h="1418" extrusionOk="0">
                  <a:moveTo>
                    <a:pt x="167" y="1"/>
                  </a:moveTo>
                  <a:cubicBezTo>
                    <a:pt x="84" y="1"/>
                    <a:pt x="1" y="84"/>
                    <a:pt x="1" y="168"/>
                  </a:cubicBezTo>
                  <a:lnTo>
                    <a:pt x="1" y="751"/>
                  </a:lnTo>
                  <a:cubicBezTo>
                    <a:pt x="1" y="834"/>
                    <a:pt x="84" y="918"/>
                    <a:pt x="167" y="918"/>
                  </a:cubicBezTo>
                  <a:lnTo>
                    <a:pt x="501" y="918"/>
                  </a:lnTo>
                  <a:lnTo>
                    <a:pt x="501" y="1251"/>
                  </a:lnTo>
                  <a:cubicBezTo>
                    <a:pt x="501" y="1346"/>
                    <a:pt x="572" y="1418"/>
                    <a:pt x="667" y="1418"/>
                  </a:cubicBezTo>
                  <a:cubicBezTo>
                    <a:pt x="751" y="1418"/>
                    <a:pt x="822" y="1346"/>
                    <a:pt x="822" y="1251"/>
                  </a:cubicBezTo>
                  <a:lnTo>
                    <a:pt x="822" y="751"/>
                  </a:lnTo>
                  <a:lnTo>
                    <a:pt x="822" y="168"/>
                  </a:lnTo>
                  <a:cubicBezTo>
                    <a:pt x="810" y="84"/>
                    <a:pt x="739" y="1"/>
                    <a:pt x="644" y="1"/>
                  </a:cubicBezTo>
                  <a:cubicBezTo>
                    <a:pt x="560" y="1"/>
                    <a:pt x="477" y="84"/>
                    <a:pt x="477" y="168"/>
                  </a:cubicBezTo>
                  <a:lnTo>
                    <a:pt x="477" y="572"/>
                  </a:lnTo>
                  <a:lnTo>
                    <a:pt x="334" y="572"/>
                  </a:lnTo>
                  <a:lnTo>
                    <a:pt x="334" y="168"/>
                  </a:lnTo>
                  <a:cubicBezTo>
                    <a:pt x="334" y="84"/>
                    <a:pt x="263" y="1"/>
                    <a:pt x="167" y="1"/>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501;p63">
              <a:extLst>
                <a:ext uri="{FF2B5EF4-FFF2-40B4-BE49-F238E27FC236}">
                  <a16:creationId xmlns:a16="http://schemas.microsoft.com/office/drawing/2014/main" id="{0280E208-2DE7-BE2F-AC8A-E9A043D36D72}"/>
                </a:ext>
              </a:extLst>
            </p:cNvPr>
            <p:cNvSpPr/>
            <p:nvPr/>
          </p:nvSpPr>
          <p:spPr>
            <a:xfrm>
              <a:off x="2828095" y="4322648"/>
              <a:ext cx="218053" cy="170597"/>
            </a:xfrm>
            <a:custGeom>
              <a:avLst/>
              <a:gdLst/>
              <a:ahLst/>
              <a:cxnLst/>
              <a:rect l="l" t="t" r="r" b="b"/>
              <a:pathLst>
                <a:path w="6883" h="5385" extrusionOk="0">
                  <a:moveTo>
                    <a:pt x="4111" y="0"/>
                  </a:moveTo>
                  <a:cubicBezTo>
                    <a:pt x="4032" y="0"/>
                    <a:pt x="3952" y="5"/>
                    <a:pt x="3870" y="15"/>
                  </a:cubicBezTo>
                  <a:cubicBezTo>
                    <a:pt x="3251" y="62"/>
                    <a:pt x="2632" y="372"/>
                    <a:pt x="2156" y="860"/>
                  </a:cubicBezTo>
                  <a:cubicBezTo>
                    <a:pt x="1679" y="1348"/>
                    <a:pt x="1382" y="1979"/>
                    <a:pt x="1334" y="2586"/>
                  </a:cubicBezTo>
                  <a:cubicBezTo>
                    <a:pt x="1310" y="3015"/>
                    <a:pt x="1382" y="3420"/>
                    <a:pt x="1549" y="3825"/>
                  </a:cubicBezTo>
                  <a:lnTo>
                    <a:pt x="72" y="5087"/>
                  </a:lnTo>
                  <a:cubicBezTo>
                    <a:pt x="1" y="5146"/>
                    <a:pt x="1" y="5253"/>
                    <a:pt x="60" y="5325"/>
                  </a:cubicBezTo>
                  <a:cubicBezTo>
                    <a:pt x="84" y="5372"/>
                    <a:pt x="132" y="5384"/>
                    <a:pt x="191" y="5384"/>
                  </a:cubicBezTo>
                  <a:cubicBezTo>
                    <a:pt x="227" y="5384"/>
                    <a:pt x="263" y="5372"/>
                    <a:pt x="298" y="5337"/>
                  </a:cubicBezTo>
                  <a:lnTo>
                    <a:pt x="1870" y="3991"/>
                  </a:lnTo>
                  <a:cubicBezTo>
                    <a:pt x="1930" y="3944"/>
                    <a:pt x="1941" y="3848"/>
                    <a:pt x="1918" y="3789"/>
                  </a:cubicBezTo>
                  <a:cubicBezTo>
                    <a:pt x="1739" y="3420"/>
                    <a:pt x="1668" y="3015"/>
                    <a:pt x="1691" y="2598"/>
                  </a:cubicBezTo>
                  <a:cubicBezTo>
                    <a:pt x="1763" y="1491"/>
                    <a:pt x="2811" y="431"/>
                    <a:pt x="3906" y="336"/>
                  </a:cubicBezTo>
                  <a:cubicBezTo>
                    <a:pt x="3965" y="333"/>
                    <a:pt x="4023" y="332"/>
                    <a:pt x="4081" y="332"/>
                  </a:cubicBezTo>
                  <a:cubicBezTo>
                    <a:pt x="4280" y="332"/>
                    <a:pt x="4474" y="350"/>
                    <a:pt x="4668" y="396"/>
                  </a:cubicBezTo>
                  <a:cubicBezTo>
                    <a:pt x="4716" y="419"/>
                    <a:pt x="4716" y="443"/>
                    <a:pt x="4727" y="455"/>
                  </a:cubicBezTo>
                  <a:cubicBezTo>
                    <a:pt x="4727" y="479"/>
                    <a:pt x="4739" y="503"/>
                    <a:pt x="4716" y="539"/>
                  </a:cubicBezTo>
                  <a:lnTo>
                    <a:pt x="3632" y="1622"/>
                  </a:lnTo>
                  <a:cubicBezTo>
                    <a:pt x="3477" y="1765"/>
                    <a:pt x="3394" y="1967"/>
                    <a:pt x="3394" y="2182"/>
                  </a:cubicBezTo>
                  <a:cubicBezTo>
                    <a:pt x="3394" y="2396"/>
                    <a:pt x="3477" y="2598"/>
                    <a:pt x="3632" y="2753"/>
                  </a:cubicBezTo>
                  <a:lnTo>
                    <a:pt x="4132" y="3253"/>
                  </a:lnTo>
                  <a:cubicBezTo>
                    <a:pt x="4287" y="3408"/>
                    <a:pt x="4489" y="3485"/>
                    <a:pt x="4692" y="3485"/>
                  </a:cubicBezTo>
                  <a:cubicBezTo>
                    <a:pt x="4894" y="3485"/>
                    <a:pt x="5097" y="3408"/>
                    <a:pt x="5251" y="3253"/>
                  </a:cubicBezTo>
                  <a:lnTo>
                    <a:pt x="6347" y="2158"/>
                  </a:lnTo>
                  <a:cubicBezTo>
                    <a:pt x="6369" y="2135"/>
                    <a:pt x="6387" y="2127"/>
                    <a:pt x="6403" y="2127"/>
                  </a:cubicBezTo>
                  <a:cubicBezTo>
                    <a:pt x="6413" y="2127"/>
                    <a:pt x="6421" y="2130"/>
                    <a:pt x="6430" y="2134"/>
                  </a:cubicBezTo>
                  <a:cubicBezTo>
                    <a:pt x="6442" y="2134"/>
                    <a:pt x="6466" y="2158"/>
                    <a:pt x="6478" y="2194"/>
                  </a:cubicBezTo>
                  <a:cubicBezTo>
                    <a:pt x="6537" y="2455"/>
                    <a:pt x="6573" y="2705"/>
                    <a:pt x="6537" y="2967"/>
                  </a:cubicBezTo>
                  <a:cubicBezTo>
                    <a:pt x="6478" y="3753"/>
                    <a:pt x="5966" y="4515"/>
                    <a:pt x="5216" y="4944"/>
                  </a:cubicBezTo>
                  <a:cubicBezTo>
                    <a:pt x="5144" y="4980"/>
                    <a:pt x="5108" y="5087"/>
                    <a:pt x="5156" y="5158"/>
                  </a:cubicBezTo>
                  <a:cubicBezTo>
                    <a:pt x="5187" y="5213"/>
                    <a:pt x="5244" y="5242"/>
                    <a:pt x="5300" y="5242"/>
                  </a:cubicBezTo>
                  <a:cubicBezTo>
                    <a:pt x="5329" y="5242"/>
                    <a:pt x="5358" y="5234"/>
                    <a:pt x="5382" y="5218"/>
                  </a:cubicBezTo>
                  <a:cubicBezTo>
                    <a:pt x="6228" y="4741"/>
                    <a:pt x="6823" y="3884"/>
                    <a:pt x="6883" y="2991"/>
                  </a:cubicBezTo>
                  <a:cubicBezTo>
                    <a:pt x="6871" y="2682"/>
                    <a:pt x="6859" y="2384"/>
                    <a:pt x="6775" y="2098"/>
                  </a:cubicBezTo>
                  <a:cubicBezTo>
                    <a:pt x="6752" y="1943"/>
                    <a:pt x="6632" y="1848"/>
                    <a:pt x="6478" y="1801"/>
                  </a:cubicBezTo>
                  <a:cubicBezTo>
                    <a:pt x="6440" y="1788"/>
                    <a:pt x="6402" y="1782"/>
                    <a:pt x="6364" y="1782"/>
                  </a:cubicBezTo>
                  <a:cubicBezTo>
                    <a:pt x="6258" y="1782"/>
                    <a:pt x="6155" y="1829"/>
                    <a:pt x="6085" y="1908"/>
                  </a:cubicBezTo>
                  <a:lnTo>
                    <a:pt x="4978" y="3003"/>
                  </a:lnTo>
                  <a:cubicBezTo>
                    <a:pt x="4888" y="3092"/>
                    <a:pt x="4772" y="3137"/>
                    <a:pt x="4658" y="3137"/>
                  </a:cubicBezTo>
                  <a:cubicBezTo>
                    <a:pt x="4543" y="3137"/>
                    <a:pt x="4430" y="3092"/>
                    <a:pt x="4346" y="3003"/>
                  </a:cubicBezTo>
                  <a:lnTo>
                    <a:pt x="3835" y="2503"/>
                  </a:lnTo>
                  <a:cubicBezTo>
                    <a:pt x="3751" y="2408"/>
                    <a:pt x="3704" y="2301"/>
                    <a:pt x="3704" y="2170"/>
                  </a:cubicBezTo>
                  <a:cubicBezTo>
                    <a:pt x="3704" y="2051"/>
                    <a:pt x="3751" y="1932"/>
                    <a:pt x="3835" y="1848"/>
                  </a:cubicBezTo>
                  <a:lnTo>
                    <a:pt x="4918" y="753"/>
                  </a:lnTo>
                  <a:cubicBezTo>
                    <a:pt x="5025" y="658"/>
                    <a:pt x="5073" y="491"/>
                    <a:pt x="5025" y="360"/>
                  </a:cubicBezTo>
                  <a:cubicBezTo>
                    <a:pt x="4978" y="205"/>
                    <a:pt x="4882" y="98"/>
                    <a:pt x="4727" y="74"/>
                  </a:cubicBezTo>
                  <a:cubicBezTo>
                    <a:pt x="4520" y="31"/>
                    <a:pt x="4320" y="0"/>
                    <a:pt x="4111" y="0"/>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502;p63">
              <a:extLst>
                <a:ext uri="{FF2B5EF4-FFF2-40B4-BE49-F238E27FC236}">
                  <a16:creationId xmlns:a16="http://schemas.microsoft.com/office/drawing/2014/main" id="{D98BE9BA-F0F6-9C28-B3A9-B71F5F2C780D}"/>
                </a:ext>
              </a:extLst>
            </p:cNvPr>
            <p:cNvSpPr/>
            <p:nvPr/>
          </p:nvSpPr>
          <p:spPr>
            <a:xfrm>
              <a:off x="2746995" y="4480034"/>
              <a:ext cx="232404" cy="141451"/>
            </a:xfrm>
            <a:custGeom>
              <a:avLst/>
              <a:gdLst/>
              <a:ahLst/>
              <a:cxnLst/>
              <a:rect l="l" t="t" r="r" b="b"/>
              <a:pathLst>
                <a:path w="7336" h="4465" extrusionOk="0">
                  <a:moveTo>
                    <a:pt x="5613" y="0"/>
                  </a:moveTo>
                  <a:cubicBezTo>
                    <a:pt x="5566" y="0"/>
                    <a:pt x="5522" y="19"/>
                    <a:pt x="5490" y="59"/>
                  </a:cubicBezTo>
                  <a:lnTo>
                    <a:pt x="2168" y="3905"/>
                  </a:lnTo>
                  <a:cubicBezTo>
                    <a:pt x="2049" y="4036"/>
                    <a:pt x="1870" y="4119"/>
                    <a:pt x="1692" y="4119"/>
                  </a:cubicBezTo>
                  <a:cubicBezTo>
                    <a:pt x="1513" y="4119"/>
                    <a:pt x="1334" y="4060"/>
                    <a:pt x="1203" y="3929"/>
                  </a:cubicBezTo>
                  <a:lnTo>
                    <a:pt x="549" y="3274"/>
                  </a:lnTo>
                  <a:cubicBezTo>
                    <a:pt x="429" y="3143"/>
                    <a:pt x="358" y="2976"/>
                    <a:pt x="358" y="2786"/>
                  </a:cubicBezTo>
                  <a:cubicBezTo>
                    <a:pt x="370" y="2607"/>
                    <a:pt x="441" y="2429"/>
                    <a:pt x="572" y="2321"/>
                  </a:cubicBezTo>
                  <a:lnTo>
                    <a:pt x="2334" y="821"/>
                  </a:lnTo>
                  <a:cubicBezTo>
                    <a:pt x="2406" y="762"/>
                    <a:pt x="2406" y="655"/>
                    <a:pt x="2346" y="583"/>
                  </a:cubicBezTo>
                  <a:cubicBezTo>
                    <a:pt x="2315" y="546"/>
                    <a:pt x="2271" y="528"/>
                    <a:pt x="2226" y="528"/>
                  </a:cubicBezTo>
                  <a:cubicBezTo>
                    <a:pt x="2185" y="528"/>
                    <a:pt x="2142" y="543"/>
                    <a:pt x="2108" y="571"/>
                  </a:cubicBezTo>
                  <a:lnTo>
                    <a:pt x="358" y="2071"/>
                  </a:lnTo>
                  <a:cubicBezTo>
                    <a:pt x="144" y="2250"/>
                    <a:pt x="25" y="2500"/>
                    <a:pt x="13" y="2786"/>
                  </a:cubicBezTo>
                  <a:cubicBezTo>
                    <a:pt x="1" y="3048"/>
                    <a:pt x="96" y="3322"/>
                    <a:pt x="299" y="3512"/>
                  </a:cubicBezTo>
                  <a:lnTo>
                    <a:pt x="953" y="4167"/>
                  </a:lnTo>
                  <a:cubicBezTo>
                    <a:pt x="1132" y="4357"/>
                    <a:pt x="1394" y="4465"/>
                    <a:pt x="1644" y="4465"/>
                  </a:cubicBezTo>
                  <a:lnTo>
                    <a:pt x="1680" y="4465"/>
                  </a:lnTo>
                  <a:cubicBezTo>
                    <a:pt x="1965" y="4453"/>
                    <a:pt x="2215" y="4334"/>
                    <a:pt x="2394" y="4119"/>
                  </a:cubicBezTo>
                  <a:lnTo>
                    <a:pt x="5633" y="369"/>
                  </a:lnTo>
                  <a:cubicBezTo>
                    <a:pt x="5970" y="502"/>
                    <a:pt x="6298" y="564"/>
                    <a:pt x="6648" y="564"/>
                  </a:cubicBezTo>
                  <a:cubicBezTo>
                    <a:pt x="6706" y="564"/>
                    <a:pt x="6764" y="563"/>
                    <a:pt x="6823" y="559"/>
                  </a:cubicBezTo>
                  <a:cubicBezTo>
                    <a:pt x="6942" y="559"/>
                    <a:pt x="7061" y="535"/>
                    <a:pt x="7180" y="524"/>
                  </a:cubicBezTo>
                  <a:cubicBezTo>
                    <a:pt x="7276" y="488"/>
                    <a:pt x="7335" y="404"/>
                    <a:pt x="7323" y="309"/>
                  </a:cubicBezTo>
                  <a:cubicBezTo>
                    <a:pt x="7301" y="233"/>
                    <a:pt x="7230" y="177"/>
                    <a:pt x="7145" y="177"/>
                  </a:cubicBezTo>
                  <a:cubicBezTo>
                    <a:pt x="7137" y="177"/>
                    <a:pt x="7129" y="177"/>
                    <a:pt x="7121" y="178"/>
                  </a:cubicBezTo>
                  <a:cubicBezTo>
                    <a:pt x="7026" y="190"/>
                    <a:pt x="6918" y="214"/>
                    <a:pt x="6823" y="226"/>
                  </a:cubicBezTo>
                  <a:cubicBezTo>
                    <a:pt x="6774" y="229"/>
                    <a:pt x="6725" y="230"/>
                    <a:pt x="6676" y="230"/>
                  </a:cubicBezTo>
                  <a:cubicBezTo>
                    <a:pt x="6335" y="230"/>
                    <a:pt x="6003" y="157"/>
                    <a:pt x="5680" y="12"/>
                  </a:cubicBezTo>
                  <a:cubicBezTo>
                    <a:pt x="5658" y="4"/>
                    <a:pt x="5635" y="0"/>
                    <a:pt x="5613" y="0"/>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503;p63">
              <a:extLst>
                <a:ext uri="{FF2B5EF4-FFF2-40B4-BE49-F238E27FC236}">
                  <a16:creationId xmlns:a16="http://schemas.microsoft.com/office/drawing/2014/main" id="{DD95C598-609A-8EEB-6DCA-B87F25119831}"/>
                </a:ext>
              </a:extLst>
            </p:cNvPr>
            <p:cNvSpPr/>
            <p:nvPr/>
          </p:nvSpPr>
          <p:spPr>
            <a:xfrm>
              <a:off x="2889206" y="4345046"/>
              <a:ext cx="46411" cy="47488"/>
            </a:xfrm>
            <a:custGeom>
              <a:avLst/>
              <a:gdLst/>
              <a:ahLst/>
              <a:cxnLst/>
              <a:rect l="l" t="t" r="r" b="b"/>
              <a:pathLst>
                <a:path w="1465" h="1499" extrusionOk="0">
                  <a:moveTo>
                    <a:pt x="1250" y="0"/>
                  </a:moveTo>
                  <a:cubicBezTo>
                    <a:pt x="1222" y="0"/>
                    <a:pt x="1193" y="7"/>
                    <a:pt x="1167" y="22"/>
                  </a:cubicBezTo>
                  <a:cubicBezTo>
                    <a:pt x="679" y="320"/>
                    <a:pt x="298" y="748"/>
                    <a:pt x="48" y="1260"/>
                  </a:cubicBezTo>
                  <a:cubicBezTo>
                    <a:pt x="1" y="1344"/>
                    <a:pt x="48" y="1439"/>
                    <a:pt x="120" y="1475"/>
                  </a:cubicBezTo>
                  <a:cubicBezTo>
                    <a:pt x="155" y="1498"/>
                    <a:pt x="167" y="1498"/>
                    <a:pt x="191" y="1498"/>
                  </a:cubicBezTo>
                  <a:cubicBezTo>
                    <a:pt x="251" y="1498"/>
                    <a:pt x="310" y="1463"/>
                    <a:pt x="346" y="1403"/>
                  </a:cubicBezTo>
                  <a:cubicBezTo>
                    <a:pt x="548" y="963"/>
                    <a:pt x="905" y="570"/>
                    <a:pt x="1322" y="308"/>
                  </a:cubicBezTo>
                  <a:cubicBezTo>
                    <a:pt x="1429" y="260"/>
                    <a:pt x="1465" y="153"/>
                    <a:pt x="1405" y="82"/>
                  </a:cubicBezTo>
                  <a:cubicBezTo>
                    <a:pt x="1373" y="33"/>
                    <a:pt x="1312" y="0"/>
                    <a:pt x="1250" y="0"/>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Accolade ouvrante 2">
            <a:extLst>
              <a:ext uri="{FF2B5EF4-FFF2-40B4-BE49-F238E27FC236}">
                <a16:creationId xmlns:a16="http://schemas.microsoft.com/office/drawing/2014/main" id="{C65C628A-86DF-2B25-4CDD-E457CD792EF6}"/>
              </a:ext>
            </a:extLst>
          </p:cNvPr>
          <p:cNvSpPr/>
          <p:nvPr/>
        </p:nvSpPr>
        <p:spPr>
          <a:xfrm>
            <a:off x="3267106" y="1594836"/>
            <a:ext cx="317017" cy="3034703"/>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fr-FR"/>
          </a:p>
        </p:txBody>
      </p:sp>
      <p:sp>
        <p:nvSpPr>
          <p:cNvPr id="5" name="ZoneTexte 4">
            <a:extLst>
              <a:ext uri="{FF2B5EF4-FFF2-40B4-BE49-F238E27FC236}">
                <a16:creationId xmlns:a16="http://schemas.microsoft.com/office/drawing/2014/main" id="{7CEC0B84-7544-2F98-5610-40D7C383DD6F}"/>
              </a:ext>
            </a:extLst>
          </p:cNvPr>
          <p:cNvSpPr txBox="1"/>
          <p:nvPr/>
        </p:nvSpPr>
        <p:spPr>
          <a:xfrm>
            <a:off x="580118" y="2796137"/>
            <a:ext cx="2553986" cy="830997"/>
          </a:xfrm>
          <a:prstGeom prst="rect">
            <a:avLst/>
          </a:prstGeom>
          <a:noFill/>
        </p:spPr>
        <p:txBody>
          <a:bodyPr wrap="square" rtlCol="0">
            <a:spAutoFit/>
          </a:bodyPr>
          <a:lstStyle/>
          <a:p>
            <a:r>
              <a:rPr lang="fr-FR" sz="2400" b="0" i="0" dirty="0">
                <a:solidFill>
                  <a:srgbClr val="374151"/>
                </a:solidFill>
                <a:effectLst/>
                <a:latin typeface="Söhne"/>
              </a:rPr>
              <a:t>Définition de trois constructeurs.</a:t>
            </a:r>
            <a:endParaRPr lang="fr-FR" sz="2400" dirty="0"/>
          </a:p>
        </p:txBody>
      </p:sp>
    </p:spTree>
    <p:extLst>
      <p:ext uri="{BB962C8B-B14F-4D97-AF65-F5344CB8AC3E}">
        <p14:creationId xmlns:p14="http://schemas.microsoft.com/office/powerpoint/2010/main" val="2667552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5"/>
          <p:cNvSpPr txBox="1">
            <a:spLocks noGrp="1"/>
          </p:cNvSpPr>
          <p:nvPr>
            <p:ph type="title"/>
          </p:nvPr>
        </p:nvSpPr>
        <p:spPr>
          <a:xfrm>
            <a:off x="552893" y="179211"/>
            <a:ext cx="7704000" cy="572700"/>
          </a:xfrm>
          <a:prstGeom prst="rect">
            <a:avLst/>
          </a:prstGeom>
          <a:solidFill>
            <a:schemeClr val="dk1"/>
          </a:solidFill>
          <a:effectLst>
            <a:outerShdw dist="171450" dir="19140000" algn="bl" rotWithShape="0">
              <a:schemeClr val="dk2"/>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fr-FR" dirty="0">
                <a:solidFill>
                  <a:schemeClr val="lt1"/>
                </a:solidFill>
              </a:rPr>
              <a:t>simple implémentation en Java</a:t>
            </a:r>
          </a:p>
        </p:txBody>
      </p:sp>
      <p:sp>
        <p:nvSpPr>
          <p:cNvPr id="26" name="Google Shape;416;p34">
            <a:extLst>
              <a:ext uri="{FF2B5EF4-FFF2-40B4-BE49-F238E27FC236}">
                <a16:creationId xmlns:a16="http://schemas.microsoft.com/office/drawing/2014/main" id="{EA65EE94-FFD6-538C-977F-653B7600E73B}"/>
              </a:ext>
            </a:extLst>
          </p:cNvPr>
          <p:cNvSpPr txBox="1">
            <a:spLocks/>
          </p:cNvSpPr>
          <p:nvPr/>
        </p:nvSpPr>
        <p:spPr>
          <a:xfrm>
            <a:off x="1871330" y="886355"/>
            <a:ext cx="7272670" cy="3980699"/>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400"/>
              <a:buFont typeface="Anuphan"/>
              <a:buNone/>
              <a:defRPr sz="1200" b="0" i="0" u="none" strike="noStrike" cap="none">
                <a:solidFill>
                  <a:schemeClr val="dk1"/>
                </a:solidFill>
                <a:latin typeface="Anuphan"/>
                <a:ea typeface="Anuphan"/>
                <a:cs typeface="Anuphan"/>
                <a:sym typeface="Anuphan"/>
              </a:defRPr>
            </a:lvl1pPr>
            <a:lvl2pPr marL="914400" marR="0" lvl="1"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2pPr>
            <a:lvl3pPr marL="1371600" marR="0" lvl="2"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3pPr>
            <a:lvl4pPr marL="1828800" marR="0" lvl="3"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4pPr>
            <a:lvl5pPr marL="2286000" marR="0" lvl="4"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5pPr>
            <a:lvl6pPr marL="2743200" marR="0" lvl="5"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6pPr>
            <a:lvl7pPr marL="3200400" marR="0" lvl="6"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7pPr>
            <a:lvl8pPr marL="3657600" marR="0" lvl="7"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8pPr>
            <a:lvl9pPr marL="4114800" marR="0" lvl="8"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9pPr>
          </a:lstStyle>
          <a:p>
            <a:pPr marL="0" lvl="0" indent="0" algn="l">
              <a:buNone/>
            </a:pPr>
            <a:r>
              <a:rPr lang="fr-FR" sz="1400" b="1" dirty="0">
                <a:solidFill>
                  <a:schemeClr val="tx2">
                    <a:lumMod val="10000"/>
                  </a:schemeClr>
                </a:solidFill>
              </a:rPr>
              <a:t>public class Personne {</a:t>
            </a:r>
          </a:p>
          <a:p>
            <a:pPr marL="914400" lvl="2" indent="0" algn="l"/>
            <a:r>
              <a:rPr lang="fr-FR" sz="1400" b="1" dirty="0">
                <a:solidFill>
                  <a:schemeClr val="tx2">
                    <a:lumMod val="10000"/>
                  </a:schemeClr>
                </a:solidFill>
              </a:rPr>
              <a:t>  </a:t>
            </a:r>
            <a:r>
              <a:rPr lang="fr-FR" sz="1400" b="1" dirty="0" err="1">
                <a:solidFill>
                  <a:schemeClr val="tx2">
                    <a:lumMod val="10000"/>
                  </a:schemeClr>
                </a:solidFill>
              </a:rPr>
              <a:t>private</a:t>
            </a:r>
            <a:r>
              <a:rPr lang="fr-FR" sz="1400" b="1" dirty="0">
                <a:solidFill>
                  <a:schemeClr val="tx2">
                    <a:lumMod val="10000"/>
                  </a:schemeClr>
                </a:solidFill>
              </a:rPr>
              <a:t> String nom;</a:t>
            </a:r>
          </a:p>
          <a:p>
            <a:pPr marL="914400" lvl="2" indent="0" algn="l"/>
            <a:r>
              <a:rPr lang="fr-FR" sz="1400" b="1" dirty="0">
                <a:solidFill>
                  <a:schemeClr val="tx2">
                    <a:lumMod val="10000"/>
                  </a:schemeClr>
                </a:solidFill>
              </a:rPr>
              <a:t>  </a:t>
            </a:r>
            <a:r>
              <a:rPr lang="fr-FR" sz="1400" b="1" dirty="0" err="1">
                <a:solidFill>
                  <a:schemeClr val="tx2">
                    <a:lumMod val="10000"/>
                  </a:schemeClr>
                </a:solidFill>
              </a:rPr>
              <a:t>private</a:t>
            </a:r>
            <a:r>
              <a:rPr lang="fr-FR" sz="1400" b="1" dirty="0">
                <a:solidFill>
                  <a:schemeClr val="tx2">
                    <a:lumMod val="10000"/>
                  </a:schemeClr>
                </a:solidFill>
              </a:rPr>
              <a:t> String </a:t>
            </a:r>
            <a:r>
              <a:rPr lang="fr-FR" sz="1400" b="1" dirty="0" err="1">
                <a:solidFill>
                  <a:schemeClr val="tx2">
                    <a:lumMod val="10000"/>
                  </a:schemeClr>
                </a:solidFill>
              </a:rPr>
              <a:t>prenom</a:t>
            </a:r>
            <a:r>
              <a:rPr lang="fr-FR" sz="1400" b="1" dirty="0">
                <a:solidFill>
                  <a:schemeClr val="tx2">
                    <a:lumMod val="10000"/>
                  </a:schemeClr>
                </a:solidFill>
              </a:rPr>
              <a:t>;</a:t>
            </a:r>
          </a:p>
          <a:p>
            <a:pPr marL="914400" lvl="2" indent="0" algn="l"/>
            <a:r>
              <a:rPr lang="fr-FR" sz="1400" b="1" dirty="0">
                <a:solidFill>
                  <a:schemeClr val="tx2">
                    <a:lumMod val="10000"/>
                  </a:schemeClr>
                </a:solidFill>
              </a:rPr>
              <a:t>  </a:t>
            </a:r>
            <a:r>
              <a:rPr lang="fr-FR" sz="1400" b="1" dirty="0" err="1">
                <a:solidFill>
                  <a:schemeClr val="tx2">
                    <a:lumMod val="10000"/>
                  </a:schemeClr>
                </a:solidFill>
              </a:rPr>
              <a:t>private</a:t>
            </a:r>
            <a:r>
              <a:rPr lang="fr-FR" sz="1400" b="1" dirty="0">
                <a:solidFill>
                  <a:schemeClr val="tx2">
                    <a:lumMod val="10000"/>
                  </a:schemeClr>
                </a:solidFill>
              </a:rPr>
              <a:t> </a:t>
            </a:r>
            <a:r>
              <a:rPr lang="fr-FR" sz="1400" b="1" dirty="0" err="1">
                <a:solidFill>
                  <a:schemeClr val="tx2">
                    <a:lumMod val="10000"/>
                  </a:schemeClr>
                </a:solidFill>
              </a:rPr>
              <a:t>int</a:t>
            </a:r>
            <a:r>
              <a:rPr lang="fr-FR" sz="1400" b="1" dirty="0">
                <a:solidFill>
                  <a:schemeClr val="tx2">
                    <a:lumMod val="10000"/>
                  </a:schemeClr>
                </a:solidFill>
              </a:rPr>
              <a:t> </a:t>
            </a:r>
            <a:r>
              <a:rPr lang="fr-FR" sz="1400" b="1" dirty="0" err="1">
                <a:solidFill>
                  <a:schemeClr val="tx2">
                    <a:lumMod val="10000"/>
                  </a:schemeClr>
                </a:solidFill>
              </a:rPr>
              <a:t>age</a:t>
            </a:r>
            <a:r>
              <a:rPr lang="fr-FR" sz="1400" b="1" dirty="0">
                <a:solidFill>
                  <a:schemeClr val="tx2">
                    <a:lumMod val="10000"/>
                  </a:schemeClr>
                </a:solidFill>
              </a:rPr>
              <a:t>;</a:t>
            </a:r>
          </a:p>
          <a:p>
            <a:pPr marL="914400" lvl="2" indent="0" algn="l"/>
            <a:r>
              <a:rPr lang="fr-FR" sz="1400" b="1" dirty="0">
                <a:solidFill>
                  <a:schemeClr val="tx2">
                    <a:lumMod val="10000"/>
                  </a:schemeClr>
                </a:solidFill>
              </a:rPr>
              <a:t>  </a:t>
            </a:r>
            <a:r>
              <a:rPr lang="fr-FR" sz="1400" b="1" dirty="0" err="1">
                <a:solidFill>
                  <a:schemeClr val="tx2">
                    <a:lumMod val="10000"/>
                  </a:schemeClr>
                </a:solidFill>
              </a:rPr>
              <a:t>private</a:t>
            </a:r>
            <a:r>
              <a:rPr lang="fr-FR" sz="1400" b="1" dirty="0">
                <a:solidFill>
                  <a:schemeClr val="tx2">
                    <a:lumMod val="10000"/>
                  </a:schemeClr>
                </a:solidFill>
              </a:rPr>
              <a:t> String </a:t>
            </a:r>
            <a:r>
              <a:rPr lang="fr-FR" sz="1400" b="1" dirty="0" err="1">
                <a:solidFill>
                  <a:schemeClr val="tx2">
                    <a:lumMod val="10000"/>
                  </a:schemeClr>
                </a:solidFill>
              </a:rPr>
              <a:t>telephone</a:t>
            </a:r>
            <a:r>
              <a:rPr lang="fr-FR" sz="1400" b="1" dirty="0">
                <a:solidFill>
                  <a:schemeClr val="tx2">
                    <a:lumMod val="10000"/>
                  </a:schemeClr>
                </a:solidFill>
              </a:rPr>
              <a:t>;</a:t>
            </a:r>
          </a:p>
          <a:p>
            <a:pPr marL="914400" lvl="2" indent="0" algn="l"/>
            <a:r>
              <a:rPr lang="fr-FR" sz="1400" b="1" dirty="0">
                <a:solidFill>
                  <a:schemeClr val="tx2">
                    <a:lumMod val="10000"/>
                  </a:schemeClr>
                </a:solidFill>
              </a:rPr>
              <a:t>  </a:t>
            </a:r>
            <a:r>
              <a:rPr lang="fr-FR" sz="1400" b="1" dirty="0" err="1">
                <a:solidFill>
                  <a:schemeClr val="tx2">
                    <a:lumMod val="10000"/>
                  </a:schemeClr>
                </a:solidFill>
              </a:rPr>
              <a:t>private</a:t>
            </a:r>
            <a:r>
              <a:rPr lang="fr-FR" sz="1400" b="1" dirty="0">
                <a:solidFill>
                  <a:schemeClr val="tx2">
                    <a:lumMod val="10000"/>
                  </a:schemeClr>
                </a:solidFill>
              </a:rPr>
              <a:t> String email;</a:t>
            </a:r>
          </a:p>
          <a:p>
            <a:pPr marL="0" lvl="0" indent="0" algn="l">
              <a:buNone/>
            </a:pPr>
            <a:endParaRPr lang="fr-FR" sz="1400" b="1" dirty="0">
              <a:solidFill>
                <a:schemeClr val="tx2">
                  <a:lumMod val="10000"/>
                </a:schemeClr>
              </a:solidFill>
            </a:endParaRPr>
          </a:p>
          <a:p>
            <a:pPr marL="0" lvl="0" indent="0" algn="l">
              <a:buNone/>
            </a:pPr>
            <a:r>
              <a:rPr lang="fr-FR" sz="1400" b="1" dirty="0">
                <a:solidFill>
                  <a:schemeClr val="tx2">
                    <a:lumMod val="10000"/>
                  </a:schemeClr>
                </a:solidFill>
              </a:rPr>
              <a:t>public Personne(String nom, String </a:t>
            </a:r>
            <a:r>
              <a:rPr lang="fr-FR" sz="1400" b="1" dirty="0" err="1">
                <a:solidFill>
                  <a:schemeClr val="tx2">
                    <a:lumMod val="10000"/>
                  </a:schemeClr>
                </a:solidFill>
              </a:rPr>
              <a:t>prenom</a:t>
            </a:r>
            <a:r>
              <a:rPr lang="fr-FR" sz="1400" b="1" dirty="0">
                <a:solidFill>
                  <a:schemeClr val="tx2">
                    <a:lumMod val="10000"/>
                  </a:schemeClr>
                </a:solidFill>
              </a:rPr>
              <a:t>, </a:t>
            </a:r>
            <a:r>
              <a:rPr lang="fr-FR" sz="1400" b="1" dirty="0" err="1">
                <a:solidFill>
                  <a:schemeClr val="tx2">
                    <a:lumMod val="10000"/>
                  </a:schemeClr>
                </a:solidFill>
              </a:rPr>
              <a:t>int</a:t>
            </a:r>
            <a:r>
              <a:rPr lang="fr-FR" sz="1400" b="1" dirty="0">
                <a:solidFill>
                  <a:schemeClr val="tx2">
                    <a:lumMod val="10000"/>
                  </a:schemeClr>
                </a:solidFill>
              </a:rPr>
              <a:t> </a:t>
            </a:r>
            <a:r>
              <a:rPr lang="fr-FR" sz="1400" b="1" dirty="0" err="1">
                <a:solidFill>
                  <a:schemeClr val="tx2">
                    <a:lumMod val="10000"/>
                  </a:schemeClr>
                </a:solidFill>
              </a:rPr>
              <a:t>age</a:t>
            </a:r>
            <a:r>
              <a:rPr lang="fr-FR" sz="1400" b="1" dirty="0">
                <a:solidFill>
                  <a:schemeClr val="tx2">
                    <a:lumMod val="10000"/>
                  </a:schemeClr>
                </a:solidFill>
              </a:rPr>
              <a:t>, String </a:t>
            </a:r>
            <a:r>
              <a:rPr lang="fr-FR" sz="1400" b="1" dirty="0" err="1">
                <a:solidFill>
                  <a:schemeClr val="tx2">
                    <a:lumMod val="10000"/>
                  </a:schemeClr>
                </a:solidFill>
              </a:rPr>
              <a:t>telephone</a:t>
            </a:r>
            <a:r>
              <a:rPr lang="fr-FR" sz="1400" b="1" dirty="0">
                <a:solidFill>
                  <a:schemeClr val="tx2">
                    <a:lumMod val="10000"/>
                  </a:schemeClr>
                </a:solidFill>
              </a:rPr>
              <a:t>, String email) {</a:t>
            </a:r>
          </a:p>
          <a:p>
            <a:pPr marL="0" lvl="0" indent="0" algn="l">
              <a:buNone/>
            </a:pPr>
            <a:r>
              <a:rPr lang="en-US" sz="1400" b="1" dirty="0">
                <a:solidFill>
                  <a:schemeClr val="tx2">
                    <a:lumMod val="10000"/>
                  </a:schemeClr>
                </a:solidFill>
              </a:rPr>
              <a:t>	 </a:t>
            </a:r>
            <a:r>
              <a:rPr lang="en-US" sz="1400" b="1" dirty="0" err="1">
                <a:solidFill>
                  <a:schemeClr val="tx2">
                    <a:lumMod val="10000"/>
                  </a:schemeClr>
                </a:solidFill>
              </a:rPr>
              <a:t>this.nom</a:t>
            </a:r>
            <a:r>
              <a:rPr lang="en-US" sz="1400" b="1" dirty="0">
                <a:solidFill>
                  <a:schemeClr val="tx2">
                    <a:lumMod val="10000"/>
                  </a:schemeClr>
                </a:solidFill>
              </a:rPr>
              <a:t> = nom;</a:t>
            </a:r>
          </a:p>
          <a:p>
            <a:pPr marL="0" lvl="0" indent="0" algn="l">
              <a:buNone/>
            </a:pPr>
            <a:r>
              <a:rPr lang="en-US" sz="1400" b="1" dirty="0">
                <a:solidFill>
                  <a:schemeClr val="tx2">
                    <a:lumMod val="10000"/>
                  </a:schemeClr>
                </a:solidFill>
              </a:rPr>
              <a:t>       	 </a:t>
            </a:r>
            <a:r>
              <a:rPr lang="en-US" sz="1400" b="1" dirty="0" err="1">
                <a:solidFill>
                  <a:schemeClr val="tx2">
                    <a:lumMod val="10000"/>
                  </a:schemeClr>
                </a:solidFill>
              </a:rPr>
              <a:t>this.prenom</a:t>
            </a:r>
            <a:r>
              <a:rPr lang="en-US" sz="1400" b="1" dirty="0">
                <a:solidFill>
                  <a:schemeClr val="tx2">
                    <a:lumMod val="10000"/>
                  </a:schemeClr>
                </a:solidFill>
              </a:rPr>
              <a:t> = </a:t>
            </a:r>
            <a:r>
              <a:rPr lang="en-US" sz="1400" b="1" dirty="0" err="1">
                <a:solidFill>
                  <a:schemeClr val="tx2">
                    <a:lumMod val="10000"/>
                  </a:schemeClr>
                </a:solidFill>
              </a:rPr>
              <a:t>prenom</a:t>
            </a:r>
            <a:r>
              <a:rPr lang="en-US" sz="1400" b="1" dirty="0">
                <a:solidFill>
                  <a:schemeClr val="tx2">
                    <a:lumMod val="10000"/>
                  </a:schemeClr>
                </a:solidFill>
              </a:rPr>
              <a:t>;</a:t>
            </a:r>
          </a:p>
          <a:p>
            <a:pPr marL="0" lvl="0" indent="0" algn="l">
              <a:buNone/>
            </a:pPr>
            <a:r>
              <a:rPr lang="en-US" sz="1400" b="1" dirty="0">
                <a:solidFill>
                  <a:schemeClr val="tx2">
                    <a:lumMod val="10000"/>
                  </a:schemeClr>
                </a:solidFill>
              </a:rPr>
              <a:t>       	 </a:t>
            </a:r>
            <a:r>
              <a:rPr lang="en-US" sz="1400" b="1" dirty="0" err="1">
                <a:solidFill>
                  <a:schemeClr val="tx2">
                    <a:lumMod val="10000"/>
                  </a:schemeClr>
                </a:solidFill>
              </a:rPr>
              <a:t>this.age</a:t>
            </a:r>
            <a:r>
              <a:rPr lang="en-US" sz="1400" b="1" dirty="0">
                <a:solidFill>
                  <a:schemeClr val="tx2">
                    <a:lumMod val="10000"/>
                  </a:schemeClr>
                </a:solidFill>
              </a:rPr>
              <a:t> = age;</a:t>
            </a:r>
          </a:p>
          <a:p>
            <a:pPr marL="0" lvl="0" indent="0" algn="l">
              <a:buNone/>
            </a:pPr>
            <a:r>
              <a:rPr lang="en-US" sz="1400" b="1" dirty="0">
                <a:solidFill>
                  <a:schemeClr val="tx2">
                    <a:lumMod val="10000"/>
                  </a:schemeClr>
                </a:solidFill>
              </a:rPr>
              <a:t>       	 </a:t>
            </a:r>
            <a:r>
              <a:rPr lang="en-US" sz="1400" b="1" dirty="0" err="1">
                <a:solidFill>
                  <a:schemeClr val="tx2">
                    <a:lumMod val="10000"/>
                  </a:schemeClr>
                </a:solidFill>
              </a:rPr>
              <a:t>this.telephone</a:t>
            </a:r>
            <a:r>
              <a:rPr lang="en-US" sz="1400" b="1" dirty="0">
                <a:solidFill>
                  <a:schemeClr val="tx2">
                    <a:lumMod val="10000"/>
                  </a:schemeClr>
                </a:solidFill>
              </a:rPr>
              <a:t> = telephone;</a:t>
            </a:r>
          </a:p>
          <a:p>
            <a:pPr marL="0" lvl="0" indent="0" algn="l">
              <a:buNone/>
            </a:pPr>
            <a:r>
              <a:rPr lang="en-US" sz="1400" b="1" dirty="0">
                <a:solidFill>
                  <a:schemeClr val="tx2">
                    <a:lumMod val="10000"/>
                  </a:schemeClr>
                </a:solidFill>
              </a:rPr>
              <a:t>       	 </a:t>
            </a:r>
            <a:r>
              <a:rPr lang="en-US" sz="1400" b="1" dirty="0" err="1">
                <a:solidFill>
                  <a:schemeClr val="tx2">
                    <a:lumMod val="10000"/>
                  </a:schemeClr>
                </a:solidFill>
              </a:rPr>
              <a:t>this.email</a:t>
            </a:r>
            <a:r>
              <a:rPr lang="en-US" sz="1400" b="1" dirty="0">
                <a:solidFill>
                  <a:schemeClr val="tx2">
                    <a:lumMod val="10000"/>
                  </a:schemeClr>
                </a:solidFill>
              </a:rPr>
              <a:t> = email;</a:t>
            </a:r>
          </a:p>
          <a:p>
            <a:pPr marL="0" lvl="0" indent="0" algn="l">
              <a:buNone/>
            </a:pPr>
            <a:r>
              <a:rPr lang="fr-FR" sz="1400" b="1" dirty="0">
                <a:solidFill>
                  <a:schemeClr val="tx2">
                    <a:lumMod val="10000"/>
                  </a:schemeClr>
                </a:solidFill>
              </a:rPr>
              <a:t>}</a:t>
            </a:r>
          </a:p>
          <a:p>
            <a:pPr marL="0" indent="0" algn="l"/>
            <a:r>
              <a:rPr lang="fr-FR" sz="1400" b="1" dirty="0">
                <a:solidFill>
                  <a:schemeClr val="tx2">
                    <a:lumMod val="10000"/>
                  </a:schemeClr>
                </a:solidFill>
              </a:rPr>
              <a:t>}</a:t>
            </a:r>
          </a:p>
          <a:p>
            <a:pPr marL="0" lvl="0" indent="0" algn="l">
              <a:buNone/>
            </a:pPr>
            <a:endParaRPr lang="fr-FR" sz="1400" b="1" dirty="0">
              <a:solidFill>
                <a:schemeClr val="tx2">
                  <a:lumMod val="10000"/>
                </a:schemeClr>
              </a:solidFill>
            </a:endParaRPr>
          </a:p>
          <a:p>
            <a:pPr marL="0" lvl="0" indent="0" algn="l">
              <a:buNone/>
            </a:pPr>
            <a:endParaRPr lang="fr-FR" sz="1400" b="1" dirty="0">
              <a:solidFill>
                <a:schemeClr val="tx2">
                  <a:lumMod val="10000"/>
                </a:schemeClr>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2"/>
          <p:cNvSpPr txBox="1">
            <a:spLocks noGrp="1"/>
          </p:cNvSpPr>
          <p:nvPr>
            <p:ph type="title"/>
          </p:nvPr>
        </p:nvSpPr>
        <p:spPr>
          <a:xfrm>
            <a:off x="33405" y="280083"/>
            <a:ext cx="4409610" cy="572700"/>
          </a:xfrm>
          <a:prstGeom prst="rect">
            <a:avLst/>
          </a:prstGeom>
          <a:effectLst>
            <a:outerShdw dist="171450" dir="19080000" algn="bl" rotWithShape="0">
              <a:schemeClr val="dk2"/>
            </a:outerShdw>
          </a:effectLst>
        </p:spPr>
        <p:txBody>
          <a:bodyPr spcFirstLastPara="1" wrap="square" lIns="91425" tIns="91425" rIns="91425" bIns="91425" anchor="t" anchorCtr="0">
            <a:noAutofit/>
          </a:bodyPr>
          <a:lstStyle/>
          <a:p>
            <a:pPr lvl="0"/>
            <a:r>
              <a:rPr lang="en-US" b="0" dirty="0"/>
              <a:t>une représentation UML</a:t>
            </a:r>
            <a:endParaRPr dirty="0"/>
          </a:p>
        </p:txBody>
      </p:sp>
      <p:pic>
        <p:nvPicPr>
          <p:cNvPr id="4" name="Image 3">
            <a:extLst>
              <a:ext uri="{FF2B5EF4-FFF2-40B4-BE49-F238E27FC236}">
                <a16:creationId xmlns:a16="http://schemas.microsoft.com/office/drawing/2014/main" id="{1775BFCA-9D64-DC09-756C-ACCA21A449B9}"/>
              </a:ext>
            </a:extLst>
          </p:cNvPr>
          <p:cNvPicPr>
            <a:picLocks noChangeAspect="1"/>
          </p:cNvPicPr>
          <p:nvPr/>
        </p:nvPicPr>
        <p:blipFill>
          <a:blip r:embed="rId3"/>
          <a:stretch>
            <a:fillRect/>
          </a:stretch>
        </p:blipFill>
        <p:spPr>
          <a:xfrm>
            <a:off x="4816023" y="0"/>
            <a:ext cx="4294572" cy="4672639"/>
          </a:xfrm>
          <a:prstGeom prst="rect">
            <a:avLst/>
          </a:prstGeom>
        </p:spPr>
      </p:pic>
    </p:spTree>
    <p:extLst>
      <p:ext uri="{BB962C8B-B14F-4D97-AF65-F5344CB8AC3E}">
        <p14:creationId xmlns:p14="http://schemas.microsoft.com/office/powerpoint/2010/main" val="3976560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26" name="Google Shape;416;p34">
            <a:extLst>
              <a:ext uri="{FF2B5EF4-FFF2-40B4-BE49-F238E27FC236}">
                <a16:creationId xmlns:a16="http://schemas.microsoft.com/office/drawing/2014/main" id="{EA65EE94-FFD6-538C-977F-653B7600E73B}"/>
              </a:ext>
            </a:extLst>
          </p:cNvPr>
          <p:cNvSpPr txBox="1">
            <a:spLocks/>
          </p:cNvSpPr>
          <p:nvPr/>
        </p:nvSpPr>
        <p:spPr>
          <a:xfrm>
            <a:off x="3785191" y="1"/>
            <a:ext cx="5358809" cy="5143500"/>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400"/>
              <a:buFont typeface="Anuphan"/>
              <a:buNone/>
              <a:defRPr sz="1200" b="0" i="0" u="none" strike="noStrike" cap="none">
                <a:solidFill>
                  <a:schemeClr val="dk1"/>
                </a:solidFill>
                <a:latin typeface="Anuphan"/>
                <a:ea typeface="Anuphan"/>
                <a:cs typeface="Anuphan"/>
                <a:sym typeface="Anuphan"/>
              </a:defRPr>
            </a:lvl1pPr>
            <a:lvl2pPr marL="914400" marR="0" lvl="1"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2pPr>
            <a:lvl3pPr marL="1371600" marR="0" lvl="2"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3pPr>
            <a:lvl4pPr marL="1828800" marR="0" lvl="3"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4pPr>
            <a:lvl5pPr marL="2286000" marR="0" lvl="4"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5pPr>
            <a:lvl6pPr marL="2743200" marR="0" lvl="5"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6pPr>
            <a:lvl7pPr marL="3200400" marR="0" lvl="6"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7pPr>
            <a:lvl8pPr marL="3657600" marR="0" lvl="7"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8pPr>
            <a:lvl9pPr marL="4114800" marR="0" lvl="8"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9pPr>
          </a:lstStyle>
          <a:p>
            <a:pPr marL="0" lvl="0" indent="0" algn="l">
              <a:buNone/>
            </a:pPr>
            <a:r>
              <a:rPr lang="fr-FR" sz="1400" b="1" dirty="0">
                <a:solidFill>
                  <a:schemeClr val="tx2">
                    <a:lumMod val="10000"/>
                  </a:schemeClr>
                </a:solidFill>
              </a:rPr>
              <a:t>public class </a:t>
            </a:r>
            <a:r>
              <a:rPr lang="fr-FR" sz="1400" b="1" dirty="0" err="1">
                <a:solidFill>
                  <a:srgbClr val="0070C0"/>
                </a:solidFill>
              </a:rPr>
              <a:t>PersonneBuilder</a:t>
            </a:r>
            <a:r>
              <a:rPr lang="fr-FR" sz="1400" b="1" dirty="0">
                <a:solidFill>
                  <a:schemeClr val="tx2">
                    <a:lumMod val="10000"/>
                  </a:schemeClr>
                </a:solidFill>
              </a:rPr>
              <a:t> {</a:t>
            </a:r>
          </a:p>
          <a:p>
            <a:pPr marL="914400" lvl="2" indent="0" algn="l"/>
            <a:r>
              <a:rPr lang="fr-FR" sz="1400" b="1" dirty="0">
                <a:solidFill>
                  <a:schemeClr val="tx2">
                    <a:lumMod val="10000"/>
                  </a:schemeClr>
                </a:solidFill>
              </a:rPr>
              <a:t>  </a:t>
            </a:r>
            <a:r>
              <a:rPr lang="fr-FR" sz="1400" b="1" dirty="0" err="1">
                <a:solidFill>
                  <a:schemeClr val="tx2">
                    <a:lumMod val="10000"/>
                  </a:schemeClr>
                </a:solidFill>
              </a:rPr>
              <a:t>private</a:t>
            </a:r>
            <a:r>
              <a:rPr lang="fr-FR" sz="1400" b="1" dirty="0">
                <a:solidFill>
                  <a:schemeClr val="tx2">
                    <a:lumMod val="10000"/>
                  </a:schemeClr>
                </a:solidFill>
              </a:rPr>
              <a:t> String </a:t>
            </a:r>
            <a:r>
              <a:rPr lang="fr-FR" sz="1400" b="1" dirty="0">
                <a:solidFill>
                  <a:srgbClr val="00B050"/>
                </a:solidFill>
              </a:rPr>
              <a:t>nom</a:t>
            </a:r>
            <a:r>
              <a:rPr lang="fr-FR" sz="1400" b="1" dirty="0">
                <a:solidFill>
                  <a:schemeClr val="tx2">
                    <a:lumMod val="10000"/>
                  </a:schemeClr>
                </a:solidFill>
              </a:rPr>
              <a:t>;</a:t>
            </a:r>
          </a:p>
          <a:p>
            <a:pPr marL="914400" lvl="2" indent="0" algn="l"/>
            <a:r>
              <a:rPr lang="fr-FR" sz="1400" b="1" dirty="0">
                <a:solidFill>
                  <a:schemeClr val="tx2">
                    <a:lumMod val="10000"/>
                  </a:schemeClr>
                </a:solidFill>
              </a:rPr>
              <a:t>  </a:t>
            </a:r>
            <a:r>
              <a:rPr lang="fr-FR" sz="1400" b="1" dirty="0" err="1">
                <a:solidFill>
                  <a:schemeClr val="tx2">
                    <a:lumMod val="10000"/>
                  </a:schemeClr>
                </a:solidFill>
              </a:rPr>
              <a:t>private</a:t>
            </a:r>
            <a:r>
              <a:rPr lang="fr-FR" sz="1400" b="1" dirty="0">
                <a:solidFill>
                  <a:schemeClr val="tx2">
                    <a:lumMod val="10000"/>
                  </a:schemeClr>
                </a:solidFill>
              </a:rPr>
              <a:t> String </a:t>
            </a:r>
            <a:r>
              <a:rPr lang="fr-FR" sz="1400" b="1" dirty="0" err="1">
                <a:solidFill>
                  <a:srgbClr val="00B050"/>
                </a:solidFill>
              </a:rPr>
              <a:t>prenom</a:t>
            </a:r>
            <a:r>
              <a:rPr lang="fr-FR" sz="1400" b="1" dirty="0">
                <a:solidFill>
                  <a:schemeClr val="tx2">
                    <a:lumMod val="10000"/>
                  </a:schemeClr>
                </a:solidFill>
              </a:rPr>
              <a:t>;</a:t>
            </a:r>
          </a:p>
          <a:p>
            <a:pPr marL="914400" lvl="2" indent="0" algn="l"/>
            <a:r>
              <a:rPr lang="fr-FR" sz="1400" b="1" dirty="0">
                <a:solidFill>
                  <a:schemeClr val="tx2">
                    <a:lumMod val="10000"/>
                  </a:schemeClr>
                </a:solidFill>
              </a:rPr>
              <a:t>  </a:t>
            </a:r>
            <a:r>
              <a:rPr lang="fr-FR" sz="1400" b="1" dirty="0" err="1">
                <a:solidFill>
                  <a:schemeClr val="tx2">
                    <a:lumMod val="10000"/>
                  </a:schemeClr>
                </a:solidFill>
              </a:rPr>
              <a:t>private</a:t>
            </a:r>
            <a:r>
              <a:rPr lang="fr-FR" sz="1400" b="1" dirty="0">
                <a:solidFill>
                  <a:schemeClr val="tx2">
                    <a:lumMod val="10000"/>
                  </a:schemeClr>
                </a:solidFill>
              </a:rPr>
              <a:t> </a:t>
            </a:r>
            <a:r>
              <a:rPr lang="fr-FR" sz="1400" b="1" dirty="0" err="1">
                <a:solidFill>
                  <a:schemeClr val="tx2">
                    <a:lumMod val="10000"/>
                  </a:schemeClr>
                </a:solidFill>
              </a:rPr>
              <a:t>int</a:t>
            </a:r>
            <a:r>
              <a:rPr lang="fr-FR" sz="1400" b="1" dirty="0">
                <a:solidFill>
                  <a:schemeClr val="tx2">
                    <a:lumMod val="10000"/>
                  </a:schemeClr>
                </a:solidFill>
              </a:rPr>
              <a:t> </a:t>
            </a:r>
            <a:r>
              <a:rPr lang="fr-FR" sz="1400" b="1" dirty="0" err="1">
                <a:solidFill>
                  <a:srgbClr val="00B050"/>
                </a:solidFill>
              </a:rPr>
              <a:t>age</a:t>
            </a:r>
            <a:r>
              <a:rPr lang="fr-FR" sz="1400" b="1" dirty="0">
                <a:solidFill>
                  <a:schemeClr val="tx2">
                    <a:lumMod val="10000"/>
                  </a:schemeClr>
                </a:solidFill>
              </a:rPr>
              <a:t>;</a:t>
            </a:r>
          </a:p>
          <a:p>
            <a:pPr marL="914400" lvl="2" indent="0" algn="l"/>
            <a:r>
              <a:rPr lang="fr-FR" sz="1400" b="1" dirty="0">
                <a:solidFill>
                  <a:schemeClr val="tx2">
                    <a:lumMod val="10000"/>
                  </a:schemeClr>
                </a:solidFill>
              </a:rPr>
              <a:t>  </a:t>
            </a:r>
            <a:r>
              <a:rPr lang="fr-FR" sz="1400" b="1" dirty="0" err="1">
                <a:solidFill>
                  <a:schemeClr val="tx2">
                    <a:lumMod val="10000"/>
                  </a:schemeClr>
                </a:solidFill>
              </a:rPr>
              <a:t>private</a:t>
            </a:r>
            <a:r>
              <a:rPr lang="fr-FR" sz="1400" b="1" dirty="0">
                <a:solidFill>
                  <a:schemeClr val="tx2">
                    <a:lumMod val="10000"/>
                  </a:schemeClr>
                </a:solidFill>
              </a:rPr>
              <a:t> String </a:t>
            </a:r>
            <a:r>
              <a:rPr lang="fr-FR" sz="1400" b="1" dirty="0" err="1">
                <a:solidFill>
                  <a:srgbClr val="00B050"/>
                </a:solidFill>
              </a:rPr>
              <a:t>telephone</a:t>
            </a:r>
            <a:r>
              <a:rPr lang="fr-FR" sz="1400" b="1" dirty="0">
                <a:solidFill>
                  <a:schemeClr val="tx2">
                    <a:lumMod val="10000"/>
                  </a:schemeClr>
                </a:solidFill>
              </a:rPr>
              <a:t>;</a:t>
            </a:r>
          </a:p>
          <a:p>
            <a:pPr marL="914400" lvl="2" indent="0" algn="l"/>
            <a:r>
              <a:rPr lang="fr-FR" sz="1400" b="1" dirty="0">
                <a:solidFill>
                  <a:schemeClr val="tx2">
                    <a:lumMod val="10000"/>
                  </a:schemeClr>
                </a:solidFill>
              </a:rPr>
              <a:t>  </a:t>
            </a:r>
            <a:r>
              <a:rPr lang="fr-FR" sz="1400" b="1" dirty="0" err="1">
                <a:solidFill>
                  <a:schemeClr val="tx2">
                    <a:lumMod val="10000"/>
                  </a:schemeClr>
                </a:solidFill>
              </a:rPr>
              <a:t>private</a:t>
            </a:r>
            <a:r>
              <a:rPr lang="fr-FR" sz="1400" b="1" dirty="0">
                <a:solidFill>
                  <a:schemeClr val="tx2">
                    <a:lumMod val="10000"/>
                  </a:schemeClr>
                </a:solidFill>
              </a:rPr>
              <a:t> String </a:t>
            </a:r>
            <a:r>
              <a:rPr lang="fr-FR" sz="1400" b="1" dirty="0">
                <a:solidFill>
                  <a:srgbClr val="00B050"/>
                </a:solidFill>
              </a:rPr>
              <a:t>email</a:t>
            </a:r>
            <a:r>
              <a:rPr lang="fr-FR" sz="1400" b="1" dirty="0">
                <a:solidFill>
                  <a:schemeClr val="tx2">
                    <a:lumMod val="10000"/>
                  </a:schemeClr>
                </a:solidFill>
              </a:rPr>
              <a:t>;</a:t>
            </a:r>
          </a:p>
          <a:p>
            <a:pPr marL="0" lvl="0" indent="0" algn="l">
              <a:buNone/>
            </a:pPr>
            <a:endParaRPr lang="fr-FR" sz="1400" b="1" dirty="0">
              <a:solidFill>
                <a:schemeClr val="tx2">
                  <a:lumMod val="10000"/>
                </a:schemeClr>
              </a:solidFill>
            </a:endParaRPr>
          </a:p>
          <a:p>
            <a:pPr marL="0" lvl="0" indent="0" algn="l">
              <a:buNone/>
            </a:pPr>
            <a:r>
              <a:rPr lang="fr-FR" sz="1400" b="1" dirty="0">
                <a:solidFill>
                  <a:srgbClr val="C00000"/>
                </a:solidFill>
              </a:rPr>
              <a:t>Public </a:t>
            </a:r>
            <a:r>
              <a:rPr lang="fr-FR" sz="1400" b="1" dirty="0" err="1">
                <a:solidFill>
                  <a:srgbClr val="0070C0"/>
                </a:solidFill>
              </a:rPr>
              <a:t>PersonneBuilder</a:t>
            </a:r>
            <a:r>
              <a:rPr lang="fr-FR" sz="1400" b="1" dirty="0">
                <a:solidFill>
                  <a:srgbClr val="C00000"/>
                </a:solidFill>
              </a:rPr>
              <a:t> nom(String </a:t>
            </a:r>
            <a:r>
              <a:rPr lang="fr-FR" sz="1400" b="1" dirty="0">
                <a:solidFill>
                  <a:schemeClr val="tx2">
                    <a:lumMod val="10000"/>
                  </a:schemeClr>
                </a:solidFill>
              </a:rPr>
              <a:t>nom</a:t>
            </a:r>
            <a:r>
              <a:rPr lang="fr-FR" sz="1400" b="1" dirty="0">
                <a:solidFill>
                  <a:srgbClr val="C00000"/>
                </a:solidFill>
              </a:rPr>
              <a:t>){</a:t>
            </a:r>
          </a:p>
          <a:p>
            <a:pPr marL="0" lvl="0" indent="0" algn="l">
              <a:buNone/>
            </a:pPr>
            <a:r>
              <a:rPr lang="fr-FR" sz="1400" b="1" dirty="0">
                <a:solidFill>
                  <a:srgbClr val="C00000"/>
                </a:solidFill>
              </a:rPr>
              <a:t>	</a:t>
            </a:r>
            <a:r>
              <a:rPr lang="fr-FR" sz="1400" b="1" dirty="0" err="1">
                <a:solidFill>
                  <a:srgbClr val="C00000"/>
                </a:solidFill>
              </a:rPr>
              <a:t>this.</a:t>
            </a:r>
            <a:r>
              <a:rPr lang="fr-FR" sz="1400" b="1" dirty="0" err="1">
                <a:solidFill>
                  <a:srgbClr val="00B050"/>
                </a:solidFill>
              </a:rPr>
              <a:t>nom</a:t>
            </a:r>
            <a:r>
              <a:rPr lang="fr-FR" sz="1400" b="1" dirty="0">
                <a:solidFill>
                  <a:srgbClr val="C00000"/>
                </a:solidFill>
              </a:rPr>
              <a:t>=</a:t>
            </a:r>
            <a:r>
              <a:rPr lang="fr-FR" sz="1400" b="1" dirty="0">
                <a:solidFill>
                  <a:schemeClr val="tx2">
                    <a:lumMod val="10000"/>
                  </a:schemeClr>
                </a:solidFill>
              </a:rPr>
              <a:t>nom</a:t>
            </a:r>
            <a:r>
              <a:rPr lang="fr-FR" sz="1400" b="1" dirty="0">
                <a:solidFill>
                  <a:srgbClr val="C00000"/>
                </a:solidFill>
              </a:rPr>
              <a:t>;</a:t>
            </a:r>
          </a:p>
          <a:p>
            <a:pPr marL="0" lvl="0" indent="0" algn="l">
              <a:buNone/>
            </a:pPr>
            <a:r>
              <a:rPr lang="fr-FR" sz="1400" b="1" dirty="0">
                <a:solidFill>
                  <a:srgbClr val="C00000"/>
                </a:solidFill>
              </a:rPr>
              <a:t>	return </a:t>
            </a:r>
            <a:r>
              <a:rPr lang="fr-FR" sz="1400" b="1" dirty="0" err="1">
                <a:solidFill>
                  <a:srgbClr val="C00000"/>
                </a:solidFill>
              </a:rPr>
              <a:t>this</a:t>
            </a:r>
            <a:r>
              <a:rPr lang="fr-FR" sz="1400" b="1" dirty="0">
                <a:solidFill>
                  <a:srgbClr val="C00000"/>
                </a:solidFill>
              </a:rPr>
              <a:t>;</a:t>
            </a:r>
          </a:p>
          <a:p>
            <a:pPr marL="0" lvl="0" indent="0" algn="l">
              <a:buNone/>
            </a:pPr>
            <a:r>
              <a:rPr lang="fr-FR" sz="1400" b="1" dirty="0">
                <a:solidFill>
                  <a:srgbClr val="C00000"/>
                </a:solidFill>
              </a:rPr>
              <a:t>}</a:t>
            </a:r>
          </a:p>
          <a:p>
            <a:pPr marL="0" lvl="0" indent="0" algn="l">
              <a:buNone/>
            </a:pPr>
            <a:r>
              <a:rPr lang="fr-FR" sz="1400" b="1" dirty="0">
                <a:solidFill>
                  <a:schemeClr val="tx2">
                    <a:lumMod val="10000"/>
                  </a:schemeClr>
                </a:solidFill>
              </a:rPr>
              <a:t> Public </a:t>
            </a:r>
            <a:r>
              <a:rPr lang="fr-FR" sz="1400" b="1" dirty="0" err="1">
                <a:solidFill>
                  <a:srgbClr val="0070C0"/>
                </a:solidFill>
              </a:rPr>
              <a:t>PersonneBuilder</a:t>
            </a:r>
            <a:r>
              <a:rPr lang="fr-FR" sz="1400" b="1" dirty="0">
                <a:solidFill>
                  <a:schemeClr val="tx2">
                    <a:lumMod val="10000"/>
                  </a:schemeClr>
                </a:solidFill>
              </a:rPr>
              <a:t> </a:t>
            </a:r>
            <a:r>
              <a:rPr lang="fr-FR" sz="1400" b="1" dirty="0" err="1">
                <a:solidFill>
                  <a:schemeClr val="tx2">
                    <a:lumMod val="10000"/>
                  </a:schemeClr>
                </a:solidFill>
              </a:rPr>
              <a:t>prenom</a:t>
            </a:r>
            <a:r>
              <a:rPr lang="fr-FR" sz="1400" b="1" dirty="0">
                <a:solidFill>
                  <a:schemeClr val="tx2">
                    <a:lumMod val="10000"/>
                  </a:schemeClr>
                </a:solidFill>
              </a:rPr>
              <a:t>(String </a:t>
            </a:r>
            <a:r>
              <a:rPr lang="fr-FR" sz="1400" b="1" dirty="0" err="1">
                <a:solidFill>
                  <a:schemeClr val="tx2">
                    <a:lumMod val="10000"/>
                  </a:schemeClr>
                </a:solidFill>
              </a:rPr>
              <a:t>prenom</a:t>
            </a:r>
            <a:r>
              <a:rPr lang="fr-FR" sz="1400" b="1" dirty="0">
                <a:solidFill>
                  <a:schemeClr val="tx2">
                    <a:lumMod val="10000"/>
                  </a:schemeClr>
                </a:solidFill>
              </a:rPr>
              <a:t>){</a:t>
            </a:r>
          </a:p>
          <a:p>
            <a:pPr marL="0" lvl="0" indent="0" algn="l">
              <a:buNone/>
            </a:pPr>
            <a:r>
              <a:rPr lang="fr-FR" sz="1400" b="1" dirty="0">
                <a:solidFill>
                  <a:schemeClr val="tx2">
                    <a:lumMod val="10000"/>
                  </a:schemeClr>
                </a:solidFill>
              </a:rPr>
              <a:t>	</a:t>
            </a:r>
            <a:r>
              <a:rPr lang="fr-FR" sz="1400" b="1" dirty="0" err="1">
                <a:solidFill>
                  <a:schemeClr val="tx2">
                    <a:lumMod val="10000"/>
                  </a:schemeClr>
                </a:solidFill>
              </a:rPr>
              <a:t>this.</a:t>
            </a:r>
            <a:r>
              <a:rPr lang="fr-FR" sz="1400" b="1" dirty="0" err="1">
                <a:solidFill>
                  <a:srgbClr val="00B050"/>
                </a:solidFill>
              </a:rPr>
              <a:t>prenom</a:t>
            </a:r>
            <a:r>
              <a:rPr lang="fr-FR" sz="1400" b="1" dirty="0">
                <a:solidFill>
                  <a:schemeClr val="tx2">
                    <a:lumMod val="10000"/>
                  </a:schemeClr>
                </a:solidFill>
              </a:rPr>
              <a:t> = </a:t>
            </a:r>
            <a:r>
              <a:rPr lang="fr-FR" sz="1400" b="1" dirty="0" err="1">
                <a:solidFill>
                  <a:schemeClr val="tx2">
                    <a:lumMod val="10000"/>
                  </a:schemeClr>
                </a:solidFill>
              </a:rPr>
              <a:t>prenom</a:t>
            </a:r>
            <a:r>
              <a:rPr lang="fr-FR" sz="1400" b="1" dirty="0">
                <a:solidFill>
                  <a:schemeClr val="tx2">
                    <a:lumMod val="10000"/>
                  </a:schemeClr>
                </a:solidFill>
              </a:rPr>
              <a:t>;</a:t>
            </a:r>
          </a:p>
          <a:p>
            <a:pPr marL="0" lvl="0" indent="0" algn="l">
              <a:buNone/>
            </a:pPr>
            <a:r>
              <a:rPr lang="fr-FR" sz="1400" b="1" dirty="0">
                <a:solidFill>
                  <a:schemeClr val="tx2">
                    <a:lumMod val="10000"/>
                  </a:schemeClr>
                </a:solidFill>
              </a:rPr>
              <a:t>	return </a:t>
            </a:r>
            <a:r>
              <a:rPr lang="fr-FR" sz="1400" b="1" dirty="0" err="1">
                <a:solidFill>
                  <a:schemeClr val="tx2">
                    <a:lumMod val="10000"/>
                  </a:schemeClr>
                </a:solidFill>
              </a:rPr>
              <a:t>this</a:t>
            </a:r>
            <a:r>
              <a:rPr lang="fr-FR" sz="1400" b="1" dirty="0">
                <a:solidFill>
                  <a:schemeClr val="tx2">
                    <a:lumMod val="10000"/>
                  </a:schemeClr>
                </a:solidFill>
              </a:rPr>
              <a:t>;</a:t>
            </a:r>
          </a:p>
          <a:p>
            <a:pPr marL="0" lvl="0" indent="0" algn="l">
              <a:buNone/>
            </a:pPr>
            <a:r>
              <a:rPr lang="fr-FR" sz="1400" b="1" dirty="0">
                <a:solidFill>
                  <a:schemeClr val="tx2">
                    <a:lumMod val="10000"/>
                  </a:schemeClr>
                </a:solidFill>
              </a:rPr>
              <a:t>}</a:t>
            </a:r>
          </a:p>
          <a:p>
            <a:pPr marL="0" lvl="0" indent="0" algn="l">
              <a:buNone/>
            </a:pPr>
            <a:r>
              <a:rPr lang="fr-FR" sz="1400" b="1" dirty="0">
                <a:solidFill>
                  <a:schemeClr val="tx2">
                    <a:lumMod val="10000"/>
                  </a:schemeClr>
                </a:solidFill>
              </a:rPr>
              <a:t>Public </a:t>
            </a:r>
            <a:r>
              <a:rPr lang="fr-FR" sz="1400" b="1" dirty="0" err="1">
                <a:solidFill>
                  <a:srgbClr val="0070C0"/>
                </a:solidFill>
              </a:rPr>
              <a:t>PersonneBuilder</a:t>
            </a:r>
            <a:r>
              <a:rPr lang="fr-FR" sz="1400" b="1" dirty="0">
                <a:solidFill>
                  <a:schemeClr val="tx2">
                    <a:lumMod val="10000"/>
                  </a:schemeClr>
                </a:solidFill>
              </a:rPr>
              <a:t> </a:t>
            </a:r>
            <a:r>
              <a:rPr lang="fr-FR" sz="1400" b="1" dirty="0" err="1">
                <a:solidFill>
                  <a:schemeClr val="tx2">
                    <a:lumMod val="10000"/>
                  </a:schemeClr>
                </a:solidFill>
              </a:rPr>
              <a:t>telephone</a:t>
            </a:r>
            <a:r>
              <a:rPr lang="fr-FR" sz="1400" b="1" dirty="0">
                <a:solidFill>
                  <a:schemeClr val="tx2">
                    <a:lumMod val="10000"/>
                  </a:schemeClr>
                </a:solidFill>
              </a:rPr>
              <a:t>(String </a:t>
            </a:r>
            <a:r>
              <a:rPr lang="fr-FR" sz="1400" b="1" dirty="0" err="1">
                <a:solidFill>
                  <a:schemeClr val="tx2">
                    <a:lumMod val="10000"/>
                  </a:schemeClr>
                </a:solidFill>
              </a:rPr>
              <a:t>telephone</a:t>
            </a:r>
            <a:r>
              <a:rPr lang="fr-FR" sz="1400" b="1" dirty="0">
                <a:solidFill>
                  <a:schemeClr val="tx2">
                    <a:lumMod val="10000"/>
                  </a:schemeClr>
                </a:solidFill>
              </a:rPr>
              <a:t>){……}</a:t>
            </a:r>
          </a:p>
          <a:p>
            <a:pPr marL="0" lvl="0" indent="0" algn="l">
              <a:buNone/>
            </a:pPr>
            <a:r>
              <a:rPr lang="fr-FR" sz="1400" b="1" dirty="0">
                <a:solidFill>
                  <a:schemeClr val="tx2">
                    <a:lumMod val="10000"/>
                  </a:schemeClr>
                </a:solidFill>
              </a:rPr>
              <a:t>Public </a:t>
            </a:r>
            <a:r>
              <a:rPr lang="fr-FR" sz="1400" b="1" dirty="0" err="1">
                <a:solidFill>
                  <a:srgbClr val="0070C0"/>
                </a:solidFill>
              </a:rPr>
              <a:t>PersonneBuilder</a:t>
            </a:r>
            <a:r>
              <a:rPr lang="fr-FR" sz="1400" b="1" dirty="0">
                <a:solidFill>
                  <a:schemeClr val="tx2">
                    <a:lumMod val="10000"/>
                  </a:schemeClr>
                </a:solidFill>
              </a:rPr>
              <a:t> </a:t>
            </a:r>
            <a:r>
              <a:rPr lang="fr-FR" sz="1400" b="1" dirty="0" err="1">
                <a:solidFill>
                  <a:schemeClr val="tx2">
                    <a:lumMod val="10000"/>
                  </a:schemeClr>
                </a:solidFill>
              </a:rPr>
              <a:t>age</a:t>
            </a:r>
            <a:r>
              <a:rPr lang="fr-FR" sz="1400" b="1" dirty="0">
                <a:solidFill>
                  <a:schemeClr val="tx2">
                    <a:lumMod val="10000"/>
                  </a:schemeClr>
                </a:solidFill>
              </a:rPr>
              <a:t>(</a:t>
            </a:r>
            <a:r>
              <a:rPr lang="fr-FR" sz="1400" b="1" dirty="0" err="1">
                <a:solidFill>
                  <a:schemeClr val="tx2">
                    <a:lumMod val="10000"/>
                  </a:schemeClr>
                </a:solidFill>
              </a:rPr>
              <a:t>int</a:t>
            </a:r>
            <a:r>
              <a:rPr lang="fr-FR" sz="1400" b="1" dirty="0">
                <a:solidFill>
                  <a:schemeClr val="tx2">
                    <a:lumMod val="10000"/>
                  </a:schemeClr>
                </a:solidFill>
              </a:rPr>
              <a:t> </a:t>
            </a:r>
            <a:r>
              <a:rPr lang="fr-FR" sz="1400" b="1" dirty="0" err="1">
                <a:solidFill>
                  <a:schemeClr val="tx2">
                    <a:lumMod val="10000"/>
                  </a:schemeClr>
                </a:solidFill>
              </a:rPr>
              <a:t>age</a:t>
            </a:r>
            <a:r>
              <a:rPr lang="fr-FR" sz="1400" b="1" dirty="0">
                <a:solidFill>
                  <a:schemeClr val="tx2">
                    <a:lumMod val="10000"/>
                  </a:schemeClr>
                </a:solidFill>
              </a:rPr>
              <a:t>){……}</a:t>
            </a:r>
          </a:p>
          <a:p>
            <a:pPr marL="0" lvl="0" indent="0" algn="l">
              <a:buNone/>
            </a:pPr>
            <a:r>
              <a:rPr lang="fr-FR" sz="1400" b="1" dirty="0">
                <a:solidFill>
                  <a:schemeClr val="tx2">
                    <a:lumMod val="10000"/>
                  </a:schemeClr>
                </a:solidFill>
              </a:rPr>
              <a:t>Public </a:t>
            </a:r>
            <a:r>
              <a:rPr lang="fr-FR" sz="1400" b="1" dirty="0" err="1">
                <a:solidFill>
                  <a:srgbClr val="0070C0"/>
                </a:solidFill>
              </a:rPr>
              <a:t>PersonneBuilder</a:t>
            </a:r>
            <a:r>
              <a:rPr lang="fr-FR" sz="1400" b="1" dirty="0">
                <a:solidFill>
                  <a:schemeClr val="tx2">
                    <a:lumMod val="10000"/>
                  </a:schemeClr>
                </a:solidFill>
              </a:rPr>
              <a:t> email(String email){……}</a:t>
            </a:r>
          </a:p>
          <a:p>
            <a:pPr marL="0" lvl="0" indent="0" algn="l">
              <a:buNone/>
            </a:pPr>
            <a:endParaRPr lang="fr-FR" sz="1400" b="1" dirty="0">
              <a:solidFill>
                <a:schemeClr val="tx2">
                  <a:lumMod val="10000"/>
                </a:schemeClr>
              </a:solidFill>
            </a:endParaRPr>
          </a:p>
          <a:p>
            <a:pPr marL="0" lvl="0" indent="0" algn="l">
              <a:buNone/>
            </a:pPr>
            <a:r>
              <a:rPr lang="fr-FR" sz="1400" b="1" dirty="0">
                <a:solidFill>
                  <a:schemeClr val="tx2">
                    <a:lumMod val="10000"/>
                  </a:schemeClr>
                </a:solidFill>
              </a:rPr>
              <a:t>Public </a:t>
            </a:r>
            <a:r>
              <a:rPr lang="fr-FR" sz="1400" b="1" dirty="0">
                <a:solidFill>
                  <a:srgbClr val="C00000"/>
                </a:solidFill>
              </a:rPr>
              <a:t>Personne</a:t>
            </a:r>
            <a:r>
              <a:rPr lang="fr-FR" sz="1400" b="1" dirty="0">
                <a:solidFill>
                  <a:schemeClr val="tx2">
                    <a:lumMod val="10000"/>
                  </a:schemeClr>
                </a:solidFill>
              </a:rPr>
              <a:t> </a:t>
            </a:r>
            <a:r>
              <a:rPr lang="fr-FR" sz="1400" b="1" dirty="0" err="1">
                <a:solidFill>
                  <a:srgbClr val="FF0000"/>
                </a:solidFill>
              </a:rPr>
              <a:t>bluid</a:t>
            </a:r>
            <a:r>
              <a:rPr lang="fr-FR" sz="1400" b="1" dirty="0">
                <a:solidFill>
                  <a:schemeClr val="tx2">
                    <a:lumMod val="10000"/>
                  </a:schemeClr>
                </a:solidFill>
              </a:rPr>
              <a:t>(){</a:t>
            </a:r>
          </a:p>
          <a:p>
            <a:pPr marL="0" lvl="0" indent="0" algn="l">
              <a:buNone/>
            </a:pPr>
            <a:r>
              <a:rPr lang="fr-FR" sz="1400" b="1" dirty="0">
                <a:solidFill>
                  <a:schemeClr val="tx2">
                    <a:lumMod val="10000"/>
                  </a:schemeClr>
                </a:solidFill>
              </a:rPr>
              <a:t>return  new Personne(</a:t>
            </a:r>
            <a:r>
              <a:rPr lang="fr-FR" sz="1400" b="1" dirty="0">
                <a:solidFill>
                  <a:srgbClr val="00B050"/>
                </a:solidFill>
              </a:rPr>
              <a:t>nom</a:t>
            </a:r>
            <a:r>
              <a:rPr lang="fr-FR" sz="1400" b="1" dirty="0">
                <a:solidFill>
                  <a:schemeClr val="tx2">
                    <a:lumMod val="10000"/>
                  </a:schemeClr>
                </a:solidFill>
              </a:rPr>
              <a:t> , </a:t>
            </a:r>
            <a:r>
              <a:rPr lang="fr-FR" sz="1400" b="1" dirty="0" err="1">
                <a:solidFill>
                  <a:srgbClr val="00B050"/>
                </a:solidFill>
              </a:rPr>
              <a:t>prenom</a:t>
            </a:r>
            <a:r>
              <a:rPr lang="fr-FR" sz="1400" b="1" dirty="0">
                <a:solidFill>
                  <a:schemeClr val="tx2">
                    <a:lumMod val="10000"/>
                  </a:schemeClr>
                </a:solidFill>
              </a:rPr>
              <a:t>,  </a:t>
            </a:r>
            <a:r>
              <a:rPr lang="fr-FR" sz="1400" b="1" dirty="0" err="1">
                <a:solidFill>
                  <a:srgbClr val="00B050"/>
                </a:solidFill>
              </a:rPr>
              <a:t>age</a:t>
            </a:r>
            <a:r>
              <a:rPr lang="fr-FR" sz="1400" b="1" dirty="0">
                <a:solidFill>
                  <a:schemeClr val="tx2">
                    <a:lumMod val="10000"/>
                  </a:schemeClr>
                </a:solidFill>
              </a:rPr>
              <a:t>, </a:t>
            </a:r>
            <a:r>
              <a:rPr lang="fr-FR" sz="1400" b="1" dirty="0" err="1">
                <a:solidFill>
                  <a:srgbClr val="00B050"/>
                </a:solidFill>
              </a:rPr>
              <a:t>telephone</a:t>
            </a:r>
            <a:r>
              <a:rPr lang="fr-FR" sz="1400" b="1" dirty="0">
                <a:solidFill>
                  <a:schemeClr val="tx2">
                    <a:lumMod val="10000"/>
                  </a:schemeClr>
                </a:solidFill>
              </a:rPr>
              <a:t>, </a:t>
            </a:r>
            <a:r>
              <a:rPr lang="fr-FR" sz="1400" b="1" dirty="0">
                <a:solidFill>
                  <a:srgbClr val="00B050"/>
                </a:solidFill>
              </a:rPr>
              <a:t>email</a:t>
            </a:r>
            <a:r>
              <a:rPr lang="fr-FR" sz="1400" b="1" dirty="0">
                <a:solidFill>
                  <a:schemeClr val="tx2">
                    <a:lumMod val="10000"/>
                  </a:schemeClr>
                </a:solidFill>
              </a:rPr>
              <a:t> );</a:t>
            </a:r>
          </a:p>
          <a:p>
            <a:pPr marL="0" lvl="0" indent="0" algn="l">
              <a:buNone/>
            </a:pPr>
            <a:r>
              <a:rPr lang="fr-FR" sz="1400" b="1" dirty="0">
                <a:solidFill>
                  <a:schemeClr val="tx2">
                    <a:lumMod val="10000"/>
                  </a:schemeClr>
                </a:solidFill>
              </a:rPr>
              <a:t>}</a:t>
            </a:r>
          </a:p>
        </p:txBody>
      </p:sp>
      <p:sp>
        <p:nvSpPr>
          <p:cNvPr id="5" name="Accolade ouvrante 4">
            <a:extLst>
              <a:ext uri="{FF2B5EF4-FFF2-40B4-BE49-F238E27FC236}">
                <a16:creationId xmlns:a16="http://schemas.microsoft.com/office/drawing/2014/main" id="{AA10EF73-992A-D209-FA79-CF04D044898C}"/>
              </a:ext>
            </a:extLst>
          </p:cNvPr>
          <p:cNvSpPr/>
          <p:nvPr/>
        </p:nvSpPr>
        <p:spPr>
          <a:xfrm>
            <a:off x="3381153" y="170121"/>
            <a:ext cx="265814" cy="4742121"/>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fr-FR"/>
          </a:p>
        </p:txBody>
      </p:sp>
      <p:sp>
        <p:nvSpPr>
          <p:cNvPr id="6" name="ZoneTexte 5">
            <a:extLst>
              <a:ext uri="{FF2B5EF4-FFF2-40B4-BE49-F238E27FC236}">
                <a16:creationId xmlns:a16="http://schemas.microsoft.com/office/drawing/2014/main" id="{C998AEEC-C0EF-F685-4E0C-60B7C6ECB561}"/>
              </a:ext>
            </a:extLst>
          </p:cNvPr>
          <p:cNvSpPr txBox="1"/>
          <p:nvPr/>
        </p:nvSpPr>
        <p:spPr>
          <a:xfrm>
            <a:off x="372140" y="2125682"/>
            <a:ext cx="3009013" cy="830997"/>
          </a:xfrm>
          <a:prstGeom prst="rect">
            <a:avLst/>
          </a:prstGeom>
          <a:noFill/>
        </p:spPr>
        <p:txBody>
          <a:bodyPr wrap="square" rtlCol="0">
            <a:spAutoFit/>
          </a:bodyPr>
          <a:lstStyle/>
          <a:p>
            <a:r>
              <a:rPr lang="fr-FR" sz="2400" i="0" dirty="0">
                <a:solidFill>
                  <a:srgbClr val="374151"/>
                </a:solidFill>
                <a:effectLst/>
                <a:latin typeface="Söhne"/>
              </a:rPr>
              <a:t>Création de la classe Builder</a:t>
            </a:r>
            <a:endParaRPr lang="fr-FR" sz="2400" dirty="0"/>
          </a:p>
        </p:txBody>
      </p:sp>
    </p:spTree>
    <p:extLst>
      <p:ext uri="{BB962C8B-B14F-4D97-AF65-F5344CB8AC3E}">
        <p14:creationId xmlns:p14="http://schemas.microsoft.com/office/powerpoint/2010/main" val="961085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26" name="Google Shape;416;p34">
            <a:extLst>
              <a:ext uri="{FF2B5EF4-FFF2-40B4-BE49-F238E27FC236}">
                <a16:creationId xmlns:a16="http://schemas.microsoft.com/office/drawing/2014/main" id="{EA65EE94-FFD6-538C-977F-653B7600E73B}"/>
              </a:ext>
            </a:extLst>
          </p:cNvPr>
          <p:cNvSpPr txBox="1">
            <a:spLocks/>
          </p:cNvSpPr>
          <p:nvPr/>
        </p:nvSpPr>
        <p:spPr>
          <a:xfrm>
            <a:off x="2200939" y="106327"/>
            <a:ext cx="6783573" cy="2881422"/>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400"/>
              <a:buFont typeface="Anuphan"/>
              <a:buNone/>
              <a:defRPr sz="1200" b="0" i="0" u="none" strike="noStrike" cap="none">
                <a:solidFill>
                  <a:schemeClr val="dk1"/>
                </a:solidFill>
                <a:latin typeface="Anuphan"/>
                <a:ea typeface="Anuphan"/>
                <a:cs typeface="Anuphan"/>
                <a:sym typeface="Anuphan"/>
              </a:defRPr>
            </a:lvl1pPr>
            <a:lvl2pPr marL="914400" marR="0" lvl="1"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2pPr>
            <a:lvl3pPr marL="1371600" marR="0" lvl="2"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3pPr>
            <a:lvl4pPr marL="1828800" marR="0" lvl="3"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4pPr>
            <a:lvl5pPr marL="2286000" marR="0" lvl="4"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5pPr>
            <a:lvl6pPr marL="2743200" marR="0" lvl="5"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6pPr>
            <a:lvl7pPr marL="3200400" marR="0" lvl="6"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7pPr>
            <a:lvl8pPr marL="3657600" marR="0" lvl="7"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8pPr>
            <a:lvl9pPr marL="4114800" marR="0" lvl="8"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9pPr>
          </a:lstStyle>
          <a:p>
            <a:pPr marL="0" lvl="0" indent="0" algn="l">
              <a:buNone/>
            </a:pPr>
            <a:r>
              <a:rPr lang="fr-FR" sz="1400" b="1" dirty="0">
                <a:solidFill>
                  <a:schemeClr val="tx2">
                    <a:lumMod val="10000"/>
                  </a:schemeClr>
                </a:solidFill>
              </a:rPr>
              <a:t>public class Test {</a:t>
            </a:r>
          </a:p>
          <a:p>
            <a:pPr marL="0" lvl="0" indent="0" algn="l">
              <a:buNone/>
            </a:pPr>
            <a:endParaRPr lang="fr-FR" sz="1400" b="1" dirty="0">
              <a:solidFill>
                <a:schemeClr val="tx2">
                  <a:lumMod val="10000"/>
                </a:schemeClr>
              </a:solidFill>
            </a:endParaRPr>
          </a:p>
          <a:p>
            <a:pPr marL="0" lvl="0" indent="0" algn="l">
              <a:buNone/>
            </a:pPr>
            <a:r>
              <a:rPr lang="fr-FR" sz="1400" b="1" dirty="0">
                <a:solidFill>
                  <a:schemeClr val="tx2">
                    <a:lumMod val="10000"/>
                  </a:schemeClr>
                </a:solidFill>
              </a:rPr>
              <a:t>    public </a:t>
            </a:r>
            <a:r>
              <a:rPr lang="fr-FR" sz="1400" b="1" dirty="0" err="1">
                <a:solidFill>
                  <a:schemeClr val="tx2">
                    <a:lumMod val="10000"/>
                  </a:schemeClr>
                </a:solidFill>
              </a:rPr>
              <a:t>static</a:t>
            </a:r>
            <a:r>
              <a:rPr lang="fr-FR" sz="1400" b="1" dirty="0">
                <a:solidFill>
                  <a:schemeClr val="tx2">
                    <a:lumMod val="10000"/>
                  </a:schemeClr>
                </a:solidFill>
              </a:rPr>
              <a:t> </a:t>
            </a:r>
            <a:r>
              <a:rPr lang="fr-FR" sz="1400" b="1" dirty="0" err="1">
                <a:solidFill>
                  <a:schemeClr val="tx2">
                    <a:lumMod val="10000"/>
                  </a:schemeClr>
                </a:solidFill>
              </a:rPr>
              <a:t>void</a:t>
            </a:r>
            <a:r>
              <a:rPr lang="fr-FR" sz="1400" b="1" dirty="0">
                <a:solidFill>
                  <a:schemeClr val="tx2">
                    <a:lumMod val="10000"/>
                  </a:schemeClr>
                </a:solidFill>
              </a:rPr>
              <a:t> main(String[] args) {</a:t>
            </a:r>
          </a:p>
          <a:p>
            <a:pPr marL="0" lvl="0" indent="0" algn="l">
              <a:buNone/>
            </a:pPr>
            <a:r>
              <a:rPr lang="fr-FR" sz="1400" b="1" dirty="0">
                <a:solidFill>
                  <a:schemeClr val="tx2">
                    <a:lumMod val="10000"/>
                  </a:schemeClr>
                </a:solidFill>
              </a:rPr>
              <a:t>           Personne </a:t>
            </a:r>
            <a:r>
              <a:rPr lang="fr-FR" sz="1400" b="1" dirty="0">
                <a:solidFill>
                  <a:srgbClr val="0070C0"/>
                </a:solidFill>
              </a:rPr>
              <a:t>P</a:t>
            </a:r>
            <a:r>
              <a:rPr lang="fr-FR" sz="1400" b="1" dirty="0">
                <a:solidFill>
                  <a:schemeClr val="tx2">
                    <a:lumMod val="10000"/>
                  </a:schemeClr>
                </a:solidFill>
              </a:rPr>
              <a:t>;</a:t>
            </a:r>
          </a:p>
          <a:p>
            <a:pPr marL="0" lvl="0" indent="0" algn="l">
              <a:buNone/>
            </a:pPr>
            <a:r>
              <a:rPr lang="fr-FR" sz="1400" b="1" dirty="0">
                <a:solidFill>
                  <a:schemeClr val="tx2">
                    <a:lumMod val="10000"/>
                  </a:schemeClr>
                </a:solidFill>
              </a:rPr>
              <a:t>           </a:t>
            </a:r>
            <a:r>
              <a:rPr lang="fr-FR" sz="1400" b="1" dirty="0" err="1">
                <a:solidFill>
                  <a:schemeClr val="bg2">
                    <a:lumMod val="10000"/>
                  </a:schemeClr>
                </a:solidFill>
              </a:rPr>
              <a:t>PersonneBuilder</a:t>
            </a:r>
            <a:r>
              <a:rPr lang="fr-FR" sz="1400" b="1" dirty="0">
                <a:solidFill>
                  <a:schemeClr val="tx2">
                    <a:lumMod val="10000"/>
                  </a:schemeClr>
                </a:solidFill>
              </a:rPr>
              <a:t> </a:t>
            </a:r>
            <a:r>
              <a:rPr lang="fr-FR" sz="1400" b="1" dirty="0" err="1">
                <a:solidFill>
                  <a:srgbClr val="00B050"/>
                </a:solidFill>
              </a:rPr>
              <a:t>bluider</a:t>
            </a:r>
            <a:r>
              <a:rPr lang="fr-FR" sz="1400" b="1" dirty="0">
                <a:solidFill>
                  <a:schemeClr val="tx2">
                    <a:lumMod val="10000"/>
                  </a:schemeClr>
                </a:solidFill>
              </a:rPr>
              <a:t> =new </a:t>
            </a:r>
            <a:r>
              <a:rPr lang="fr-FR" sz="1400" b="1" dirty="0" err="1">
                <a:solidFill>
                  <a:schemeClr val="bg2">
                    <a:lumMod val="10000"/>
                  </a:schemeClr>
                </a:solidFill>
              </a:rPr>
              <a:t>PersonneBuilder</a:t>
            </a:r>
            <a:r>
              <a:rPr lang="fr-FR" sz="1400" b="1" dirty="0">
                <a:solidFill>
                  <a:schemeClr val="bg2">
                    <a:lumMod val="10000"/>
                  </a:schemeClr>
                </a:solidFill>
              </a:rPr>
              <a:t>();</a:t>
            </a:r>
          </a:p>
          <a:p>
            <a:pPr marL="0" lvl="0" indent="0" algn="l">
              <a:buNone/>
            </a:pPr>
            <a:endParaRPr lang="fr-FR" sz="1400" b="1" dirty="0">
              <a:solidFill>
                <a:srgbClr val="0070C0"/>
              </a:solidFill>
            </a:endParaRPr>
          </a:p>
          <a:p>
            <a:pPr marL="0" lvl="0" indent="0" algn="l">
              <a:buNone/>
            </a:pPr>
            <a:r>
              <a:rPr lang="fr-FR" sz="1400" b="1" dirty="0">
                <a:solidFill>
                  <a:srgbClr val="0070C0"/>
                </a:solidFill>
              </a:rPr>
              <a:t>          P= </a:t>
            </a:r>
            <a:r>
              <a:rPr lang="fr-FR" sz="1400" b="1" dirty="0" err="1">
                <a:solidFill>
                  <a:srgbClr val="00B050"/>
                </a:solidFill>
              </a:rPr>
              <a:t>bluider</a:t>
            </a:r>
            <a:r>
              <a:rPr lang="fr-FR" sz="1400" b="1" dirty="0" err="1">
                <a:solidFill>
                  <a:schemeClr val="tx2">
                    <a:lumMod val="10000"/>
                  </a:schemeClr>
                </a:solidFill>
              </a:rPr>
              <a:t>.nom</a:t>
            </a:r>
            <a:r>
              <a:rPr lang="fr-FR" sz="1400" b="1" dirty="0">
                <a:solidFill>
                  <a:schemeClr val="tx2">
                    <a:lumMod val="10000"/>
                  </a:schemeClr>
                </a:solidFill>
              </a:rPr>
              <a:t>(" IDRISSI " ). </a:t>
            </a:r>
            <a:r>
              <a:rPr lang="fr-FR" sz="1400" b="1" dirty="0" err="1">
                <a:solidFill>
                  <a:schemeClr val="tx2">
                    <a:lumMod val="10000"/>
                  </a:schemeClr>
                </a:solidFill>
              </a:rPr>
              <a:t>prenom</a:t>
            </a:r>
            <a:r>
              <a:rPr lang="fr-FR" sz="1400" b="1" dirty="0">
                <a:solidFill>
                  <a:schemeClr val="tx2">
                    <a:lumMod val="10000"/>
                  </a:schemeClr>
                </a:solidFill>
              </a:rPr>
              <a:t>(" ABDELKARIM " ).</a:t>
            </a:r>
            <a:r>
              <a:rPr lang="fr-FR" sz="1400" b="1" dirty="0" err="1">
                <a:solidFill>
                  <a:schemeClr val="tx2">
                    <a:lumMod val="10000"/>
                  </a:schemeClr>
                </a:solidFill>
              </a:rPr>
              <a:t>age</a:t>
            </a:r>
            <a:r>
              <a:rPr lang="fr-FR" sz="1400" b="1" dirty="0">
                <a:solidFill>
                  <a:schemeClr val="tx2">
                    <a:lumMod val="10000"/>
                  </a:schemeClr>
                </a:solidFill>
              </a:rPr>
              <a:t>(22). </a:t>
            </a:r>
            <a:r>
              <a:rPr lang="fr-FR" sz="1400" b="1" dirty="0" err="1">
                <a:solidFill>
                  <a:srgbClr val="C00000"/>
                </a:solidFill>
              </a:rPr>
              <a:t>Bluid</a:t>
            </a:r>
            <a:r>
              <a:rPr lang="fr-FR" sz="1400" b="1" dirty="0">
                <a:solidFill>
                  <a:schemeClr val="tx2">
                    <a:lumMod val="10000"/>
                  </a:schemeClr>
                </a:solidFill>
              </a:rPr>
              <a:t>(); </a:t>
            </a:r>
          </a:p>
          <a:p>
            <a:pPr marL="0" lvl="0" indent="0" algn="l">
              <a:buNone/>
            </a:pPr>
            <a:r>
              <a:rPr lang="fr-FR" sz="1400" b="1" dirty="0">
                <a:solidFill>
                  <a:schemeClr val="tx2">
                    <a:lumMod val="10000"/>
                  </a:schemeClr>
                </a:solidFill>
              </a:rPr>
              <a:t>}</a:t>
            </a:r>
          </a:p>
          <a:p>
            <a:pPr marL="0" lvl="0" indent="0" algn="l">
              <a:buNone/>
            </a:pPr>
            <a:r>
              <a:rPr lang="fr-FR" sz="1400" b="1" dirty="0">
                <a:solidFill>
                  <a:schemeClr val="tx2">
                    <a:lumMod val="10000"/>
                  </a:schemeClr>
                </a:solidFill>
              </a:rPr>
              <a:t>}</a:t>
            </a:r>
          </a:p>
          <a:p>
            <a:pPr marL="0" lvl="0" indent="0" algn="l">
              <a:buNone/>
            </a:pPr>
            <a:endParaRPr lang="fr-FR" sz="1400" b="1" dirty="0">
              <a:solidFill>
                <a:schemeClr val="tx2">
                  <a:lumMod val="10000"/>
                </a:schemeClr>
              </a:solidFill>
            </a:endParaRPr>
          </a:p>
        </p:txBody>
      </p:sp>
      <p:sp>
        <p:nvSpPr>
          <p:cNvPr id="5" name="Accolade ouvrante 4">
            <a:extLst>
              <a:ext uri="{FF2B5EF4-FFF2-40B4-BE49-F238E27FC236}">
                <a16:creationId xmlns:a16="http://schemas.microsoft.com/office/drawing/2014/main" id="{AA10EF73-992A-D209-FA79-CF04D044898C}"/>
              </a:ext>
            </a:extLst>
          </p:cNvPr>
          <p:cNvSpPr/>
          <p:nvPr/>
        </p:nvSpPr>
        <p:spPr>
          <a:xfrm>
            <a:off x="1679944" y="361508"/>
            <a:ext cx="334925" cy="2371060"/>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fr-FR" dirty="0"/>
          </a:p>
        </p:txBody>
      </p:sp>
      <p:sp>
        <p:nvSpPr>
          <p:cNvPr id="6" name="ZoneTexte 5">
            <a:extLst>
              <a:ext uri="{FF2B5EF4-FFF2-40B4-BE49-F238E27FC236}">
                <a16:creationId xmlns:a16="http://schemas.microsoft.com/office/drawing/2014/main" id="{C998AEEC-C0EF-F685-4E0C-60B7C6ECB561}"/>
              </a:ext>
            </a:extLst>
          </p:cNvPr>
          <p:cNvSpPr txBox="1"/>
          <p:nvPr/>
        </p:nvSpPr>
        <p:spPr>
          <a:xfrm>
            <a:off x="0" y="786055"/>
            <a:ext cx="1679944" cy="1200329"/>
          </a:xfrm>
          <a:prstGeom prst="rect">
            <a:avLst/>
          </a:prstGeom>
          <a:noFill/>
        </p:spPr>
        <p:txBody>
          <a:bodyPr wrap="square" rtlCol="0">
            <a:spAutoFit/>
          </a:bodyPr>
          <a:lstStyle/>
          <a:p>
            <a:r>
              <a:rPr lang="fr-FR" sz="2400" i="0" dirty="0">
                <a:solidFill>
                  <a:srgbClr val="374151"/>
                </a:solidFill>
                <a:effectLst/>
                <a:latin typeface="Söhne"/>
              </a:rPr>
              <a:t>Création de </a:t>
            </a:r>
          </a:p>
          <a:p>
            <a:r>
              <a:rPr lang="fr-FR" sz="2400" i="0" dirty="0">
                <a:solidFill>
                  <a:srgbClr val="374151"/>
                </a:solidFill>
                <a:effectLst/>
                <a:latin typeface="Söhne"/>
              </a:rPr>
              <a:t>la classe Builder </a:t>
            </a:r>
            <a:endParaRPr lang="fr-FR" sz="2400" dirty="0"/>
          </a:p>
        </p:txBody>
      </p:sp>
      <p:sp>
        <p:nvSpPr>
          <p:cNvPr id="2" name="ZoneTexte 1">
            <a:extLst>
              <a:ext uri="{FF2B5EF4-FFF2-40B4-BE49-F238E27FC236}">
                <a16:creationId xmlns:a16="http://schemas.microsoft.com/office/drawing/2014/main" id="{CF3D1CEB-F670-7A70-12FE-9EDB04423C4E}"/>
              </a:ext>
            </a:extLst>
          </p:cNvPr>
          <p:cNvSpPr txBox="1"/>
          <p:nvPr/>
        </p:nvSpPr>
        <p:spPr>
          <a:xfrm>
            <a:off x="1286539" y="3519376"/>
            <a:ext cx="5465135" cy="369332"/>
          </a:xfrm>
          <a:prstGeom prst="rect">
            <a:avLst/>
          </a:prstGeom>
          <a:noFill/>
        </p:spPr>
        <p:txBody>
          <a:bodyPr wrap="square" rtlCol="0">
            <a:spAutoFit/>
          </a:bodyPr>
          <a:lstStyle/>
          <a:p>
            <a:r>
              <a:rPr lang="fr-FR" sz="1800" b="0" i="0" dirty="0">
                <a:solidFill>
                  <a:srgbClr val="374151"/>
                </a:solidFill>
                <a:effectLst/>
                <a:latin typeface="Söhne"/>
              </a:rPr>
              <a:t>Les attributs email et téléphone seront affectés à </a:t>
            </a:r>
            <a:r>
              <a:rPr lang="fr-FR" sz="1800" b="0" i="0" dirty="0" err="1">
                <a:solidFill>
                  <a:srgbClr val="C00000"/>
                </a:solidFill>
                <a:effectLst/>
                <a:latin typeface="Söhne"/>
              </a:rPr>
              <a:t>null</a:t>
            </a:r>
            <a:r>
              <a:rPr lang="fr-FR" sz="1800" b="0" i="0" dirty="0">
                <a:solidFill>
                  <a:srgbClr val="374151"/>
                </a:solidFill>
                <a:effectLst/>
                <a:latin typeface="Söhne"/>
              </a:rPr>
              <a:t>.</a:t>
            </a:r>
            <a:endParaRPr lang="fr-FR" sz="1800" dirty="0"/>
          </a:p>
        </p:txBody>
      </p:sp>
      <p:sp>
        <p:nvSpPr>
          <p:cNvPr id="12" name="Accolade ouvrante 11">
            <a:extLst>
              <a:ext uri="{FF2B5EF4-FFF2-40B4-BE49-F238E27FC236}">
                <a16:creationId xmlns:a16="http://schemas.microsoft.com/office/drawing/2014/main" id="{0820491F-E6E4-B53F-B6EE-FCB90BC8C4C8}"/>
              </a:ext>
            </a:extLst>
          </p:cNvPr>
          <p:cNvSpPr/>
          <p:nvPr/>
        </p:nvSpPr>
        <p:spPr>
          <a:xfrm rot="16200000">
            <a:off x="3859086" y="1220750"/>
            <a:ext cx="320040" cy="2027364"/>
          </a:xfrm>
          <a:prstGeom prst="lef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fr-FR"/>
          </a:p>
        </p:txBody>
      </p:sp>
      <p:sp>
        <p:nvSpPr>
          <p:cNvPr id="13" name="ZoneTexte 12">
            <a:extLst>
              <a:ext uri="{FF2B5EF4-FFF2-40B4-BE49-F238E27FC236}">
                <a16:creationId xmlns:a16="http://schemas.microsoft.com/office/drawing/2014/main" id="{B530612D-116A-04F9-7DCA-3D2EFCE85F16}"/>
              </a:ext>
            </a:extLst>
          </p:cNvPr>
          <p:cNvSpPr txBox="1"/>
          <p:nvPr/>
        </p:nvSpPr>
        <p:spPr>
          <a:xfrm>
            <a:off x="2858628" y="2463031"/>
            <a:ext cx="2320956" cy="307777"/>
          </a:xfrm>
          <a:prstGeom prst="rect">
            <a:avLst/>
          </a:prstGeom>
          <a:noFill/>
        </p:spPr>
        <p:txBody>
          <a:bodyPr wrap="square" rtlCol="0">
            <a:spAutoFit/>
          </a:bodyPr>
          <a:lstStyle/>
          <a:p>
            <a:r>
              <a:rPr lang="fr-FR" dirty="0"/>
              <a:t>Return </a:t>
            </a:r>
            <a:r>
              <a:rPr lang="fr-FR" sz="1400" b="1" dirty="0" err="1">
                <a:solidFill>
                  <a:srgbClr val="00B050"/>
                </a:solidFill>
              </a:rPr>
              <a:t>bluider</a:t>
            </a:r>
            <a:endParaRPr lang="fr-FR" dirty="0"/>
          </a:p>
        </p:txBody>
      </p:sp>
    </p:spTree>
    <p:extLst>
      <p:ext uri="{BB962C8B-B14F-4D97-AF65-F5344CB8AC3E}">
        <p14:creationId xmlns:p14="http://schemas.microsoft.com/office/powerpoint/2010/main" val="2790353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0"/>
          <p:cNvSpPr txBox="1">
            <a:spLocks noGrp="1"/>
          </p:cNvSpPr>
          <p:nvPr>
            <p:ph type="title"/>
          </p:nvPr>
        </p:nvSpPr>
        <p:spPr>
          <a:xfrm>
            <a:off x="1968300" y="2606500"/>
            <a:ext cx="5207400" cy="96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Inroduction</a:t>
            </a:r>
            <a:endParaRPr dirty="0"/>
          </a:p>
        </p:txBody>
      </p:sp>
      <p:sp>
        <p:nvSpPr>
          <p:cNvPr id="325" name="Google Shape;325;p30"/>
          <p:cNvSpPr txBox="1">
            <a:spLocks noGrp="1"/>
          </p:cNvSpPr>
          <p:nvPr>
            <p:ph type="title" idx="2"/>
          </p:nvPr>
        </p:nvSpPr>
        <p:spPr>
          <a:xfrm>
            <a:off x="3833250" y="1082100"/>
            <a:ext cx="1477500" cy="12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334" name="Google Shape;334;p30"/>
          <p:cNvGrpSpPr/>
          <p:nvPr/>
        </p:nvGrpSpPr>
        <p:grpSpPr>
          <a:xfrm rot="-682579" flipH="1">
            <a:off x="7918539" y="4262298"/>
            <a:ext cx="1020719" cy="692405"/>
            <a:chOff x="710475" y="4431950"/>
            <a:chExt cx="1470700" cy="997650"/>
          </a:xfrm>
        </p:grpSpPr>
        <p:sp>
          <p:nvSpPr>
            <p:cNvPr id="335" name="Google Shape;335;p30"/>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30"/>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30"/>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595734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91CC1-2B55-D66B-4256-1A3B704D1F53}"/>
              </a:ext>
            </a:extLst>
          </p:cNvPr>
          <p:cNvSpPr>
            <a:spLocks noGrp="1"/>
          </p:cNvSpPr>
          <p:nvPr>
            <p:ph type="title"/>
          </p:nvPr>
        </p:nvSpPr>
        <p:spPr>
          <a:xfrm>
            <a:off x="211500" y="230500"/>
            <a:ext cx="3438900" cy="626300"/>
          </a:xfrm>
        </p:spPr>
        <p:txBody>
          <a:bodyPr/>
          <a:lstStyle/>
          <a:p>
            <a:r>
              <a:rPr lang="en-US" sz="2400" dirty="0"/>
              <a:t>Introduction : </a:t>
            </a:r>
            <a:endParaRPr lang="fr-FR" sz="2400" dirty="0"/>
          </a:p>
        </p:txBody>
      </p:sp>
      <p:sp>
        <p:nvSpPr>
          <p:cNvPr id="5" name="Google Shape;362;p32">
            <a:extLst>
              <a:ext uri="{FF2B5EF4-FFF2-40B4-BE49-F238E27FC236}">
                <a16:creationId xmlns:a16="http://schemas.microsoft.com/office/drawing/2014/main" id="{1C3C54C9-B82A-10A1-4069-FD34906A2393}"/>
              </a:ext>
            </a:extLst>
          </p:cNvPr>
          <p:cNvSpPr txBox="1">
            <a:spLocks/>
          </p:cNvSpPr>
          <p:nvPr/>
        </p:nvSpPr>
        <p:spPr>
          <a:xfrm>
            <a:off x="836135" y="1995514"/>
            <a:ext cx="7145327" cy="1702418"/>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1pPr>
            <a:lvl2pPr marL="914400" marR="0" lvl="1"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2pPr>
            <a:lvl3pPr marL="1371600" marR="0" lvl="2"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3pPr>
            <a:lvl4pPr marL="1828800" marR="0" lvl="3"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4pPr>
            <a:lvl5pPr marL="2286000" marR="0" lvl="4"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5pPr>
            <a:lvl6pPr marL="2743200" marR="0" lvl="5"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6pPr>
            <a:lvl7pPr marL="3200400" marR="0" lvl="6"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7pPr>
            <a:lvl8pPr marL="3657600" marR="0" lvl="7"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8pPr>
            <a:lvl9pPr marL="4114800" marR="0" lvl="8"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9pPr>
          </a:lstStyle>
          <a:p>
            <a:pPr marL="0" indent="0"/>
            <a:r>
              <a:rPr lang="fr-FR" sz="1600" dirty="0"/>
              <a:t>En conclusion, je vous encourage à explorer davantage le design pattern Composite et à l'appliquer dans vos projets de programmation. La compréhension de ce pattern vous aidera à concevoir des logiciels plus modulaires, flexibles et faciles à maintenir.</a:t>
            </a:r>
            <a:endParaRPr lang="fr-FR" sz="2000" dirty="0"/>
          </a:p>
        </p:txBody>
      </p:sp>
    </p:spTree>
    <p:extLst>
      <p:ext uri="{BB962C8B-B14F-4D97-AF65-F5344CB8AC3E}">
        <p14:creationId xmlns:p14="http://schemas.microsoft.com/office/powerpoint/2010/main" val="2668916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0"/>
          <p:cNvSpPr txBox="1">
            <a:spLocks noGrp="1"/>
          </p:cNvSpPr>
          <p:nvPr>
            <p:ph type="title"/>
          </p:nvPr>
        </p:nvSpPr>
        <p:spPr>
          <a:xfrm>
            <a:off x="1968300" y="2606500"/>
            <a:ext cx="5207400" cy="96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Observer</a:t>
            </a:r>
            <a:endParaRPr dirty="0"/>
          </a:p>
        </p:txBody>
      </p:sp>
      <p:sp>
        <p:nvSpPr>
          <p:cNvPr id="325" name="Google Shape;325;p30"/>
          <p:cNvSpPr txBox="1">
            <a:spLocks noGrp="1"/>
          </p:cNvSpPr>
          <p:nvPr>
            <p:ph type="title" idx="2"/>
          </p:nvPr>
        </p:nvSpPr>
        <p:spPr>
          <a:xfrm>
            <a:off x="3833250" y="1082100"/>
            <a:ext cx="1477500" cy="12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326" name="Google Shape;326;p30"/>
          <p:cNvGrpSpPr/>
          <p:nvPr/>
        </p:nvGrpSpPr>
        <p:grpSpPr>
          <a:xfrm>
            <a:off x="355358" y="424858"/>
            <a:ext cx="1835075" cy="1450263"/>
            <a:chOff x="7800400" y="280725"/>
            <a:chExt cx="1861508" cy="1471154"/>
          </a:xfrm>
        </p:grpSpPr>
        <p:sp>
          <p:nvSpPr>
            <p:cNvPr id="327" name="Google Shape;327;p30"/>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30"/>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30"/>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30"/>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30"/>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30"/>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30"/>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4" name="Google Shape;334;p30"/>
          <p:cNvGrpSpPr/>
          <p:nvPr/>
        </p:nvGrpSpPr>
        <p:grpSpPr>
          <a:xfrm rot="-682579" flipH="1">
            <a:off x="7918539" y="4262298"/>
            <a:ext cx="1020719" cy="692405"/>
            <a:chOff x="710475" y="4431950"/>
            <a:chExt cx="1470700" cy="997650"/>
          </a:xfrm>
        </p:grpSpPr>
        <p:sp>
          <p:nvSpPr>
            <p:cNvPr id="335" name="Google Shape;335;p30"/>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30"/>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30"/>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316600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31"/>
          <p:cNvSpPr txBox="1">
            <a:spLocks noGrp="1"/>
          </p:cNvSpPr>
          <p:nvPr>
            <p:ph type="title"/>
          </p:nvPr>
        </p:nvSpPr>
        <p:spPr>
          <a:xfrm>
            <a:off x="55622" y="877989"/>
            <a:ext cx="4248600" cy="572700"/>
          </a:xfrm>
          <a:prstGeom prst="rect">
            <a:avLst/>
          </a:prstGeom>
          <a:solidFill>
            <a:schemeClr val="bg2">
              <a:lumMod val="50000"/>
            </a:schemeClr>
          </a:solidFill>
        </p:spPr>
        <p:txBody>
          <a:bodyPr spcFirstLastPara="1" wrap="square" lIns="91425" tIns="91425" rIns="91425" bIns="91425" anchor="ctr" anchorCtr="0">
            <a:noAutofit/>
          </a:bodyPr>
          <a:lstStyle/>
          <a:p>
            <a:pPr marL="0" lvl="0" indent="0" algn="l" rtl="0">
              <a:spcBef>
                <a:spcPts val="0"/>
              </a:spcBef>
              <a:spcAft>
                <a:spcPts val="0"/>
              </a:spcAft>
              <a:buNone/>
            </a:pPr>
            <a:r>
              <a:rPr lang="en-CA" dirty="0">
                <a:solidFill>
                  <a:schemeClr val="bg1"/>
                </a:solidFill>
              </a:rPr>
              <a:t>Definition</a:t>
            </a:r>
            <a:endParaRPr dirty="0">
              <a:solidFill>
                <a:schemeClr val="bg1"/>
              </a:solidFill>
            </a:endParaRPr>
          </a:p>
        </p:txBody>
      </p:sp>
      <p:sp>
        <p:nvSpPr>
          <p:cNvPr id="344" name="Google Shape;344;p31"/>
          <p:cNvSpPr txBox="1">
            <a:spLocks noGrp="1"/>
          </p:cNvSpPr>
          <p:nvPr>
            <p:ph type="body" idx="1"/>
          </p:nvPr>
        </p:nvSpPr>
        <p:spPr>
          <a:xfrm>
            <a:off x="181451" y="1648138"/>
            <a:ext cx="3943800" cy="2298579"/>
          </a:xfrm>
          <a:prstGeom prst="rect">
            <a:avLst/>
          </a:prstGeom>
        </p:spPr>
        <p:txBody>
          <a:bodyPr spcFirstLastPara="1" wrap="square" lIns="91425" tIns="91425" rIns="91425" bIns="91425" anchor="ctr" anchorCtr="0">
            <a:noAutofit/>
          </a:bodyPr>
          <a:lstStyle/>
          <a:p>
            <a:pPr marL="0" lvl="0" indent="0">
              <a:buNone/>
            </a:pPr>
            <a:r>
              <a:rPr lang="fr-FR" sz="1400" dirty="0">
                <a:solidFill>
                  <a:schemeClr val="bg2">
                    <a:lumMod val="10000"/>
                  </a:schemeClr>
                </a:solidFill>
              </a:rPr>
              <a:t>L’Observateur est un patron de conception comportemental qui permet de mettre en place un mécanisme de souscription pour envoyer des notifications à plusieurs objets, au sujet d’événements concernant les objets qu’ils observent.</a:t>
            </a:r>
            <a:endParaRPr sz="1400" dirty="0">
              <a:solidFill>
                <a:schemeClr val="bg2">
                  <a:lumMod val="10000"/>
                </a:schemeClr>
              </a:solidFill>
            </a:endParaRPr>
          </a:p>
        </p:txBody>
      </p:sp>
      <p:grpSp>
        <p:nvGrpSpPr>
          <p:cNvPr id="349" name="Google Shape;349;p31"/>
          <p:cNvGrpSpPr/>
          <p:nvPr/>
        </p:nvGrpSpPr>
        <p:grpSpPr>
          <a:xfrm rot="-10117237" flipH="1">
            <a:off x="371487" y="4178745"/>
            <a:ext cx="813271" cy="642730"/>
            <a:chOff x="7800400" y="280725"/>
            <a:chExt cx="1861508" cy="1471154"/>
          </a:xfrm>
        </p:grpSpPr>
        <p:sp>
          <p:nvSpPr>
            <p:cNvPr id="350" name="Google Shape;350;p31"/>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31"/>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31"/>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31"/>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31"/>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31"/>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31"/>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7" name="Straight Connector 6">
            <a:extLst>
              <a:ext uri="{FF2B5EF4-FFF2-40B4-BE49-F238E27FC236}">
                <a16:creationId xmlns:a16="http://schemas.microsoft.com/office/drawing/2014/main" id="{BDBD418D-66F8-CD99-DB01-E029CCAAF685}"/>
              </a:ext>
            </a:extLst>
          </p:cNvPr>
          <p:cNvCxnSpPr>
            <a:cxnSpLocks/>
          </p:cNvCxnSpPr>
          <p:nvPr/>
        </p:nvCxnSpPr>
        <p:spPr>
          <a:xfrm>
            <a:off x="5057775" y="692944"/>
            <a:ext cx="0" cy="368406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951711D-680C-119E-0D1C-D4EF819DDF98}"/>
              </a:ext>
            </a:extLst>
          </p:cNvPr>
          <p:cNvCxnSpPr/>
          <p:nvPr/>
        </p:nvCxnSpPr>
        <p:spPr>
          <a:xfrm>
            <a:off x="7784311" y="757239"/>
            <a:ext cx="0" cy="36840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FE10FD75-057A-C2A7-C022-6F2FC6654B84}"/>
              </a:ext>
            </a:extLst>
          </p:cNvPr>
          <p:cNvSpPr/>
          <p:nvPr/>
        </p:nvSpPr>
        <p:spPr>
          <a:xfrm>
            <a:off x="7260431" y="392214"/>
            <a:ext cx="971550" cy="37427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Observable</a:t>
            </a:r>
          </a:p>
          <a:p>
            <a:pPr algn="ctr"/>
            <a:r>
              <a:rPr lang="en-US" sz="1100" dirty="0"/>
              <a:t>Etat = 2</a:t>
            </a:r>
            <a:endParaRPr lang="fr-FR" sz="1100" dirty="0"/>
          </a:p>
        </p:txBody>
      </p:sp>
      <p:sp>
        <p:nvSpPr>
          <p:cNvPr id="12" name="Rectangle: Rounded Corners 11">
            <a:extLst>
              <a:ext uri="{FF2B5EF4-FFF2-40B4-BE49-F238E27FC236}">
                <a16:creationId xmlns:a16="http://schemas.microsoft.com/office/drawing/2014/main" id="{96C74CC1-93EC-1F20-3634-24D830E9E630}"/>
              </a:ext>
            </a:extLst>
          </p:cNvPr>
          <p:cNvSpPr/>
          <p:nvPr/>
        </p:nvSpPr>
        <p:spPr>
          <a:xfrm>
            <a:off x="4572000" y="392214"/>
            <a:ext cx="971550" cy="3007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Observer 1</a:t>
            </a:r>
            <a:endParaRPr lang="fr-FR" sz="1100" dirty="0"/>
          </a:p>
        </p:txBody>
      </p:sp>
      <p:cxnSp>
        <p:nvCxnSpPr>
          <p:cNvPr id="14" name="Straight Arrow Connector 13">
            <a:extLst>
              <a:ext uri="{FF2B5EF4-FFF2-40B4-BE49-F238E27FC236}">
                <a16:creationId xmlns:a16="http://schemas.microsoft.com/office/drawing/2014/main" id="{9C4F34DB-F9FC-2201-BD35-C57AC913CAD9}"/>
              </a:ext>
            </a:extLst>
          </p:cNvPr>
          <p:cNvCxnSpPr/>
          <p:nvPr/>
        </p:nvCxnSpPr>
        <p:spPr>
          <a:xfrm>
            <a:off x="5057775" y="1401816"/>
            <a:ext cx="2688431"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10AE8E5-A7F3-C53A-13B0-F9779AF45C54}"/>
              </a:ext>
            </a:extLst>
          </p:cNvPr>
          <p:cNvSpPr txBox="1"/>
          <p:nvPr/>
        </p:nvSpPr>
        <p:spPr>
          <a:xfrm>
            <a:off x="5107771" y="1186372"/>
            <a:ext cx="771535" cy="215444"/>
          </a:xfrm>
          <a:prstGeom prst="rect">
            <a:avLst/>
          </a:prstGeom>
          <a:noFill/>
        </p:spPr>
        <p:txBody>
          <a:bodyPr wrap="square" rtlCol="0">
            <a:spAutoFit/>
          </a:bodyPr>
          <a:lstStyle/>
          <a:p>
            <a:r>
              <a:rPr lang="en-US" sz="800" dirty="0"/>
              <a:t>Subscribe()</a:t>
            </a:r>
            <a:endParaRPr lang="fr-FR" sz="800" dirty="0"/>
          </a:p>
        </p:txBody>
      </p:sp>
      <p:cxnSp>
        <p:nvCxnSpPr>
          <p:cNvPr id="16" name="Straight Arrow Connector 15">
            <a:extLst>
              <a:ext uri="{FF2B5EF4-FFF2-40B4-BE49-F238E27FC236}">
                <a16:creationId xmlns:a16="http://schemas.microsoft.com/office/drawing/2014/main" id="{91619447-BB95-7417-9654-E490F415F313}"/>
              </a:ext>
            </a:extLst>
          </p:cNvPr>
          <p:cNvCxnSpPr>
            <a:cxnSpLocks/>
          </p:cNvCxnSpPr>
          <p:nvPr/>
        </p:nvCxnSpPr>
        <p:spPr>
          <a:xfrm>
            <a:off x="6260314" y="1718524"/>
            <a:ext cx="152399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A65A627-42F7-0613-DE96-EE0737C0E3AF}"/>
              </a:ext>
            </a:extLst>
          </p:cNvPr>
          <p:cNvSpPr txBox="1"/>
          <p:nvPr/>
        </p:nvSpPr>
        <p:spPr>
          <a:xfrm>
            <a:off x="6272205" y="1503080"/>
            <a:ext cx="771535" cy="215444"/>
          </a:xfrm>
          <a:prstGeom prst="rect">
            <a:avLst/>
          </a:prstGeom>
          <a:noFill/>
        </p:spPr>
        <p:txBody>
          <a:bodyPr wrap="square" rtlCol="0">
            <a:spAutoFit/>
          </a:bodyPr>
          <a:lstStyle/>
          <a:p>
            <a:r>
              <a:rPr lang="en-US" sz="800" dirty="0"/>
              <a:t>Subscribe()</a:t>
            </a:r>
            <a:endParaRPr lang="fr-FR" sz="800" dirty="0"/>
          </a:p>
        </p:txBody>
      </p:sp>
      <p:cxnSp>
        <p:nvCxnSpPr>
          <p:cNvPr id="342" name="Straight Connector 341">
            <a:extLst>
              <a:ext uri="{FF2B5EF4-FFF2-40B4-BE49-F238E27FC236}">
                <a16:creationId xmlns:a16="http://schemas.microsoft.com/office/drawing/2014/main" id="{EE03EB6A-EF82-C32F-E63C-66A4F8EEB450}"/>
              </a:ext>
            </a:extLst>
          </p:cNvPr>
          <p:cNvCxnSpPr>
            <a:cxnSpLocks/>
          </p:cNvCxnSpPr>
          <p:nvPr/>
        </p:nvCxnSpPr>
        <p:spPr>
          <a:xfrm flipH="1">
            <a:off x="7784311" y="2479291"/>
            <a:ext cx="438137" cy="0"/>
          </a:xfrm>
          <a:prstGeom prst="line">
            <a:avLst/>
          </a:prstGeom>
          <a:ln w="28575">
            <a:solidFill>
              <a:srgbClr val="353B40"/>
            </a:solidFill>
          </a:ln>
        </p:spPr>
        <p:style>
          <a:lnRef idx="1">
            <a:schemeClr val="accent1"/>
          </a:lnRef>
          <a:fillRef idx="0">
            <a:schemeClr val="accent1"/>
          </a:fillRef>
          <a:effectRef idx="0">
            <a:schemeClr val="accent1"/>
          </a:effectRef>
          <a:fontRef idx="minor">
            <a:schemeClr val="tx1"/>
          </a:fontRef>
        </p:style>
      </p:cxnSp>
      <p:sp>
        <p:nvSpPr>
          <p:cNvPr id="359" name="Arrow: Bent 358">
            <a:extLst>
              <a:ext uri="{FF2B5EF4-FFF2-40B4-BE49-F238E27FC236}">
                <a16:creationId xmlns:a16="http://schemas.microsoft.com/office/drawing/2014/main" id="{97BA83CE-2F27-4FE9-8BBA-96AB1F49F36C}"/>
              </a:ext>
            </a:extLst>
          </p:cNvPr>
          <p:cNvSpPr/>
          <p:nvPr/>
        </p:nvSpPr>
        <p:spPr>
          <a:xfrm flipH="1">
            <a:off x="7784311" y="2105012"/>
            <a:ext cx="438137" cy="374279"/>
          </a:xfrm>
          <a:prstGeom prst="bentArrow">
            <a:avLst>
              <a:gd name="adj1" fmla="val 0"/>
              <a:gd name="adj2" fmla="val 13133"/>
              <a:gd name="adj3" fmla="val 25000"/>
              <a:gd name="adj4" fmla="val 1708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61" name="TextBox 360">
            <a:extLst>
              <a:ext uri="{FF2B5EF4-FFF2-40B4-BE49-F238E27FC236}">
                <a16:creationId xmlns:a16="http://schemas.microsoft.com/office/drawing/2014/main" id="{DCFFB003-1A79-3336-7823-AA7DD0DF6BF4}"/>
              </a:ext>
            </a:extLst>
          </p:cNvPr>
          <p:cNvSpPr txBox="1"/>
          <p:nvPr/>
        </p:nvSpPr>
        <p:spPr>
          <a:xfrm>
            <a:off x="8222448" y="2083171"/>
            <a:ext cx="771535" cy="461665"/>
          </a:xfrm>
          <a:prstGeom prst="rect">
            <a:avLst/>
          </a:prstGeom>
          <a:noFill/>
        </p:spPr>
        <p:txBody>
          <a:bodyPr wrap="square" rtlCol="0">
            <a:spAutoFit/>
          </a:bodyPr>
          <a:lstStyle/>
          <a:p>
            <a:r>
              <a:rPr lang="en-US" sz="800" dirty="0" err="1"/>
              <a:t>Evenement</a:t>
            </a:r>
            <a:r>
              <a:rPr lang="en-US" sz="800" dirty="0"/>
              <a:t> : Etat </a:t>
            </a:r>
            <a:r>
              <a:rPr lang="en-US" sz="800" dirty="0" err="1"/>
              <a:t>est</a:t>
            </a:r>
            <a:r>
              <a:rPr lang="en-US" sz="800" dirty="0"/>
              <a:t> change</a:t>
            </a:r>
            <a:endParaRPr lang="fr-FR" sz="800" dirty="0"/>
          </a:p>
        </p:txBody>
      </p:sp>
      <p:sp>
        <p:nvSpPr>
          <p:cNvPr id="362" name="TextBox 361">
            <a:extLst>
              <a:ext uri="{FF2B5EF4-FFF2-40B4-BE49-F238E27FC236}">
                <a16:creationId xmlns:a16="http://schemas.microsoft.com/office/drawing/2014/main" id="{1F09BBAF-D536-846D-8FC3-FC4FFB1C0C2E}"/>
              </a:ext>
            </a:extLst>
          </p:cNvPr>
          <p:cNvSpPr txBox="1"/>
          <p:nvPr/>
        </p:nvSpPr>
        <p:spPr>
          <a:xfrm>
            <a:off x="7792996" y="2703671"/>
            <a:ext cx="1037966" cy="430887"/>
          </a:xfrm>
          <a:prstGeom prst="rect">
            <a:avLst/>
          </a:prstGeom>
          <a:noFill/>
        </p:spPr>
        <p:txBody>
          <a:bodyPr wrap="square" rtlCol="0">
            <a:spAutoFit/>
          </a:bodyPr>
          <a:lstStyle/>
          <a:p>
            <a:r>
              <a:rPr lang="en-US" sz="1100" dirty="0"/>
              <a:t>Informer les </a:t>
            </a:r>
            <a:r>
              <a:rPr lang="en-US" sz="1100" dirty="0" err="1"/>
              <a:t>observateurs</a:t>
            </a:r>
            <a:r>
              <a:rPr lang="en-US" sz="1100" dirty="0"/>
              <a:t> </a:t>
            </a:r>
            <a:endParaRPr lang="fr-FR" sz="1100" dirty="0"/>
          </a:p>
        </p:txBody>
      </p:sp>
      <p:cxnSp>
        <p:nvCxnSpPr>
          <p:cNvPr id="363" name="Straight Arrow Connector 362">
            <a:extLst>
              <a:ext uri="{FF2B5EF4-FFF2-40B4-BE49-F238E27FC236}">
                <a16:creationId xmlns:a16="http://schemas.microsoft.com/office/drawing/2014/main" id="{B1CFB974-3EF5-0DF9-2C8F-1951F51A93A4}"/>
              </a:ext>
            </a:extLst>
          </p:cNvPr>
          <p:cNvCxnSpPr>
            <a:cxnSpLocks/>
          </p:cNvCxnSpPr>
          <p:nvPr/>
        </p:nvCxnSpPr>
        <p:spPr>
          <a:xfrm flipH="1">
            <a:off x="6268639" y="2954257"/>
            <a:ext cx="149798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6" name="TextBox 365">
            <a:extLst>
              <a:ext uri="{FF2B5EF4-FFF2-40B4-BE49-F238E27FC236}">
                <a16:creationId xmlns:a16="http://schemas.microsoft.com/office/drawing/2014/main" id="{F51AAAC9-1683-47EF-23F9-814016272BE0}"/>
              </a:ext>
            </a:extLst>
          </p:cNvPr>
          <p:cNvSpPr txBox="1"/>
          <p:nvPr/>
        </p:nvSpPr>
        <p:spPr>
          <a:xfrm>
            <a:off x="6377767" y="2713577"/>
            <a:ext cx="1071949" cy="230832"/>
          </a:xfrm>
          <a:prstGeom prst="rect">
            <a:avLst/>
          </a:prstGeom>
          <a:noFill/>
        </p:spPr>
        <p:txBody>
          <a:bodyPr wrap="square" rtlCol="0">
            <a:spAutoFit/>
          </a:bodyPr>
          <a:lstStyle/>
          <a:p>
            <a:r>
              <a:rPr lang="en-US" sz="900" dirty="0"/>
              <a:t>Update(</a:t>
            </a:r>
            <a:r>
              <a:rPr lang="en-US" sz="900" dirty="0" err="1"/>
              <a:t>etat</a:t>
            </a:r>
            <a:r>
              <a:rPr lang="en-US" sz="900" dirty="0"/>
              <a:t> = 2)</a:t>
            </a:r>
            <a:endParaRPr lang="fr-FR" sz="900" dirty="0"/>
          </a:p>
        </p:txBody>
      </p:sp>
      <p:cxnSp>
        <p:nvCxnSpPr>
          <p:cNvPr id="367" name="Straight Connector 366">
            <a:extLst>
              <a:ext uri="{FF2B5EF4-FFF2-40B4-BE49-F238E27FC236}">
                <a16:creationId xmlns:a16="http://schemas.microsoft.com/office/drawing/2014/main" id="{79D3BD17-913F-A6CC-3320-897901A68FB1}"/>
              </a:ext>
            </a:extLst>
          </p:cNvPr>
          <p:cNvCxnSpPr>
            <a:cxnSpLocks/>
          </p:cNvCxnSpPr>
          <p:nvPr/>
        </p:nvCxnSpPr>
        <p:spPr>
          <a:xfrm flipH="1">
            <a:off x="6264429" y="3603759"/>
            <a:ext cx="438137" cy="0"/>
          </a:xfrm>
          <a:prstGeom prst="line">
            <a:avLst/>
          </a:prstGeom>
          <a:ln w="28575">
            <a:solidFill>
              <a:srgbClr val="353B40"/>
            </a:solidFill>
          </a:ln>
        </p:spPr>
        <p:style>
          <a:lnRef idx="1">
            <a:schemeClr val="accent1"/>
          </a:lnRef>
          <a:fillRef idx="0">
            <a:schemeClr val="accent1"/>
          </a:fillRef>
          <a:effectRef idx="0">
            <a:schemeClr val="accent1"/>
          </a:effectRef>
          <a:fontRef idx="minor">
            <a:schemeClr val="tx1"/>
          </a:fontRef>
        </p:style>
      </p:cxnSp>
      <p:sp>
        <p:nvSpPr>
          <p:cNvPr id="368" name="Arrow: Bent 367">
            <a:extLst>
              <a:ext uri="{FF2B5EF4-FFF2-40B4-BE49-F238E27FC236}">
                <a16:creationId xmlns:a16="http://schemas.microsoft.com/office/drawing/2014/main" id="{259E8C07-48BE-906B-5261-7640FC1616D4}"/>
              </a:ext>
            </a:extLst>
          </p:cNvPr>
          <p:cNvSpPr/>
          <p:nvPr/>
        </p:nvSpPr>
        <p:spPr>
          <a:xfrm flipH="1">
            <a:off x="6264429" y="3229480"/>
            <a:ext cx="438137" cy="374279"/>
          </a:xfrm>
          <a:prstGeom prst="bentArrow">
            <a:avLst>
              <a:gd name="adj1" fmla="val 0"/>
              <a:gd name="adj2" fmla="val 13133"/>
              <a:gd name="adj3" fmla="val 25000"/>
              <a:gd name="adj4" fmla="val 1708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69" name="TextBox 368">
            <a:extLst>
              <a:ext uri="{FF2B5EF4-FFF2-40B4-BE49-F238E27FC236}">
                <a16:creationId xmlns:a16="http://schemas.microsoft.com/office/drawing/2014/main" id="{731E42FD-40CB-34F2-7801-743A7237F920}"/>
              </a:ext>
            </a:extLst>
          </p:cNvPr>
          <p:cNvSpPr txBox="1"/>
          <p:nvPr/>
        </p:nvSpPr>
        <p:spPr>
          <a:xfrm>
            <a:off x="6702566" y="3207639"/>
            <a:ext cx="771535" cy="338554"/>
          </a:xfrm>
          <a:prstGeom prst="rect">
            <a:avLst/>
          </a:prstGeom>
          <a:noFill/>
        </p:spPr>
        <p:txBody>
          <a:bodyPr wrap="square" rtlCol="0">
            <a:spAutoFit/>
          </a:bodyPr>
          <a:lstStyle/>
          <a:p>
            <a:r>
              <a:rPr lang="en-US" sz="800" dirty="0"/>
              <a:t>Nouvelle </a:t>
            </a:r>
            <a:r>
              <a:rPr lang="en-US" sz="800" dirty="0" err="1"/>
              <a:t>etat</a:t>
            </a:r>
            <a:r>
              <a:rPr lang="en-US" sz="800" dirty="0"/>
              <a:t> = 2 </a:t>
            </a:r>
            <a:endParaRPr lang="fr-FR" sz="800" dirty="0"/>
          </a:p>
        </p:txBody>
      </p:sp>
      <p:cxnSp>
        <p:nvCxnSpPr>
          <p:cNvPr id="371" name="Straight Connector 370">
            <a:extLst>
              <a:ext uri="{FF2B5EF4-FFF2-40B4-BE49-F238E27FC236}">
                <a16:creationId xmlns:a16="http://schemas.microsoft.com/office/drawing/2014/main" id="{7EF4E454-A827-B10D-C51F-5E74203B7FB7}"/>
              </a:ext>
            </a:extLst>
          </p:cNvPr>
          <p:cNvCxnSpPr/>
          <p:nvPr/>
        </p:nvCxnSpPr>
        <p:spPr>
          <a:xfrm>
            <a:off x="6268639" y="637259"/>
            <a:ext cx="0" cy="36840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72" name="Rectangle: Rounded Corners 371">
            <a:extLst>
              <a:ext uri="{FF2B5EF4-FFF2-40B4-BE49-F238E27FC236}">
                <a16:creationId xmlns:a16="http://schemas.microsoft.com/office/drawing/2014/main" id="{35B26F1A-459A-3EF3-F2DD-E646A46274ED}"/>
              </a:ext>
            </a:extLst>
          </p:cNvPr>
          <p:cNvSpPr/>
          <p:nvPr/>
        </p:nvSpPr>
        <p:spPr>
          <a:xfrm>
            <a:off x="5737620" y="392214"/>
            <a:ext cx="971550" cy="3007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Observer 2</a:t>
            </a:r>
            <a:endParaRPr lang="fr-FR" sz="1100" dirty="0"/>
          </a:p>
        </p:txBody>
      </p:sp>
    </p:spTree>
    <p:extLst>
      <p:ext uri="{BB962C8B-B14F-4D97-AF65-F5344CB8AC3E}">
        <p14:creationId xmlns:p14="http://schemas.microsoft.com/office/powerpoint/2010/main" val="3050475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pic>
        <p:nvPicPr>
          <p:cNvPr id="1026" name="Picture 2">
            <a:extLst>
              <a:ext uri="{FF2B5EF4-FFF2-40B4-BE49-F238E27FC236}">
                <a16:creationId xmlns:a16="http://schemas.microsoft.com/office/drawing/2014/main" id="{CECE9DE5-AFD2-068F-6368-195F29A94B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7967" y="77681"/>
            <a:ext cx="2239786" cy="4879727"/>
          </a:xfrm>
          <a:prstGeom prst="rect">
            <a:avLst/>
          </a:prstGeom>
          <a:noFill/>
          <a:extLst>
            <a:ext uri="{909E8E84-426E-40DD-AFC4-6F175D3DCCD1}">
              <a14:hiddenFill xmlns:a14="http://schemas.microsoft.com/office/drawing/2010/main">
                <a:solidFill>
                  <a:srgbClr val="FFFFFF"/>
                </a:solidFill>
              </a14:hiddenFill>
            </a:ext>
          </a:extLst>
        </p:spPr>
      </p:pic>
      <p:sp>
        <p:nvSpPr>
          <p:cNvPr id="1027" name="TextBox 1026">
            <a:extLst>
              <a:ext uri="{FF2B5EF4-FFF2-40B4-BE49-F238E27FC236}">
                <a16:creationId xmlns:a16="http://schemas.microsoft.com/office/drawing/2014/main" id="{4C1547B8-6A66-EF46-735C-60DC87F1E1FA}"/>
              </a:ext>
            </a:extLst>
          </p:cNvPr>
          <p:cNvSpPr txBox="1"/>
          <p:nvPr/>
        </p:nvSpPr>
        <p:spPr>
          <a:xfrm>
            <a:off x="295986" y="2152945"/>
            <a:ext cx="5690440" cy="523220"/>
          </a:xfrm>
          <a:prstGeom prst="rect">
            <a:avLst/>
          </a:prstGeom>
          <a:noFill/>
        </p:spPr>
        <p:txBody>
          <a:bodyPr wrap="square" rtlCol="0">
            <a:spAutoFit/>
          </a:bodyPr>
          <a:lstStyle/>
          <a:p>
            <a:pPr marL="285750" indent="-285750">
              <a:buFont typeface="Arial" panose="020B0604020202020204" pitchFamily="34" charset="0"/>
              <a:buChar char="•"/>
            </a:pPr>
            <a:r>
              <a:rPr lang="en-US" dirty="0"/>
              <a:t>Observer : Text(“You have pushed the button many times : ” + </a:t>
            </a:r>
            <a:r>
              <a:rPr lang="en-US" dirty="0" err="1"/>
              <a:t>nbre</a:t>
            </a:r>
            <a:r>
              <a:rPr lang="en-US" dirty="0"/>
              <a:t>)</a:t>
            </a:r>
            <a:endParaRPr lang="fr-FR" dirty="0"/>
          </a:p>
        </p:txBody>
      </p:sp>
      <p:sp>
        <p:nvSpPr>
          <p:cNvPr id="1028" name="TextBox 1027">
            <a:extLst>
              <a:ext uri="{FF2B5EF4-FFF2-40B4-BE49-F238E27FC236}">
                <a16:creationId xmlns:a16="http://schemas.microsoft.com/office/drawing/2014/main" id="{F1196F91-D552-01B5-29CB-A17BCD3107BE}"/>
              </a:ext>
            </a:extLst>
          </p:cNvPr>
          <p:cNvSpPr txBox="1"/>
          <p:nvPr/>
        </p:nvSpPr>
        <p:spPr>
          <a:xfrm>
            <a:off x="295986" y="1595787"/>
            <a:ext cx="5690440" cy="307777"/>
          </a:xfrm>
          <a:prstGeom prst="rect">
            <a:avLst/>
          </a:prstGeom>
          <a:noFill/>
        </p:spPr>
        <p:txBody>
          <a:bodyPr wrap="square" rtlCol="0">
            <a:spAutoFit/>
          </a:bodyPr>
          <a:lstStyle/>
          <a:p>
            <a:pPr marL="285750" indent="-285750">
              <a:buFont typeface="Arial" panose="020B0604020202020204" pitchFamily="34" charset="0"/>
              <a:buChar char="•"/>
            </a:pPr>
            <a:r>
              <a:rPr lang="en-US" dirty="0"/>
              <a:t>Observable(</a:t>
            </a:r>
            <a:r>
              <a:rPr lang="en-US" dirty="0" err="1"/>
              <a:t>Sujet</a:t>
            </a:r>
            <a:r>
              <a:rPr lang="en-US" dirty="0"/>
              <a:t>) : </a:t>
            </a:r>
            <a:r>
              <a:rPr lang="en-US" dirty="0" err="1"/>
              <a:t>Boutton</a:t>
            </a:r>
            <a:r>
              <a:rPr lang="en-US" dirty="0"/>
              <a:t> add </a:t>
            </a:r>
            <a:endParaRPr lang="fr-FR" dirty="0"/>
          </a:p>
        </p:txBody>
      </p:sp>
      <p:sp>
        <p:nvSpPr>
          <p:cNvPr id="1030" name="TextBox 1029">
            <a:extLst>
              <a:ext uri="{FF2B5EF4-FFF2-40B4-BE49-F238E27FC236}">
                <a16:creationId xmlns:a16="http://schemas.microsoft.com/office/drawing/2014/main" id="{F7E8921B-AACF-677D-562C-1F8EFD1CBFC2}"/>
              </a:ext>
            </a:extLst>
          </p:cNvPr>
          <p:cNvSpPr txBox="1"/>
          <p:nvPr/>
        </p:nvSpPr>
        <p:spPr>
          <a:xfrm>
            <a:off x="274137" y="3527935"/>
            <a:ext cx="5690440" cy="307777"/>
          </a:xfrm>
          <a:prstGeom prst="rect">
            <a:avLst/>
          </a:prstGeom>
          <a:noFill/>
        </p:spPr>
        <p:txBody>
          <a:bodyPr wrap="square" rtlCol="0">
            <a:spAutoFit/>
          </a:bodyPr>
          <a:lstStyle/>
          <a:p>
            <a:pPr marL="285750" indent="-285750">
              <a:buFont typeface="Arial" panose="020B0604020202020204" pitchFamily="34" charset="0"/>
              <a:buChar char="•"/>
            </a:pPr>
            <a:r>
              <a:rPr lang="en-US" dirty="0"/>
              <a:t>Update() :</a:t>
            </a:r>
            <a:r>
              <a:rPr lang="en-US" dirty="0" err="1"/>
              <a:t>Incrementer</a:t>
            </a:r>
            <a:r>
              <a:rPr lang="en-US" dirty="0"/>
              <a:t> le </a:t>
            </a:r>
            <a:r>
              <a:rPr lang="en-US" dirty="0" err="1"/>
              <a:t>compteur</a:t>
            </a:r>
            <a:r>
              <a:rPr lang="en-US" dirty="0"/>
              <a:t> sur </a:t>
            </a:r>
            <a:r>
              <a:rPr lang="en-US" dirty="0" err="1"/>
              <a:t>l’ecrant</a:t>
            </a:r>
            <a:endParaRPr lang="fr-FR" dirty="0"/>
          </a:p>
        </p:txBody>
      </p:sp>
      <p:sp>
        <p:nvSpPr>
          <p:cNvPr id="1031" name="TextBox 1030">
            <a:extLst>
              <a:ext uri="{FF2B5EF4-FFF2-40B4-BE49-F238E27FC236}">
                <a16:creationId xmlns:a16="http://schemas.microsoft.com/office/drawing/2014/main" id="{0C6C668D-7768-4A3C-CE15-5590648A4B47}"/>
              </a:ext>
            </a:extLst>
          </p:cNvPr>
          <p:cNvSpPr txBox="1"/>
          <p:nvPr/>
        </p:nvSpPr>
        <p:spPr>
          <a:xfrm>
            <a:off x="280872" y="2830904"/>
            <a:ext cx="5690440" cy="523220"/>
          </a:xfrm>
          <a:prstGeom prst="rect">
            <a:avLst/>
          </a:prstGeom>
          <a:noFill/>
        </p:spPr>
        <p:txBody>
          <a:bodyPr wrap="square" rtlCol="0">
            <a:spAutoFit/>
          </a:bodyPr>
          <a:lstStyle/>
          <a:p>
            <a:pPr marL="285750" indent="-285750">
              <a:buFont typeface="Arial" panose="020B0604020202020204" pitchFamily="34" charset="0"/>
              <a:buChar char="•"/>
            </a:pPr>
            <a:r>
              <a:rPr lang="en-US" dirty="0" err="1"/>
              <a:t>notifyObservers</a:t>
            </a:r>
            <a:r>
              <a:rPr lang="en-US" dirty="0"/>
              <a:t>() :Informer le text que la Valeur du </a:t>
            </a:r>
            <a:r>
              <a:rPr lang="en-US" dirty="0" err="1"/>
              <a:t>compteur</a:t>
            </a:r>
            <a:r>
              <a:rPr lang="en-US" dirty="0"/>
              <a:t> a change pour </a:t>
            </a:r>
            <a:r>
              <a:rPr lang="en-US" dirty="0" err="1"/>
              <a:t>actualiser</a:t>
            </a:r>
            <a:r>
              <a:rPr lang="en-US" dirty="0"/>
              <a:t>  </a:t>
            </a:r>
            <a:r>
              <a:rPr lang="en-US" dirty="0" err="1"/>
              <a:t>l’etat</a:t>
            </a:r>
            <a:r>
              <a:rPr lang="en-US" dirty="0"/>
              <a:t> du text </a:t>
            </a:r>
            <a:endParaRPr lang="fr-FR" dirty="0"/>
          </a:p>
        </p:txBody>
      </p:sp>
      <p:sp>
        <p:nvSpPr>
          <p:cNvPr id="1032" name="Title 5">
            <a:extLst>
              <a:ext uri="{FF2B5EF4-FFF2-40B4-BE49-F238E27FC236}">
                <a16:creationId xmlns:a16="http://schemas.microsoft.com/office/drawing/2014/main" id="{95647B2E-38F3-6836-2211-A389BAA3D5EA}"/>
              </a:ext>
            </a:extLst>
          </p:cNvPr>
          <p:cNvSpPr>
            <a:spLocks noGrp="1"/>
          </p:cNvSpPr>
          <p:nvPr>
            <p:ph type="title"/>
          </p:nvPr>
        </p:nvSpPr>
        <p:spPr>
          <a:xfrm>
            <a:off x="266580" y="308999"/>
            <a:ext cx="4585030" cy="572700"/>
          </a:xfrm>
        </p:spPr>
        <p:txBody>
          <a:bodyPr/>
          <a:lstStyle/>
          <a:p>
            <a:r>
              <a:rPr lang="en-US" dirty="0" err="1"/>
              <a:t>Exemple</a:t>
            </a:r>
            <a:r>
              <a:rPr lang="en-US" dirty="0"/>
              <a:t> </a:t>
            </a:r>
            <a:r>
              <a:rPr lang="en-US" dirty="0" err="1"/>
              <a:t>d’utilisation</a:t>
            </a:r>
            <a:r>
              <a:rPr lang="en-US" dirty="0"/>
              <a:t> : </a:t>
            </a:r>
            <a:endParaRPr lang="fr-FR" dirty="0"/>
          </a:p>
        </p:txBody>
      </p:sp>
    </p:spTree>
    <p:extLst>
      <p:ext uri="{BB962C8B-B14F-4D97-AF65-F5344CB8AC3E}">
        <p14:creationId xmlns:p14="http://schemas.microsoft.com/office/powerpoint/2010/main" val="2076790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2"/>
          <p:cNvSpPr txBox="1">
            <a:spLocks noGrp="1"/>
          </p:cNvSpPr>
          <p:nvPr>
            <p:ph type="title"/>
          </p:nvPr>
        </p:nvSpPr>
        <p:spPr>
          <a:xfrm>
            <a:off x="591015" y="489633"/>
            <a:ext cx="7704000" cy="572700"/>
          </a:xfrm>
          <a:prstGeom prst="rect">
            <a:avLst/>
          </a:prstGeom>
          <a:effectLst>
            <a:outerShdw dist="171450" dir="19080000" algn="bl" rotWithShape="0">
              <a:schemeClr val="dk2"/>
            </a:outerShdw>
          </a:effectLst>
        </p:spPr>
        <p:txBody>
          <a:bodyPr spcFirstLastPara="1" wrap="square" lIns="91425" tIns="91425" rIns="91425" bIns="91425" anchor="t" anchorCtr="0">
            <a:noAutofit/>
          </a:bodyPr>
          <a:lstStyle/>
          <a:p>
            <a:pPr lvl="0"/>
            <a:r>
              <a:rPr lang="en-US" dirty="0" err="1"/>
              <a:t>Diagramme</a:t>
            </a:r>
            <a:r>
              <a:rPr lang="en-US" dirty="0"/>
              <a:t> de class du pattern Observer</a:t>
            </a:r>
            <a:endParaRPr dirty="0"/>
          </a:p>
        </p:txBody>
      </p:sp>
      <p:pic>
        <p:nvPicPr>
          <p:cNvPr id="4" name="Picture 3">
            <a:extLst>
              <a:ext uri="{FF2B5EF4-FFF2-40B4-BE49-F238E27FC236}">
                <a16:creationId xmlns:a16="http://schemas.microsoft.com/office/drawing/2014/main" id="{56F2E06B-50B2-3B3F-EB1F-CF7AE44C699C}"/>
              </a:ext>
            </a:extLst>
          </p:cNvPr>
          <p:cNvPicPr>
            <a:picLocks noChangeAspect="1"/>
          </p:cNvPicPr>
          <p:nvPr/>
        </p:nvPicPr>
        <p:blipFill>
          <a:blip r:embed="rId3"/>
          <a:stretch>
            <a:fillRect/>
          </a:stretch>
        </p:blipFill>
        <p:spPr>
          <a:xfrm>
            <a:off x="838200" y="1344758"/>
            <a:ext cx="7456815" cy="3680208"/>
          </a:xfrm>
          <a:prstGeom prst="rect">
            <a:avLst/>
          </a:prstGeom>
        </p:spPr>
      </p:pic>
    </p:spTree>
    <p:extLst>
      <p:ext uri="{BB962C8B-B14F-4D97-AF65-F5344CB8AC3E}">
        <p14:creationId xmlns:p14="http://schemas.microsoft.com/office/powerpoint/2010/main" val="1078136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4044D4-E6E0-3654-AD7A-503C99361A44}"/>
              </a:ext>
            </a:extLst>
          </p:cNvPr>
          <p:cNvSpPr>
            <a:spLocks noGrp="1"/>
          </p:cNvSpPr>
          <p:nvPr>
            <p:ph type="title"/>
          </p:nvPr>
        </p:nvSpPr>
        <p:spPr>
          <a:xfrm>
            <a:off x="266580" y="445025"/>
            <a:ext cx="8424000" cy="572700"/>
          </a:xfrm>
        </p:spPr>
        <p:txBody>
          <a:bodyPr/>
          <a:lstStyle/>
          <a:p>
            <a:r>
              <a:rPr lang="en-US" dirty="0"/>
              <a:t>Implementation </a:t>
            </a:r>
            <a:r>
              <a:rPr lang="en-US" dirty="0" err="1"/>
              <a:t>en</a:t>
            </a:r>
            <a:r>
              <a:rPr lang="en-US" dirty="0"/>
              <a:t> Java du pattern Observer</a:t>
            </a:r>
            <a:endParaRPr lang="fr-FR" dirty="0"/>
          </a:p>
        </p:txBody>
      </p:sp>
      <p:pic>
        <p:nvPicPr>
          <p:cNvPr id="8" name="Picture 7">
            <a:extLst>
              <a:ext uri="{FF2B5EF4-FFF2-40B4-BE49-F238E27FC236}">
                <a16:creationId xmlns:a16="http://schemas.microsoft.com/office/drawing/2014/main" id="{3D69996B-57A5-55A9-D5E0-DB07072BBE00}"/>
              </a:ext>
            </a:extLst>
          </p:cNvPr>
          <p:cNvPicPr>
            <a:picLocks noChangeAspect="1"/>
          </p:cNvPicPr>
          <p:nvPr/>
        </p:nvPicPr>
        <p:blipFill rotWithShape="1">
          <a:blip r:embed="rId2"/>
          <a:srcRect t="56915"/>
          <a:stretch/>
        </p:blipFill>
        <p:spPr>
          <a:xfrm>
            <a:off x="266580" y="1133552"/>
            <a:ext cx="3932261" cy="1162293"/>
          </a:xfrm>
          <a:prstGeom prst="rect">
            <a:avLst/>
          </a:prstGeom>
        </p:spPr>
      </p:pic>
      <p:pic>
        <p:nvPicPr>
          <p:cNvPr id="10" name="Picture 9">
            <a:extLst>
              <a:ext uri="{FF2B5EF4-FFF2-40B4-BE49-F238E27FC236}">
                <a16:creationId xmlns:a16="http://schemas.microsoft.com/office/drawing/2014/main" id="{1B478872-8433-0ED8-5F89-83549F97BB22}"/>
              </a:ext>
            </a:extLst>
          </p:cNvPr>
          <p:cNvPicPr>
            <a:picLocks noChangeAspect="1"/>
          </p:cNvPicPr>
          <p:nvPr/>
        </p:nvPicPr>
        <p:blipFill>
          <a:blip r:embed="rId3"/>
          <a:stretch>
            <a:fillRect/>
          </a:stretch>
        </p:blipFill>
        <p:spPr>
          <a:xfrm>
            <a:off x="266580" y="3093201"/>
            <a:ext cx="4115446" cy="1104144"/>
          </a:xfrm>
          <a:prstGeom prst="rect">
            <a:avLst/>
          </a:prstGeom>
        </p:spPr>
      </p:pic>
      <p:pic>
        <p:nvPicPr>
          <p:cNvPr id="12" name="Picture 11">
            <a:extLst>
              <a:ext uri="{FF2B5EF4-FFF2-40B4-BE49-F238E27FC236}">
                <a16:creationId xmlns:a16="http://schemas.microsoft.com/office/drawing/2014/main" id="{E4FF4869-E1D1-E06E-AC9F-7C4D1CDB1DC0}"/>
              </a:ext>
            </a:extLst>
          </p:cNvPr>
          <p:cNvPicPr>
            <a:picLocks noChangeAspect="1"/>
          </p:cNvPicPr>
          <p:nvPr/>
        </p:nvPicPr>
        <p:blipFill>
          <a:blip r:embed="rId4"/>
          <a:stretch>
            <a:fillRect/>
          </a:stretch>
        </p:blipFill>
        <p:spPr>
          <a:xfrm>
            <a:off x="4572000" y="1115638"/>
            <a:ext cx="4305419" cy="3819100"/>
          </a:xfrm>
          <a:prstGeom prst="rect">
            <a:avLst/>
          </a:prstGeom>
        </p:spPr>
      </p:pic>
    </p:spTree>
    <p:extLst>
      <p:ext uri="{BB962C8B-B14F-4D97-AF65-F5344CB8AC3E}">
        <p14:creationId xmlns:p14="http://schemas.microsoft.com/office/powerpoint/2010/main" val="4078675908"/>
      </p:ext>
    </p:extLst>
  </p:cSld>
  <p:clrMapOvr>
    <a:masterClrMapping/>
  </p:clrMapOvr>
</p:sld>
</file>

<file path=ppt/theme/theme1.xml><?xml version="1.0" encoding="utf-8"?>
<a:theme xmlns:a="http://schemas.openxmlformats.org/drawingml/2006/main" name="Engineering Marketing Plan by Slidesgo">
  <a:themeElements>
    <a:clrScheme name="Simple Light">
      <a:dk1>
        <a:srgbClr val="7B836C"/>
      </a:dk1>
      <a:lt1>
        <a:srgbClr val="FFFFFF"/>
      </a:lt1>
      <a:dk2>
        <a:srgbClr val="D3D6C6"/>
      </a:dk2>
      <a:lt2>
        <a:srgbClr val="F3F7F8"/>
      </a:lt2>
      <a:accent1>
        <a:srgbClr val="86949F"/>
      </a:accent1>
      <a:accent2>
        <a:srgbClr val="6B7984"/>
      </a:accent2>
      <a:accent3>
        <a:srgbClr val="FFFFFF"/>
      </a:accent3>
      <a:accent4>
        <a:srgbClr val="FFFFFF"/>
      </a:accent4>
      <a:accent5>
        <a:srgbClr val="FFFFFF"/>
      </a:accent5>
      <a:accent6>
        <a:srgbClr val="FFFFFF"/>
      </a:accent6>
      <a:hlink>
        <a:srgbClr val="7B836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698</TotalTime>
  <Words>1051</Words>
  <Application>Microsoft Office PowerPoint</Application>
  <PresentationFormat>On-screen Show (16:9)</PresentationFormat>
  <Paragraphs>167</Paragraphs>
  <Slides>26</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IBM Plex Sans KR</vt:lpstr>
      <vt:lpstr>Arial</vt:lpstr>
      <vt:lpstr>Raleway</vt:lpstr>
      <vt:lpstr>Anuphan</vt:lpstr>
      <vt:lpstr>Bebas Neue</vt:lpstr>
      <vt:lpstr>Söhne</vt:lpstr>
      <vt:lpstr>Nunito Light</vt:lpstr>
      <vt:lpstr>Engineering Marketing Plan by Slidesgo</vt:lpstr>
      <vt:lpstr>Les design patterns</vt:lpstr>
      <vt:lpstr>Plan</vt:lpstr>
      <vt:lpstr>Inroduction</vt:lpstr>
      <vt:lpstr>Introduction : </vt:lpstr>
      <vt:lpstr>Observer</vt:lpstr>
      <vt:lpstr>Definition</vt:lpstr>
      <vt:lpstr>Exemple d’utilisation : </vt:lpstr>
      <vt:lpstr>Diagramme de class du pattern Observer</vt:lpstr>
      <vt:lpstr>Implementation en Java du pattern Observer</vt:lpstr>
      <vt:lpstr>Implementation en Java du pattern Observer</vt:lpstr>
      <vt:lpstr>Implementation en Java du pattern Observer</vt:lpstr>
      <vt:lpstr>composite</vt:lpstr>
      <vt:lpstr>Introduction</vt:lpstr>
      <vt:lpstr>Contexte d'utilisation</vt:lpstr>
      <vt:lpstr>Structure du Composite</vt:lpstr>
      <vt:lpstr>Exemple d'utilisation</vt:lpstr>
      <vt:lpstr>une représentation UML</vt:lpstr>
      <vt:lpstr>PowerPoint Presentation</vt:lpstr>
      <vt:lpstr>PowerPoint Presentation</vt:lpstr>
      <vt:lpstr>Builder pattern</vt:lpstr>
      <vt:lpstr>     Problème</vt:lpstr>
      <vt:lpstr>     Exempe</vt:lpstr>
      <vt:lpstr>simple implémentation en Java</vt:lpstr>
      <vt:lpstr>une représentation UML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design patterns</dc:title>
  <cp:lastModifiedBy>mohammed Aramali</cp:lastModifiedBy>
  <cp:revision>20</cp:revision>
  <dcterms:modified xsi:type="dcterms:W3CDTF">2023-10-24T21:23:00Z</dcterms:modified>
</cp:coreProperties>
</file>