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5" r:id="rId7"/>
    <p:sldId id="269" r:id="rId8"/>
    <p:sldId id="270" r:id="rId9"/>
    <p:sldId id="273" r:id="rId10"/>
    <p:sldId id="274" r:id="rId11"/>
    <p:sldId id="284" r:id="rId12"/>
    <p:sldId id="275" r:id="rId13"/>
    <p:sldId id="276" r:id="rId14"/>
    <p:sldId id="279" r:id="rId15"/>
    <p:sldId id="277" r:id="rId16"/>
    <p:sldId id="283" r:id="rId17"/>
    <p:sldId id="278" r:id="rId18"/>
    <p:sldId id="281" r:id="rId19"/>
    <p:sldId id="293" r:id="rId20"/>
    <p:sldId id="288" r:id="rId21"/>
    <p:sldId id="282" r:id="rId22"/>
    <p:sldId id="271" r:id="rId23"/>
    <p:sldId id="295" r:id="rId24"/>
    <p:sldId id="280" r:id="rId25"/>
    <p:sldId id="290" r:id="rId26"/>
    <p:sldId id="286" r:id="rId27"/>
    <p:sldId id="272" r:id="rId28"/>
    <p:sldId id="289" r:id="rId29"/>
    <p:sldId id="287" r:id="rId30"/>
    <p:sldId id="285" r:id="rId31"/>
    <p:sldId id="294" r:id="rId32"/>
    <p:sldId id="266" r:id="rId33"/>
    <p:sldId id="296" r:id="rId34"/>
    <p:sldId id="262" r:id="rId35"/>
    <p:sldId id="298" r:id="rId36"/>
    <p:sldId id="299" r:id="rId37"/>
    <p:sldId id="258" r:id="rId38"/>
    <p:sldId id="29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6697-B815-2157-B731-C79660BC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37C7-8B10-6A1C-CE50-94C6D17F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42A7-3335-46AF-8930-F9817DA3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E59D-427A-E3FF-3C6A-34B05C19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FE2A-2A44-3B21-E8D4-CD416780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788-B37F-F164-599D-A530E4E6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2FF1-A52C-E1FE-F263-1EDA61FA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6DE4-F2F9-C686-DD9B-D3573C51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63D8-CD09-C3EF-19A8-7EE9930C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F37E-43A8-3C25-9B68-7DAC2770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0E451-1AD8-DD3D-852A-7321939D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CFF55-6DF1-5751-AD65-D5EDF76D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CD58-467C-4D2D-FC3F-10FAE57E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4DE8-61A9-57DB-CC1D-9FE95F58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DA20-355F-9C15-4ED7-942DF6C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3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6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3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7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9837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7157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24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920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AECE-664F-3F46-DCDB-DE12B522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53B6-6924-FE22-91A1-5C8B5E6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773-E9BD-41C8-213E-AF79E91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15DB-0532-447C-B175-09EDD30D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7FFB-1EB3-9356-82C5-6FA845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3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91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69462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2461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05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9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75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80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62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15153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66B-9D33-1DC2-9690-1DBC02A7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417E-9C1E-9C71-75CA-66541014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6D36-E573-BB83-C8B4-BA56F49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1895-0A34-08E5-A137-63A3E21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75EA-F2F2-60A9-72F1-3E437542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9029-9DB0-3A71-0A32-2F4A80A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A599-DF09-5907-761D-B2665C365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293C-16AE-19E6-5B02-15B15207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5D44-7BFB-4183-BE11-419DAEB7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BC4DA-9CCE-1912-2345-6EC672D4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0998-3BAA-CDFD-82AD-4F9B228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7EDD-D74E-3B76-D84E-23C2F51C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A802-79C5-2B11-6D4C-CB4884A7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CE54-78CF-5F78-5865-FF58B991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B315C-01E8-FB16-747F-BDEE04A9D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333D-67C7-05B0-703A-16853ECE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3F7DC-A9DD-5B7B-FE00-718D7EEF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8C89D-065A-45B8-7649-05DEC7DD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3C0E3-F3B2-C3CC-E01E-E80062BC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CCA0-B2A4-AD89-7F76-CDDB754E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E0B10-348C-B9E1-A4E0-95AE632A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37D0A-975C-8467-8AD2-D81F8874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1DE2-2AE9-94E4-746F-9682BCAC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4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42455-C060-96B8-E127-B8BE2693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49F0-FDBF-C2BC-6BAC-E4BE1DAD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738D-BBB0-18BC-2F34-CB3D587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2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A6C-75C7-FBFB-C4FF-346D67C8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310A-2F53-73C9-0D47-BA9F7B8D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E58AE-7455-CA5E-A01B-6F271D94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075E-6045-CE69-0A3C-F73A55BE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31A5-8F39-231F-9E89-5330896E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49E0-F042-3D34-FD05-DCB0519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F97-A4C2-5263-DD05-2E448FEB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FAFAD-01EF-AD1C-6D08-104D7A92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02AA-7748-CA15-AC5A-FE0CE7BE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4DF7-E43E-DE67-0898-80DD5EB1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2A132-CC15-12B5-133B-548DC899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C84E-849A-5D8C-0AA3-E518942D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31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B77AE-2BC6-70DC-B591-8BBF76D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D581-F68F-3540-3E74-43E13233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14A9-CB36-C9AB-7191-192C3C725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D64A-F4A7-4E74-BDA0-C507BD72902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6E3E-C7A2-0282-6E39-ED0A7154C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4DB0-C8FF-5DEC-8C26-B36F51580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8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4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4735980" y="2896333"/>
            <a:ext cx="3648069" cy="2025104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8908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1871531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2874153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3876776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4879399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/>
        </p:nvSpPr>
        <p:spPr>
          <a:xfrm>
            <a:off x="6993468" y="3090431"/>
            <a:ext cx="1632181" cy="16321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8784299" y="3226170"/>
            <a:ext cx="3072341" cy="1120367"/>
            <a:chOff x="803640" y="3362835"/>
            <a:chExt cx="2059657" cy="84027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7449809" y="3176008"/>
            <a:ext cx="640887" cy="1364931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" name="Oval 9"/>
          <p:cNvSpPr/>
          <p:nvPr/>
        </p:nvSpPr>
        <p:spPr>
          <a:xfrm>
            <a:off x="920844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Oval 19"/>
          <p:cNvSpPr/>
          <p:nvPr/>
        </p:nvSpPr>
        <p:spPr>
          <a:xfrm>
            <a:off x="1923467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2926089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3928712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2"/>
          <p:cNvSpPr/>
          <p:nvPr/>
        </p:nvSpPr>
        <p:spPr>
          <a:xfrm>
            <a:off x="4931335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78616" y="196781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0168" y="196547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1720" y="196313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3272" y="196079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4824" y="195845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2288" y="403043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50335" y="403043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652957" y="4030436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55580" y="403043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58203" y="403043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8688288" y="548680"/>
            <a:ext cx="3322883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1751" y="2748866"/>
            <a:ext cx="30088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7280531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Oval 7"/>
          <p:cNvSpPr/>
          <p:nvPr/>
        </p:nvSpPr>
        <p:spPr>
          <a:xfrm>
            <a:off x="7952605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7952605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7280531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Rectangle 9"/>
          <p:cNvSpPr/>
          <p:nvPr/>
        </p:nvSpPr>
        <p:spPr>
          <a:xfrm>
            <a:off x="8169551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6"/>
          <p:cNvSpPr/>
          <p:nvPr/>
        </p:nvSpPr>
        <p:spPr>
          <a:xfrm rot="2700000">
            <a:off x="8221688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Parallelogram 15"/>
          <p:cNvSpPr/>
          <p:nvPr/>
        </p:nvSpPr>
        <p:spPr>
          <a:xfrm rot="16200000">
            <a:off x="7476077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7639616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Oval 14"/>
          <p:cNvSpPr/>
          <p:nvPr/>
        </p:nvSpPr>
        <p:spPr>
          <a:xfrm flipH="1">
            <a:off x="3833785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Oval 15"/>
          <p:cNvSpPr/>
          <p:nvPr/>
        </p:nvSpPr>
        <p:spPr>
          <a:xfrm flipH="1">
            <a:off x="3161711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Oval 16"/>
          <p:cNvSpPr/>
          <p:nvPr/>
        </p:nvSpPr>
        <p:spPr>
          <a:xfrm flipH="1">
            <a:off x="3161711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Oval 17"/>
          <p:cNvSpPr/>
          <p:nvPr/>
        </p:nvSpPr>
        <p:spPr>
          <a:xfrm flipH="1">
            <a:off x="3833785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9" name="Rectangle 9"/>
          <p:cNvSpPr/>
          <p:nvPr/>
        </p:nvSpPr>
        <p:spPr>
          <a:xfrm flipH="1">
            <a:off x="3378655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3430793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4029333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4192871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197006" y="1585224"/>
            <a:ext cx="2568980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5403" y="2728039"/>
            <a:ext cx="2568980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5403" y="3870854"/>
            <a:ext cx="2568980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50217" y="5013670"/>
            <a:ext cx="2568980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79785" y="1583596"/>
            <a:ext cx="2568980" cy="1120367"/>
            <a:chOff x="803640" y="3362835"/>
            <a:chExt cx="2059657" cy="840275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95639" y="2726411"/>
            <a:ext cx="2568980" cy="1120367"/>
            <a:chOff x="803640" y="3362835"/>
            <a:chExt cx="2059657" cy="840275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95639" y="3869226"/>
            <a:ext cx="2568980" cy="1120367"/>
            <a:chOff x="803640" y="3362835"/>
            <a:chExt cx="2059657" cy="840275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32995" y="5012042"/>
            <a:ext cx="2568980" cy="1120367"/>
            <a:chOff x="803640" y="3362835"/>
            <a:chExt cx="2059657" cy="840275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6094556" y="2049451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4881209" y="1982925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6987" y="2097805"/>
            <a:ext cx="7523429" cy="3635451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5401427" y="3331673"/>
            <a:ext cx="1354549" cy="11677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5857481" y="3859731"/>
            <a:ext cx="442440" cy="44311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3540491" y="3717290"/>
            <a:ext cx="465683" cy="528668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21941" y="3567400"/>
            <a:ext cx="545456" cy="52664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63858" y="1700809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1622" y="5541235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1637" y="4998003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8440" y="2463724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118675" y="3093394"/>
            <a:ext cx="1632181" cy="1632181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Block Arc 14"/>
          <p:cNvSpPr/>
          <p:nvPr/>
        </p:nvSpPr>
        <p:spPr>
          <a:xfrm rot="16200000">
            <a:off x="5588837" y="3332761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894" y="4123985"/>
            <a:ext cx="127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1710410"/>
            <a:ext cx="4674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14" y="4620142"/>
            <a:ext cx="3648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5414966" y="160479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7" name="Freeform 6"/>
          <p:cNvSpPr/>
          <p:nvPr/>
        </p:nvSpPr>
        <p:spPr>
          <a:xfrm rot="2160000">
            <a:off x="6694566" y="2620180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371" rIns="130836" bIns="110369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8" name="Freeform 7"/>
          <p:cNvSpPr/>
          <p:nvPr/>
        </p:nvSpPr>
        <p:spPr>
          <a:xfrm>
            <a:off x="702159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9" name="Freeform 8"/>
          <p:cNvSpPr/>
          <p:nvPr/>
        </p:nvSpPr>
        <p:spPr>
          <a:xfrm rot="17280000">
            <a:off x="7202190" y="4144549"/>
            <a:ext cx="352357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6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0" name="Freeform 9"/>
          <p:cNvSpPr/>
          <p:nvPr/>
        </p:nvSpPr>
        <p:spPr>
          <a:xfrm>
            <a:off x="6407914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1" name="Freeform 10"/>
          <p:cNvSpPr/>
          <p:nvPr/>
        </p:nvSpPr>
        <p:spPr>
          <a:xfrm>
            <a:off x="5909294" y="5098382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2" rIns="1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2" name="Freeform 11"/>
          <p:cNvSpPr/>
          <p:nvPr/>
        </p:nvSpPr>
        <p:spPr>
          <a:xfrm>
            <a:off x="4422016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3" name="Freeform 12"/>
          <p:cNvSpPr/>
          <p:nvPr/>
        </p:nvSpPr>
        <p:spPr>
          <a:xfrm rot="4320000">
            <a:off x="4602617" y="4163517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4" name="Freeform 13"/>
          <p:cNvSpPr/>
          <p:nvPr/>
        </p:nvSpPr>
        <p:spPr>
          <a:xfrm>
            <a:off x="380834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5" name="Freeform 14"/>
          <p:cNvSpPr/>
          <p:nvPr/>
        </p:nvSpPr>
        <p:spPr>
          <a:xfrm rot="19440000">
            <a:off x="5087942" y="2631903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0369" rIns="130837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7" name="Freeform 16"/>
          <p:cNvSpPr/>
          <p:nvPr/>
        </p:nvSpPr>
        <p:spPr>
          <a:xfrm>
            <a:off x="5414966" y="3259542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8" name="Rectangle 9"/>
          <p:cNvSpPr/>
          <p:nvPr/>
        </p:nvSpPr>
        <p:spPr>
          <a:xfrm flipH="1">
            <a:off x="4269914" y="3231256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6948940" y="506700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5848970" y="2009328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5083568" y="5130053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458763" y="3160136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623393" y="2730319"/>
            <a:ext cx="3097945" cy="1120367"/>
            <a:chOff x="803640" y="3362835"/>
            <a:chExt cx="2059657" cy="84027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62765" y="1784312"/>
            <a:ext cx="4505843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91866" y="2730319"/>
            <a:ext cx="3097945" cy="1120367"/>
            <a:chOff x="803640" y="3362835"/>
            <a:chExt cx="2059657" cy="84027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24193" y="4658200"/>
            <a:ext cx="3097945" cy="1120367"/>
            <a:chOff x="803640" y="3362835"/>
            <a:chExt cx="2059657" cy="84027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8856" y="4620339"/>
            <a:ext cx="3097945" cy="1120367"/>
            <a:chOff x="803640" y="3362835"/>
            <a:chExt cx="2059657" cy="840275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5740173" y="3573927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2726562"/>
            <a:ext cx="3360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400258" y="2313259"/>
            <a:ext cx="3360372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1192" y="2623644"/>
            <a:ext cx="1200000" cy="12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6168912" y="2287644"/>
            <a:ext cx="1536000" cy="1536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6168912" y="3973363"/>
            <a:ext cx="960000" cy="96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4677149" y="3973365"/>
            <a:ext cx="1344044" cy="1344044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66797" y="318166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066" y="3128725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6797" y="409900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4443" y="3994641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4974289" y="2771307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Rectangle 16"/>
          <p:cNvSpPr/>
          <p:nvPr/>
        </p:nvSpPr>
        <p:spPr>
          <a:xfrm rot="2700000">
            <a:off x="4942407" y="461251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6977988" y="2529332"/>
            <a:ext cx="521955" cy="52631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Rounded Rectangle 27"/>
          <p:cNvSpPr/>
          <p:nvPr/>
        </p:nvSpPr>
        <p:spPr>
          <a:xfrm>
            <a:off x="6595883" y="4494227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722872" y="2371362"/>
            <a:ext cx="3385977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2872" y="4771628"/>
            <a:ext cx="3385977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154894" y="2371362"/>
            <a:ext cx="3385977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54894" y="4771628"/>
            <a:ext cx="3385977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5133507" y="740702"/>
            <a:ext cx="378991" cy="35476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16"/>
          <p:cNvSpPr/>
          <p:nvPr/>
        </p:nvSpPr>
        <p:spPr>
          <a:xfrm rot="2700000">
            <a:off x="5179438" y="3713151"/>
            <a:ext cx="287129" cy="5147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5093093" y="2229392"/>
            <a:ext cx="459816" cy="4636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ounded Rectangle 27"/>
          <p:cNvSpPr/>
          <p:nvPr/>
        </p:nvSpPr>
        <p:spPr>
          <a:xfrm>
            <a:off x="5126216" y="5248021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346703" y="1477766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6703" y="3075343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6703" y="4496394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6703" y="5932632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6960096" y="1684295"/>
            <a:ext cx="4608512" cy="1296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0096" y="3085294"/>
            <a:ext cx="4992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9935" y="195108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5419935" y="282183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5419935" y="3692588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5419935" y="4563337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5419935" y="5434085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231904" y="1700808"/>
          <a:ext cx="6944320" cy="472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3200" y="1983334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3200" y="2856031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3200" y="37287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3200" y="4601426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3200" y="547412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382" y="221899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690" y="2018936"/>
            <a:ext cx="134414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3659" y="1957381"/>
            <a:ext cx="2208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81" y="3285756"/>
            <a:ext cx="4704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Otmane </a:t>
            </a:r>
            <a:r>
              <a:rPr lang="en-US" altLang="ko-KR" sz="4800"/>
              <a:t>Bachri</a:t>
            </a:r>
            <a:endParaRPr lang="en-US" altLang="ko-KR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/>
              <a:t>INSERT THE TITLE </a:t>
            </a:r>
          </a:p>
          <a:p>
            <a:pPr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840416" y="260648"/>
            <a:ext cx="19202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135696" y="6433554"/>
            <a:ext cx="63367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3765" y="0"/>
            <a:ext cx="3168352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1371" y="1518790"/>
            <a:ext cx="3348960" cy="192021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371" y="3439003"/>
            <a:ext cx="6048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371" y="1167149"/>
            <a:ext cx="36484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7487478" y="1158806"/>
            <a:ext cx="4518901" cy="4995149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56659"/>
            <a:ext cx="1199456" cy="28803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01126" y="3362249"/>
            <a:ext cx="4526788" cy="1536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07435" y="3409493"/>
            <a:ext cx="4224469" cy="6481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35" y="3963566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824192" y="4265381"/>
            <a:ext cx="3744416" cy="25926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414" y="5223628"/>
            <a:ext cx="6528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694059"/>
            <a:ext cx="5807968" cy="870844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3392" y="1753815"/>
            <a:ext cx="43204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92" y="2141967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92" y="2660915"/>
            <a:ext cx="48005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6646339" y="1118404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7473360" y="1380298"/>
            <a:ext cx="4128459" cy="660747"/>
            <a:chOff x="803640" y="3374377"/>
            <a:chExt cx="2059657" cy="49556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6646339" y="2276787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7473360" y="2538680"/>
            <a:ext cx="4128459" cy="660747"/>
            <a:chOff x="803640" y="3374377"/>
            <a:chExt cx="2059657" cy="49556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6646339" y="3435170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7473360" y="3697063"/>
            <a:ext cx="4128459" cy="660747"/>
            <a:chOff x="803640" y="3374377"/>
            <a:chExt cx="2059657" cy="495560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6646339" y="4593552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7473360" y="4855446"/>
            <a:ext cx="4128459" cy="660747"/>
            <a:chOff x="803640" y="3374377"/>
            <a:chExt cx="2059657" cy="49556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683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5419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3112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79711" y="1796819"/>
            <a:ext cx="2496277" cy="4224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9857631" y="2542411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9023727" y="3279384"/>
            <a:ext cx="220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92" y="1504176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5192" y="2467364"/>
            <a:ext cx="6436925" cy="874144"/>
            <a:chOff x="803640" y="3362835"/>
            <a:chExt cx="2059657" cy="65560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5192" y="3371527"/>
            <a:ext cx="6436925" cy="874144"/>
            <a:chOff x="803640" y="3362835"/>
            <a:chExt cx="2059657" cy="65560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5192" y="4275689"/>
            <a:ext cx="6436925" cy="874144"/>
            <a:chOff x="803640" y="3362835"/>
            <a:chExt cx="2059657" cy="65560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7828248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 flipH="1">
            <a:off x="913163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 flipH="1">
            <a:off x="4370705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9"/>
          <p:cNvSpPr/>
          <p:nvPr/>
        </p:nvSpPr>
        <p:spPr>
          <a:xfrm flipH="1">
            <a:off x="1082374" y="5857866"/>
            <a:ext cx="335548" cy="31410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8027411" y="5787037"/>
            <a:ext cx="254215" cy="4557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4650782" y="5804688"/>
            <a:ext cx="113817" cy="45630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1721810" y="5562457"/>
            <a:ext cx="2363917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37854" y="5562457"/>
            <a:ext cx="2363917" cy="874144"/>
            <a:chOff x="803640" y="3362835"/>
            <a:chExt cx="2059657" cy="65560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753898" y="5562457"/>
            <a:ext cx="2363917" cy="874144"/>
            <a:chOff x="803640" y="3362835"/>
            <a:chExt cx="2059657" cy="65560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681913" y="1892829"/>
            <a:ext cx="3999343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33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21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/>
        </p:nvGraphicFramePr>
        <p:xfrm>
          <a:off x="6390028" y="1507279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698590" y="1508787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1151451" y="1800210"/>
            <a:ext cx="960107" cy="252868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10080442" y="1788531"/>
            <a:ext cx="1196345" cy="255204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604797"/>
            <a:ext cx="0" cy="3168352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9403" y="4773149"/>
            <a:ext cx="10753195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1151451" y="5009771"/>
            <a:ext cx="216227" cy="56948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11007357" y="5754770"/>
            <a:ext cx="269431" cy="574748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578962" y="50021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90199" y="574858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45762" y="4956629"/>
            <a:ext cx="6318591" cy="644996"/>
            <a:chOff x="6228184" y="1749861"/>
            <a:chExt cx="2592288" cy="483747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45762" y="5704259"/>
            <a:ext cx="6318591" cy="644996"/>
            <a:chOff x="6228184" y="1749861"/>
            <a:chExt cx="2592288" cy="483747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381" y="4389107"/>
            <a:ext cx="11664619" cy="76808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7381" y="5157192"/>
            <a:ext cx="11664619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82" y="5637246"/>
            <a:ext cx="796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0" name="Oval 49"/>
          <p:cNvSpPr/>
          <p:nvPr/>
        </p:nvSpPr>
        <p:spPr>
          <a:xfrm>
            <a:off x="5552318" y="187192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52318" y="3016940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52318" y="4139099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454919" y="1759328"/>
            <a:ext cx="4896544" cy="962504"/>
            <a:chOff x="803640" y="3362835"/>
            <a:chExt cx="2059657" cy="72187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54919" y="2904343"/>
            <a:ext cx="4896544" cy="962504"/>
            <a:chOff x="803640" y="3362835"/>
            <a:chExt cx="2059657" cy="72187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54919" y="4026501"/>
            <a:ext cx="4896544" cy="962504"/>
            <a:chOff x="803640" y="3362835"/>
            <a:chExt cx="2059657" cy="72187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07779" y="194819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779" y="309320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7779" y="4215366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54919" y="5160088"/>
            <a:ext cx="4896544" cy="962504"/>
            <a:chOff x="803640" y="3362835"/>
            <a:chExt cx="2059657" cy="721878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552318" y="5272686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07779" y="534895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6397" y="2206789"/>
            <a:ext cx="7247636" cy="830748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397" y="3567613"/>
            <a:ext cx="7247636" cy="830748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6397" y="4928435"/>
            <a:ext cx="7247636" cy="830748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963207" y="5051422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3207" y="232977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3207" y="369059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118724" y="1923482"/>
            <a:ext cx="2588899" cy="1366588"/>
            <a:chOff x="803640" y="3362835"/>
            <a:chExt cx="2059657" cy="1024941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118724" y="3284305"/>
            <a:ext cx="2588899" cy="1366588"/>
            <a:chOff x="803640" y="3362835"/>
            <a:chExt cx="2059657" cy="1024941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18724" y="4645127"/>
            <a:ext cx="2588899" cy="1366588"/>
            <a:chOff x="803640" y="3362835"/>
            <a:chExt cx="2059657" cy="102494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6655"/>
            <a:ext cx="12192000" cy="29445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506957" y="2342805"/>
            <a:ext cx="4434779" cy="258718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6724472" y="2360920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Oval 11"/>
          <p:cNvSpPr/>
          <p:nvPr/>
        </p:nvSpPr>
        <p:spPr>
          <a:xfrm>
            <a:off x="8596680" y="236379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Oval 13"/>
          <p:cNvSpPr/>
          <p:nvPr/>
        </p:nvSpPr>
        <p:spPr>
          <a:xfrm>
            <a:off x="10468888" y="2369536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9"/>
          <p:cNvSpPr/>
          <p:nvPr/>
        </p:nvSpPr>
        <p:spPr>
          <a:xfrm flipH="1">
            <a:off x="6941417" y="2594484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8865763" y="2509418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630717" y="2532973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6096000" y="5296990"/>
            <a:ext cx="5568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649312" y="5246520"/>
            <a:ext cx="5301192" cy="12089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396" y="1525261"/>
            <a:ext cx="25202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2133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3731" y="1438751"/>
            <a:ext cx="8320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00816" y="3333260"/>
            <a:ext cx="1911408" cy="1450922"/>
            <a:chOff x="6228184" y="1749861"/>
            <a:chExt cx="2592288" cy="1088192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73024" y="3333260"/>
            <a:ext cx="1911408" cy="1450922"/>
            <a:chOff x="6228184" y="1749861"/>
            <a:chExt cx="2592288" cy="1088192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945232" y="3333260"/>
            <a:ext cx="1911408" cy="1450922"/>
            <a:chOff x="6228184" y="1749861"/>
            <a:chExt cx="2592288" cy="1088192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1808330"/>
            <a:ext cx="5856757" cy="697520"/>
            <a:chOff x="3851840" y="1356248"/>
            <a:chExt cx="4392568" cy="523140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3000736"/>
            <a:ext cx="5856757" cy="697520"/>
            <a:chOff x="3851840" y="1356248"/>
            <a:chExt cx="4392568" cy="523140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3"/>
            <a:ext cx="5856757" cy="697520"/>
            <a:chOff x="3851840" y="1356248"/>
            <a:chExt cx="4392568" cy="52314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385550"/>
            <a:ext cx="5856757" cy="697520"/>
            <a:chOff x="3851840" y="1356248"/>
            <a:chExt cx="4392568" cy="52314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27381" y="2180861"/>
            <a:ext cx="3744416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81" y="4485118"/>
            <a:ext cx="355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1424" y="2008070"/>
          <a:ext cx="2325659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31905" y="2008070"/>
          <a:ext cx="2309153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23659" y="1848449"/>
          <a:ext cx="2517680" cy="4185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972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4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83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16214" y="1604798"/>
            <a:ext cx="364840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33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37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4629" y="2876940"/>
            <a:ext cx="1680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016213" y="3140970"/>
            <a:ext cx="3552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629" y="5541235"/>
            <a:ext cx="230425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9"/>
            <a:ext cx="7584843" cy="4765113"/>
            <a:chOff x="3687661" y="1203598"/>
            <a:chExt cx="2252491" cy="3573835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4" y="922179"/>
            <a:ext cx="3648405" cy="4765112"/>
            <a:chOff x="3687661" y="1203598"/>
            <a:chExt cx="2252491" cy="357383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7862" y="922179"/>
            <a:ext cx="3648405" cy="4765112"/>
            <a:chOff x="3687661" y="1203598"/>
            <a:chExt cx="2252491" cy="357383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48259"/>
            <a:ext cx="12192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97" y="5496024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7607482" y="1453779"/>
            <a:ext cx="1403157" cy="492843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9328997" y="2509897"/>
            <a:ext cx="1728192" cy="3680623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6133359" y="2222759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4502583" y="2152700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8102137" y="4573495"/>
            <a:ext cx="206632" cy="643491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8629811" y="4647788"/>
            <a:ext cx="495709" cy="494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4813460" y="3659842"/>
            <a:ext cx="415832" cy="49578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9603126" y="3635665"/>
            <a:ext cx="455217" cy="544131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10192778" y="4702058"/>
            <a:ext cx="478725" cy="38636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10330715" y="3666881"/>
            <a:ext cx="481703" cy="481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11029103" y="5549559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11005438" y="2729635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9583420" y="5550887"/>
            <a:ext cx="527409" cy="5340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10290120" y="1694305"/>
            <a:ext cx="542897" cy="4610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4707659" y="4625819"/>
            <a:ext cx="538843" cy="5388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8939537" y="3665680"/>
            <a:ext cx="391216" cy="48410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5567543" y="4665878"/>
            <a:ext cx="548767" cy="4587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8518317" y="1707187"/>
            <a:ext cx="566723" cy="4353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9399490" y="1676228"/>
            <a:ext cx="576180" cy="4972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11147467" y="1635416"/>
            <a:ext cx="265500" cy="57886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6437351" y="4705905"/>
            <a:ext cx="576180" cy="37867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554163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6391114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724058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8090063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11084787" y="3712302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6137588" y="2639582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7036236" y="2639090"/>
            <a:ext cx="454011" cy="58383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7694294" y="1670061"/>
            <a:ext cx="509575" cy="5095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10377238" y="5579811"/>
            <a:ext cx="385457" cy="47624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4703940" y="5631210"/>
            <a:ext cx="634869" cy="37344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8844670" y="5579539"/>
            <a:ext cx="472340" cy="476787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6315071" y="5609200"/>
            <a:ext cx="647771" cy="41746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7229251" y="5550129"/>
            <a:ext cx="542903" cy="535609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5605219" y="5592727"/>
            <a:ext cx="443443" cy="450411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8038564" y="5546489"/>
            <a:ext cx="539697" cy="542889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4903735" y="1615012"/>
            <a:ext cx="235280" cy="61966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5453465" y="1612152"/>
            <a:ext cx="293172" cy="62539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6061086" y="1698945"/>
            <a:ext cx="475295" cy="488452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6881713" y="1663306"/>
            <a:ext cx="498131" cy="50908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7810757" y="2695709"/>
            <a:ext cx="475575" cy="470593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5489887" y="2694658"/>
            <a:ext cx="327192" cy="47269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8606841" y="2694658"/>
            <a:ext cx="426889" cy="472695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10217120" y="2691182"/>
            <a:ext cx="467808" cy="4796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10992545" y="4700387"/>
            <a:ext cx="575345" cy="38970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4873372" y="2568349"/>
            <a:ext cx="296005" cy="72531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9354239" y="2716600"/>
            <a:ext cx="542372" cy="42880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7334573" y="4670114"/>
            <a:ext cx="446524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9446562" y="4639494"/>
            <a:ext cx="425175" cy="51149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542" y="2074784"/>
            <a:ext cx="825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57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9936428" y="1735553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578" y="5521425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8" y="5929808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12192000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870148" y="227687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846336" y="362102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822524" y="4965171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1734244" y="2041164"/>
            <a:ext cx="3552395" cy="1208727"/>
            <a:chOff x="803640" y="3362835"/>
            <a:chExt cx="2059657" cy="90654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34244" y="3385314"/>
            <a:ext cx="3552395" cy="1208727"/>
            <a:chOff x="803640" y="3362835"/>
            <a:chExt cx="2059657" cy="906545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34244" y="4729463"/>
            <a:ext cx="3552395" cy="1208727"/>
            <a:chOff x="803640" y="3362835"/>
            <a:chExt cx="2059657" cy="906545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6998196" y="2288050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6974384" y="3632199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6950572" y="4976348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7862292" y="2052342"/>
            <a:ext cx="3552395" cy="1208727"/>
            <a:chOff x="803640" y="3362835"/>
            <a:chExt cx="2059657" cy="90654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62292" y="3396491"/>
            <a:ext cx="3552395" cy="1208727"/>
            <a:chOff x="803640" y="3362835"/>
            <a:chExt cx="2059657" cy="906545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2292" y="4740640"/>
            <a:ext cx="3552395" cy="1208727"/>
            <a:chOff x="803640" y="3362835"/>
            <a:chExt cx="2059657" cy="9065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72000" y="2205064"/>
            <a:ext cx="48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825609" y="236431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985" y="369728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985" y="504143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56920" y="237288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9296" y="370585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9296" y="505000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360" y="4466915"/>
            <a:ext cx="2208245" cy="1544775"/>
            <a:chOff x="251520" y="3350185"/>
            <a:chExt cx="1656184" cy="1158581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39479" y="4466915"/>
            <a:ext cx="2208245" cy="1544775"/>
            <a:chOff x="251520" y="3350185"/>
            <a:chExt cx="1656184" cy="1158581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43598" y="4466915"/>
            <a:ext cx="2208245" cy="1544775"/>
            <a:chOff x="251520" y="3350185"/>
            <a:chExt cx="1656184" cy="115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47718" y="4466915"/>
            <a:ext cx="2208245" cy="1544775"/>
            <a:chOff x="251520" y="3350185"/>
            <a:chExt cx="1656184" cy="1158581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446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2074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070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9330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796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056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4473684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6662312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/>
        </p:nvSpPr>
        <p:spPr>
          <a:xfrm>
            <a:off x="8850940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562227" y="4260168"/>
            <a:ext cx="2313029" cy="1665111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50855" y="1905378"/>
            <a:ext cx="2313029" cy="1396532"/>
            <a:chOff x="2063141" y="1065139"/>
            <a:chExt cx="1734772" cy="1047399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48472" y="4260168"/>
            <a:ext cx="2313029" cy="1665111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16743" y="4260168"/>
            <a:ext cx="2313029" cy="1665111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61502" y="1905378"/>
            <a:ext cx="2313029" cy="1396532"/>
            <a:chOff x="2063141" y="1065139"/>
            <a:chExt cx="1734772" cy="1047399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497146" y="2667183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5" name="Rectangle 24"/>
          <p:cNvSpPr/>
          <p:nvPr/>
        </p:nvSpPr>
        <p:spPr>
          <a:xfrm>
            <a:off x="6497146" y="3651569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6" name="Rectangle 25"/>
          <p:cNvSpPr/>
          <p:nvPr/>
        </p:nvSpPr>
        <p:spPr>
          <a:xfrm>
            <a:off x="6497146" y="4635956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11814" y="1317042"/>
            <a:ext cx="1403157" cy="492843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1425" y="2685097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21"/>
          <p:cNvSpPr/>
          <p:nvPr/>
        </p:nvSpPr>
        <p:spPr>
          <a:xfrm>
            <a:off x="911425" y="3669484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22"/>
          <p:cNvSpPr/>
          <p:nvPr/>
        </p:nvSpPr>
        <p:spPr>
          <a:xfrm>
            <a:off x="911425" y="4653871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75567" y="27019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567" y="3657471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5567" y="469816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5573" y="272762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5573" y="368310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73" y="47237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4971" y="3191506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4971" y="4200358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4971" y="5209210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8371" y="3210039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8371" y="4218891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8371" y="5227743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2969</Words>
  <Application>Microsoft Office PowerPoint</Application>
  <PresentationFormat>Widescreen</PresentationFormat>
  <Paragraphs>373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Otmane BACHRI</dc:creator>
  <cp:lastModifiedBy>Otmane BACHRI</cp:lastModifiedBy>
  <cp:revision>3</cp:revision>
  <dcterms:created xsi:type="dcterms:W3CDTF">2023-10-19T19:48:58Z</dcterms:created>
  <dcterms:modified xsi:type="dcterms:W3CDTF">2023-10-20T09:47:32Z</dcterms:modified>
</cp:coreProperties>
</file>