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9" r:id="rId3"/>
    <p:sldId id="260" r:id="rId4"/>
    <p:sldId id="258" r:id="rId5"/>
    <p:sldId id="26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63" d="100"/>
          <a:sy n="63" d="100"/>
        </p:scale>
        <p:origin x="804" y="5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Apartments with Price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Apartments with Area</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Apartments with City</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51E6F5FB-63C9-4E85-A45A-C239A8D6520D}" type="pres">
      <dgm:prSet presAssocID="{356F6FEF-38C8-437A-8562-86A5ED3F5885}" presName="boxAndChildren" presStyleCnt="0"/>
      <dgm:spPr/>
    </dgm:pt>
    <dgm:pt modelId="{B3AE8F89-4650-4373-807B-3226BE8B826C}"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79EE9E02-BFF5-41D3-86F8-33470970BFCE}" type="presOf" srcId="{2EFB202A-8611-4DDC-831D-D12EB67B6CF7}" destId="{812F39FC-2D1E-4DD1-A1A6-C7F9287A4AA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C90EC34B-3169-4739-AC46-209D0F0D7B6B}" type="presOf" srcId="{356F6FEF-38C8-437A-8562-86A5ED3F5885}" destId="{B3AE8F89-4650-4373-807B-3226BE8B826C}"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D9C724BB-1DA7-4506-B8B7-15138E6E6459}" type="presParOf" srcId="{812F39FC-2D1E-4DD1-A1A6-C7F9287A4AAB}" destId="{51E6F5FB-63C9-4E85-A45A-C239A8D6520D}" srcOrd="0" destOrd="0" presId="urn:microsoft.com/office/officeart/2005/8/layout/process4"/>
    <dgm:cxn modelId="{9FF3EDC3-F56F-477D-8284-2A2246D32F4A}" type="presParOf" srcId="{51E6F5FB-63C9-4E85-A45A-C239A8D6520D}" destId="{B3AE8F89-4650-4373-807B-3226BE8B826C}"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E8F89-4650-4373-807B-3226BE8B826C}">
      <dsp:nvSpPr>
        <dsp:cNvPr id="0" name=""/>
        <dsp:cNvSpPr/>
      </dsp:nvSpPr>
      <dsp:spPr>
        <a:xfrm>
          <a:off x="0" y="3275482"/>
          <a:ext cx="5029199" cy="107508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Apartments with City</a:t>
          </a:r>
        </a:p>
      </dsp:txBody>
      <dsp:txXfrm>
        <a:off x="0" y="3275482"/>
        <a:ext cx="5029199" cy="1075086"/>
      </dsp:txXfrm>
    </dsp:sp>
    <dsp:sp modelId="{D5473CBC-EEC3-408A-B4A6-07882F253A8B}">
      <dsp:nvSpPr>
        <dsp:cNvPr id="0" name=""/>
        <dsp:cNvSpPr/>
      </dsp:nvSpPr>
      <dsp:spPr>
        <a:xfrm rot="10800000">
          <a:off x="0" y="1638125"/>
          <a:ext cx="5029199" cy="1653482"/>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Apartments with Area</a:t>
          </a:r>
        </a:p>
      </dsp:txBody>
      <dsp:txXfrm rot="10800000">
        <a:off x="0" y="1638125"/>
        <a:ext cx="5029199" cy="1074383"/>
      </dsp:txXfrm>
    </dsp:sp>
    <dsp:sp modelId="{32FA43B7-34B4-4881-9A79-E3EDEC9D4CBF}">
      <dsp:nvSpPr>
        <dsp:cNvPr id="0" name=""/>
        <dsp:cNvSpPr/>
      </dsp:nvSpPr>
      <dsp:spPr>
        <a:xfrm rot="10800000">
          <a:off x="0" y="769"/>
          <a:ext cx="5029199" cy="1653482"/>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Apartments with Price</a:t>
          </a:r>
        </a:p>
      </dsp:txBody>
      <dsp:txXfrm rot="10800000">
        <a:off x="0" y="769"/>
        <a:ext cx="5029199" cy="10743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9/1/2023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9/1/2023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9/1/2023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9/1/2023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9/1/2023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9/1/2023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9/1/2023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9/1/2023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9/1/2023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9/1/2023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9/1/2023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EG" dirty="0"/>
              <a:t>ِ</a:t>
            </a:r>
            <a:r>
              <a:rPr lang="en-US" dirty="0"/>
              <a:t>Apartments</a:t>
            </a:r>
          </a:p>
        </p:txBody>
      </p:sp>
      <p:sp>
        <p:nvSpPr>
          <p:cNvPr id="3" name="Subtitle 2"/>
          <p:cNvSpPr>
            <a:spLocks noGrp="1"/>
          </p:cNvSpPr>
          <p:nvPr>
            <p:ph type="subTitle" idx="1"/>
          </p:nvPr>
        </p:nvSpPr>
        <p:spPr/>
        <p:txBody>
          <a:bodyPr/>
          <a:lstStyle/>
          <a:p>
            <a:r>
              <a:rPr lang="en-US" dirty="0"/>
              <a:t>Real State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of our Data</a:t>
            </a:r>
          </a:p>
        </p:txBody>
      </p:sp>
      <p:sp>
        <p:nvSpPr>
          <p:cNvPr id="8" name="Content Placeholder 7">
            <a:extLst>
              <a:ext uri="{FF2B5EF4-FFF2-40B4-BE49-F238E27FC236}">
                <a16:creationId xmlns:a16="http://schemas.microsoft.com/office/drawing/2014/main" id="{07DC1358-5B72-9DAB-CE92-BB7B9D15C1D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the Choice of Apartment</a:t>
            </a:r>
          </a:p>
        </p:txBody>
      </p:sp>
      <p:sp>
        <p:nvSpPr>
          <p:cNvPr id="5" name="Content Placeholder 3"/>
          <p:cNvSpPr>
            <a:spLocks noGrp="1"/>
          </p:cNvSpPr>
          <p:nvPr>
            <p:ph sz="half" idx="1"/>
          </p:nvPr>
        </p:nvSpPr>
        <p:spPr/>
        <p:txBody>
          <a:bodyPr/>
          <a:lstStyle/>
          <a:p>
            <a:r>
              <a:rPr lang="en-US" dirty="0"/>
              <a:t>Price</a:t>
            </a:r>
          </a:p>
          <a:p>
            <a:r>
              <a:rPr lang="en-US" dirty="0"/>
              <a:t>Area</a:t>
            </a:r>
          </a:p>
          <a:p>
            <a:r>
              <a:rPr lang="en-US" dirty="0"/>
              <a:t>City</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3456197"/>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Apartments Price Verses Area</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Apartments Price Verses City</a:t>
            </a:r>
          </a:p>
        </p:txBody>
      </p:sp>
      <p:graphicFrame>
        <p:nvGraphicFramePr>
          <p:cNvPr id="6" name="Content Placeholder 2" descr="Clustered column chart showing the values of 3 series for 4 categories"/>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121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91</TotalTime>
  <Words>36</Words>
  <Application>Microsoft Office PowerPoint</Application>
  <PresentationFormat>Widescreen</PresentationFormat>
  <Paragraphs>14</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Schoolbook</vt:lpstr>
      <vt:lpstr>CITY SKETCH 16X9</vt:lpstr>
      <vt:lpstr>ِApartments</vt:lpstr>
      <vt:lpstr>Sample of our Data</vt:lpstr>
      <vt:lpstr>Factors Affecting the Choice of Apartment</vt:lpstr>
      <vt:lpstr>Apartments Price Verses Area</vt:lpstr>
      <vt:lpstr>Apartments Price Verses City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ِApartments</dc:title>
  <dc:creator>AbdelKhalek Marzouk</dc:creator>
  <cp:lastModifiedBy>AbdelKhalek Marzouk</cp:lastModifiedBy>
  <cp:revision>1</cp:revision>
  <dcterms:created xsi:type="dcterms:W3CDTF">2023-09-01T12:42:02Z</dcterms:created>
  <dcterms:modified xsi:type="dcterms:W3CDTF">2023-09-01T14:27:13Z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9e395e-e3b5-421f-8616-70a10f9451af_Enabled">
    <vt:lpwstr>true</vt:lpwstr>
  </property>
  <property fmtid="{D5CDD505-2E9C-101B-9397-08002B2CF9AE}" pid="3" name="MSIP_Label_879e395e-e3b5-421f-8616-70a10f9451af_SetDate">
    <vt:lpwstr>2023-09-01T12:55:53Z</vt:lpwstr>
  </property>
  <property fmtid="{D5CDD505-2E9C-101B-9397-08002B2CF9AE}" pid="4" name="MSIP_Label_879e395e-e3b5-421f-8616-70a10f9451af_Method">
    <vt:lpwstr>Standard</vt:lpwstr>
  </property>
  <property fmtid="{D5CDD505-2E9C-101B-9397-08002B2CF9AE}" pid="5" name="MSIP_Label_879e395e-e3b5-421f-8616-70a10f9451af_Name">
    <vt:lpwstr>879e395e-e3b5-421f-8616-70a10f9451af</vt:lpwstr>
  </property>
  <property fmtid="{D5CDD505-2E9C-101B-9397-08002B2CF9AE}" pid="6" name="MSIP_Label_879e395e-e3b5-421f-8616-70a10f9451af_SiteId">
    <vt:lpwstr>0beb0c35-9cbb-4feb-99e5-589e415c7944</vt:lpwstr>
  </property>
  <property fmtid="{D5CDD505-2E9C-101B-9397-08002B2CF9AE}" pid="7" name="MSIP_Label_879e395e-e3b5-421f-8616-70a10f9451af_ActionId">
    <vt:lpwstr>9bbd3357-114e-45cb-8220-2bd83eed6d72</vt:lpwstr>
  </property>
  <property fmtid="{D5CDD505-2E9C-101B-9397-08002B2CF9AE}" pid="8" name="MSIP_Label_879e395e-e3b5-421f-8616-70a10f9451af_ContentBits">
    <vt:lpwstr>0</vt:lpwstr>
  </property>
</Properties>
</file>