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7" r:id="rId4"/>
    <p:sldId id="266" r:id="rId5"/>
    <p:sldId id="258" r:id="rId6"/>
    <p:sldId id="260" r:id="rId7"/>
    <p:sldId id="268" r:id="rId8"/>
    <p:sldId id="259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497E74-2FEF-4BD9-A4B4-19B822E4DA0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76243AB-1AAD-4357-9DB3-00B0727552FA}">
      <dgm:prSet/>
      <dgm:spPr/>
      <dgm:t>
        <a:bodyPr/>
        <a:lstStyle/>
        <a:p>
          <a:pPr>
            <a:defRPr cap="all"/>
          </a:pPr>
          <a:r>
            <a:rPr lang="fr-FR"/>
            <a:t>I - Contexte du projet </a:t>
          </a:r>
          <a:endParaRPr lang="en-US"/>
        </a:p>
      </dgm:t>
    </dgm:pt>
    <dgm:pt modelId="{43BF43CF-D93D-4F97-98FE-DB2765305722}" type="parTrans" cxnId="{89B58561-1EE8-42DE-B4DB-C07F3AFC12A9}">
      <dgm:prSet/>
      <dgm:spPr/>
      <dgm:t>
        <a:bodyPr/>
        <a:lstStyle/>
        <a:p>
          <a:endParaRPr lang="en-US"/>
        </a:p>
      </dgm:t>
    </dgm:pt>
    <dgm:pt modelId="{58B3B404-3F36-4A76-AD20-240F0EBDAD0A}" type="sibTrans" cxnId="{89B58561-1EE8-42DE-B4DB-C07F3AFC12A9}">
      <dgm:prSet/>
      <dgm:spPr/>
      <dgm:t>
        <a:bodyPr/>
        <a:lstStyle/>
        <a:p>
          <a:endParaRPr lang="en-US"/>
        </a:p>
      </dgm:t>
    </dgm:pt>
    <dgm:pt modelId="{51C8A2CF-EB2C-4FDA-8626-025C77CDD597}">
      <dgm:prSet/>
      <dgm:spPr/>
      <dgm:t>
        <a:bodyPr/>
        <a:lstStyle/>
        <a:p>
          <a:pPr>
            <a:defRPr cap="all"/>
          </a:pPr>
          <a:r>
            <a:rPr lang="fr-FR"/>
            <a:t>II – Enjeux du projet</a:t>
          </a:r>
          <a:endParaRPr lang="en-US"/>
        </a:p>
      </dgm:t>
    </dgm:pt>
    <dgm:pt modelId="{C9ED9E29-B8EC-488C-A774-14EB0A1F9C22}" type="parTrans" cxnId="{E4486A26-C2AC-4BA8-855B-4DCA15BCD957}">
      <dgm:prSet/>
      <dgm:spPr/>
      <dgm:t>
        <a:bodyPr/>
        <a:lstStyle/>
        <a:p>
          <a:endParaRPr lang="en-US"/>
        </a:p>
      </dgm:t>
    </dgm:pt>
    <dgm:pt modelId="{DD26C73C-5BDA-4660-A571-F48F6591E285}" type="sibTrans" cxnId="{E4486A26-C2AC-4BA8-855B-4DCA15BCD957}">
      <dgm:prSet/>
      <dgm:spPr/>
      <dgm:t>
        <a:bodyPr/>
        <a:lstStyle/>
        <a:p>
          <a:endParaRPr lang="en-US"/>
        </a:p>
      </dgm:t>
    </dgm:pt>
    <dgm:pt modelId="{B90F8B1C-63EB-4942-8AE8-5BD8D7143D2B}">
      <dgm:prSet/>
      <dgm:spPr/>
      <dgm:t>
        <a:bodyPr/>
        <a:lstStyle/>
        <a:p>
          <a:pPr>
            <a:defRPr cap="all"/>
          </a:pPr>
          <a:r>
            <a:rPr lang="fr-FR"/>
            <a:t>III – Objectif </a:t>
          </a:r>
          <a:endParaRPr lang="en-US"/>
        </a:p>
      </dgm:t>
    </dgm:pt>
    <dgm:pt modelId="{105560DE-7068-4A4A-BD69-3A286760D5FB}" type="parTrans" cxnId="{9FE517FA-03ED-4462-AAE5-C692D28D03F5}">
      <dgm:prSet/>
      <dgm:spPr/>
      <dgm:t>
        <a:bodyPr/>
        <a:lstStyle/>
        <a:p>
          <a:endParaRPr lang="en-US"/>
        </a:p>
      </dgm:t>
    </dgm:pt>
    <dgm:pt modelId="{DC5FE172-3D75-4500-A989-69A6DA432CC2}" type="sibTrans" cxnId="{9FE517FA-03ED-4462-AAE5-C692D28D03F5}">
      <dgm:prSet/>
      <dgm:spPr/>
      <dgm:t>
        <a:bodyPr/>
        <a:lstStyle/>
        <a:p>
          <a:endParaRPr lang="en-US"/>
        </a:p>
      </dgm:t>
    </dgm:pt>
    <dgm:pt modelId="{293D56C4-E7AA-4D7D-A357-C63F1FF1C62F}" type="pres">
      <dgm:prSet presAssocID="{B0497E74-2FEF-4BD9-A4B4-19B822E4DA01}" presName="root" presStyleCnt="0">
        <dgm:presLayoutVars>
          <dgm:dir/>
          <dgm:resizeHandles val="exact"/>
        </dgm:presLayoutVars>
      </dgm:prSet>
      <dgm:spPr/>
    </dgm:pt>
    <dgm:pt modelId="{DBAB1F74-AA64-4F83-AE20-64BCDC8DA5B6}" type="pres">
      <dgm:prSet presAssocID="{876243AB-1AAD-4357-9DB3-00B0727552FA}" presName="compNode" presStyleCnt="0"/>
      <dgm:spPr/>
    </dgm:pt>
    <dgm:pt modelId="{D1B07D8D-7456-4A1D-B584-FAB83DDBA96F}" type="pres">
      <dgm:prSet presAssocID="{876243AB-1AAD-4357-9DB3-00B0727552FA}" presName="iconBgRect" presStyleLbl="bgShp" presStyleIdx="0" presStyleCnt="3"/>
      <dgm:spPr/>
    </dgm:pt>
    <dgm:pt modelId="{1F152451-5EBA-48E5-9C1F-F99C51E314F8}" type="pres">
      <dgm:prSet presAssocID="{876243AB-1AAD-4357-9DB3-00B0727552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99EE8F0-8D1D-48FB-810C-0ECEBB196ADB}" type="pres">
      <dgm:prSet presAssocID="{876243AB-1AAD-4357-9DB3-00B0727552FA}" presName="spaceRect" presStyleCnt="0"/>
      <dgm:spPr/>
    </dgm:pt>
    <dgm:pt modelId="{A84D2288-0F1B-44DB-928C-1546389EB440}" type="pres">
      <dgm:prSet presAssocID="{876243AB-1AAD-4357-9DB3-00B0727552FA}" presName="textRect" presStyleLbl="revTx" presStyleIdx="0" presStyleCnt="3">
        <dgm:presLayoutVars>
          <dgm:chMax val="1"/>
          <dgm:chPref val="1"/>
        </dgm:presLayoutVars>
      </dgm:prSet>
      <dgm:spPr/>
    </dgm:pt>
    <dgm:pt modelId="{04334F21-586E-495C-A7FA-559FD705C0E0}" type="pres">
      <dgm:prSet presAssocID="{58B3B404-3F36-4A76-AD20-240F0EBDAD0A}" presName="sibTrans" presStyleCnt="0"/>
      <dgm:spPr/>
    </dgm:pt>
    <dgm:pt modelId="{2B19C807-66D8-4530-913F-342B236CC4D1}" type="pres">
      <dgm:prSet presAssocID="{51C8A2CF-EB2C-4FDA-8626-025C77CDD597}" presName="compNode" presStyleCnt="0"/>
      <dgm:spPr/>
    </dgm:pt>
    <dgm:pt modelId="{7260FF7A-6135-4DD9-A7E6-252366AE83BF}" type="pres">
      <dgm:prSet presAssocID="{51C8A2CF-EB2C-4FDA-8626-025C77CDD597}" presName="iconBgRect" presStyleLbl="bgShp" presStyleIdx="1" presStyleCnt="3"/>
      <dgm:spPr/>
    </dgm:pt>
    <dgm:pt modelId="{69409472-D84F-48BF-B061-8A1992753D38}" type="pres">
      <dgm:prSet presAssocID="{51C8A2CF-EB2C-4FDA-8626-025C77CDD5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B152E3FA-C8FB-46C3-AACC-C4755BB6C63D}" type="pres">
      <dgm:prSet presAssocID="{51C8A2CF-EB2C-4FDA-8626-025C77CDD597}" presName="spaceRect" presStyleCnt="0"/>
      <dgm:spPr/>
    </dgm:pt>
    <dgm:pt modelId="{75F85BDD-43C1-4A6A-9FD7-F84FA8C8DD4A}" type="pres">
      <dgm:prSet presAssocID="{51C8A2CF-EB2C-4FDA-8626-025C77CDD597}" presName="textRect" presStyleLbl="revTx" presStyleIdx="1" presStyleCnt="3">
        <dgm:presLayoutVars>
          <dgm:chMax val="1"/>
          <dgm:chPref val="1"/>
        </dgm:presLayoutVars>
      </dgm:prSet>
      <dgm:spPr/>
    </dgm:pt>
    <dgm:pt modelId="{AEF0397E-A09C-4BA7-A0C4-B86EF5F15F34}" type="pres">
      <dgm:prSet presAssocID="{DD26C73C-5BDA-4660-A571-F48F6591E285}" presName="sibTrans" presStyleCnt="0"/>
      <dgm:spPr/>
    </dgm:pt>
    <dgm:pt modelId="{8F4EEA70-94DD-4933-9331-1053427529F8}" type="pres">
      <dgm:prSet presAssocID="{B90F8B1C-63EB-4942-8AE8-5BD8D7143D2B}" presName="compNode" presStyleCnt="0"/>
      <dgm:spPr/>
    </dgm:pt>
    <dgm:pt modelId="{BC45FD6C-7DFD-482E-BC04-B1D215862DCF}" type="pres">
      <dgm:prSet presAssocID="{B90F8B1C-63EB-4942-8AE8-5BD8D7143D2B}" presName="iconBgRect" presStyleLbl="bgShp" presStyleIdx="2" presStyleCnt="3"/>
      <dgm:spPr/>
    </dgm:pt>
    <dgm:pt modelId="{8CFA11A6-31BB-4AF2-983C-84D40DD9E126}" type="pres">
      <dgm:prSet presAssocID="{B90F8B1C-63EB-4942-8AE8-5BD8D7143D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781AEE5B-315E-4D9F-A604-F2014D574B67}" type="pres">
      <dgm:prSet presAssocID="{B90F8B1C-63EB-4942-8AE8-5BD8D7143D2B}" presName="spaceRect" presStyleCnt="0"/>
      <dgm:spPr/>
    </dgm:pt>
    <dgm:pt modelId="{DF0F8C6E-20C6-47B4-AA93-456672CB1AF3}" type="pres">
      <dgm:prSet presAssocID="{B90F8B1C-63EB-4942-8AE8-5BD8D7143D2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24C7209-7C82-4294-B6C3-DCA6E0BD3B99}" type="presOf" srcId="{51C8A2CF-EB2C-4FDA-8626-025C77CDD597}" destId="{75F85BDD-43C1-4A6A-9FD7-F84FA8C8DD4A}" srcOrd="0" destOrd="0" presId="urn:microsoft.com/office/officeart/2018/5/layout/IconCircleLabelList"/>
    <dgm:cxn modelId="{E4486A26-C2AC-4BA8-855B-4DCA15BCD957}" srcId="{B0497E74-2FEF-4BD9-A4B4-19B822E4DA01}" destId="{51C8A2CF-EB2C-4FDA-8626-025C77CDD597}" srcOrd="1" destOrd="0" parTransId="{C9ED9E29-B8EC-488C-A774-14EB0A1F9C22}" sibTransId="{DD26C73C-5BDA-4660-A571-F48F6591E285}"/>
    <dgm:cxn modelId="{7FB0F43D-1AE9-4C7C-8B04-20772C522634}" type="presOf" srcId="{876243AB-1AAD-4357-9DB3-00B0727552FA}" destId="{A84D2288-0F1B-44DB-928C-1546389EB440}" srcOrd="0" destOrd="0" presId="urn:microsoft.com/office/officeart/2018/5/layout/IconCircleLabelList"/>
    <dgm:cxn modelId="{89B58561-1EE8-42DE-B4DB-C07F3AFC12A9}" srcId="{B0497E74-2FEF-4BD9-A4B4-19B822E4DA01}" destId="{876243AB-1AAD-4357-9DB3-00B0727552FA}" srcOrd="0" destOrd="0" parTransId="{43BF43CF-D93D-4F97-98FE-DB2765305722}" sibTransId="{58B3B404-3F36-4A76-AD20-240F0EBDAD0A}"/>
    <dgm:cxn modelId="{63484563-F44D-4F09-9BFD-17F42B7E0D3A}" type="presOf" srcId="{B90F8B1C-63EB-4942-8AE8-5BD8D7143D2B}" destId="{DF0F8C6E-20C6-47B4-AA93-456672CB1AF3}" srcOrd="0" destOrd="0" presId="urn:microsoft.com/office/officeart/2018/5/layout/IconCircleLabelList"/>
    <dgm:cxn modelId="{39DD079A-B081-4423-859F-0B3D3ECB9B8F}" type="presOf" srcId="{B0497E74-2FEF-4BD9-A4B4-19B822E4DA01}" destId="{293D56C4-E7AA-4D7D-A357-C63F1FF1C62F}" srcOrd="0" destOrd="0" presId="urn:microsoft.com/office/officeart/2018/5/layout/IconCircleLabelList"/>
    <dgm:cxn modelId="{9FE517FA-03ED-4462-AAE5-C692D28D03F5}" srcId="{B0497E74-2FEF-4BD9-A4B4-19B822E4DA01}" destId="{B90F8B1C-63EB-4942-8AE8-5BD8D7143D2B}" srcOrd="2" destOrd="0" parTransId="{105560DE-7068-4A4A-BD69-3A286760D5FB}" sibTransId="{DC5FE172-3D75-4500-A989-69A6DA432CC2}"/>
    <dgm:cxn modelId="{59E755D3-C588-4A58-9C87-73C7BB6BE785}" type="presParOf" srcId="{293D56C4-E7AA-4D7D-A357-C63F1FF1C62F}" destId="{DBAB1F74-AA64-4F83-AE20-64BCDC8DA5B6}" srcOrd="0" destOrd="0" presId="urn:microsoft.com/office/officeart/2018/5/layout/IconCircleLabelList"/>
    <dgm:cxn modelId="{5F684B44-1064-4572-9FB1-5D731BB4E60A}" type="presParOf" srcId="{DBAB1F74-AA64-4F83-AE20-64BCDC8DA5B6}" destId="{D1B07D8D-7456-4A1D-B584-FAB83DDBA96F}" srcOrd="0" destOrd="0" presId="urn:microsoft.com/office/officeart/2018/5/layout/IconCircleLabelList"/>
    <dgm:cxn modelId="{DB8A8974-FA17-4F4B-B235-7CE2BC9BDE81}" type="presParOf" srcId="{DBAB1F74-AA64-4F83-AE20-64BCDC8DA5B6}" destId="{1F152451-5EBA-48E5-9C1F-F99C51E314F8}" srcOrd="1" destOrd="0" presId="urn:microsoft.com/office/officeart/2018/5/layout/IconCircleLabelList"/>
    <dgm:cxn modelId="{6DE10900-AACC-49AF-ABCE-66344000F5C3}" type="presParOf" srcId="{DBAB1F74-AA64-4F83-AE20-64BCDC8DA5B6}" destId="{F99EE8F0-8D1D-48FB-810C-0ECEBB196ADB}" srcOrd="2" destOrd="0" presId="urn:microsoft.com/office/officeart/2018/5/layout/IconCircleLabelList"/>
    <dgm:cxn modelId="{D8D1F745-0CB5-4B9B-8DE2-A6AB63E04D1C}" type="presParOf" srcId="{DBAB1F74-AA64-4F83-AE20-64BCDC8DA5B6}" destId="{A84D2288-0F1B-44DB-928C-1546389EB440}" srcOrd="3" destOrd="0" presId="urn:microsoft.com/office/officeart/2018/5/layout/IconCircleLabelList"/>
    <dgm:cxn modelId="{D1182A46-FAC8-4A79-BF2B-9BCCB99B8BF0}" type="presParOf" srcId="{293D56C4-E7AA-4D7D-A357-C63F1FF1C62F}" destId="{04334F21-586E-495C-A7FA-559FD705C0E0}" srcOrd="1" destOrd="0" presId="urn:microsoft.com/office/officeart/2018/5/layout/IconCircleLabelList"/>
    <dgm:cxn modelId="{21E44722-9418-4618-9431-728F2D0715F1}" type="presParOf" srcId="{293D56C4-E7AA-4D7D-A357-C63F1FF1C62F}" destId="{2B19C807-66D8-4530-913F-342B236CC4D1}" srcOrd="2" destOrd="0" presId="urn:microsoft.com/office/officeart/2018/5/layout/IconCircleLabelList"/>
    <dgm:cxn modelId="{DA5A7948-9890-454F-96B1-69C47051CCC6}" type="presParOf" srcId="{2B19C807-66D8-4530-913F-342B236CC4D1}" destId="{7260FF7A-6135-4DD9-A7E6-252366AE83BF}" srcOrd="0" destOrd="0" presId="urn:microsoft.com/office/officeart/2018/5/layout/IconCircleLabelList"/>
    <dgm:cxn modelId="{EC33C488-45D4-4A18-BD20-DB7AF2165A5F}" type="presParOf" srcId="{2B19C807-66D8-4530-913F-342B236CC4D1}" destId="{69409472-D84F-48BF-B061-8A1992753D38}" srcOrd="1" destOrd="0" presId="urn:microsoft.com/office/officeart/2018/5/layout/IconCircleLabelList"/>
    <dgm:cxn modelId="{1CD2FBCA-0D3C-4240-81BE-AA19F61F3B51}" type="presParOf" srcId="{2B19C807-66D8-4530-913F-342B236CC4D1}" destId="{B152E3FA-C8FB-46C3-AACC-C4755BB6C63D}" srcOrd="2" destOrd="0" presId="urn:microsoft.com/office/officeart/2018/5/layout/IconCircleLabelList"/>
    <dgm:cxn modelId="{54EE0273-53EB-4020-BFA3-21F77A871FBB}" type="presParOf" srcId="{2B19C807-66D8-4530-913F-342B236CC4D1}" destId="{75F85BDD-43C1-4A6A-9FD7-F84FA8C8DD4A}" srcOrd="3" destOrd="0" presId="urn:microsoft.com/office/officeart/2018/5/layout/IconCircleLabelList"/>
    <dgm:cxn modelId="{18D4A730-9797-4329-8015-F914DA2AF7D7}" type="presParOf" srcId="{293D56C4-E7AA-4D7D-A357-C63F1FF1C62F}" destId="{AEF0397E-A09C-4BA7-A0C4-B86EF5F15F34}" srcOrd="3" destOrd="0" presId="urn:microsoft.com/office/officeart/2018/5/layout/IconCircleLabelList"/>
    <dgm:cxn modelId="{9B62F402-2F7A-416F-B585-DC248E1CEB03}" type="presParOf" srcId="{293D56C4-E7AA-4D7D-A357-C63F1FF1C62F}" destId="{8F4EEA70-94DD-4933-9331-1053427529F8}" srcOrd="4" destOrd="0" presId="urn:microsoft.com/office/officeart/2018/5/layout/IconCircleLabelList"/>
    <dgm:cxn modelId="{617F4062-3E78-493F-BD4A-8CF592A539B6}" type="presParOf" srcId="{8F4EEA70-94DD-4933-9331-1053427529F8}" destId="{BC45FD6C-7DFD-482E-BC04-B1D215862DCF}" srcOrd="0" destOrd="0" presId="urn:microsoft.com/office/officeart/2018/5/layout/IconCircleLabelList"/>
    <dgm:cxn modelId="{F00D1892-31A6-4D42-94FD-0BCE8FB603DB}" type="presParOf" srcId="{8F4EEA70-94DD-4933-9331-1053427529F8}" destId="{8CFA11A6-31BB-4AF2-983C-84D40DD9E126}" srcOrd="1" destOrd="0" presId="urn:microsoft.com/office/officeart/2018/5/layout/IconCircleLabelList"/>
    <dgm:cxn modelId="{A25A2645-6C1A-4644-B79E-380F6B0BFB61}" type="presParOf" srcId="{8F4EEA70-94DD-4933-9331-1053427529F8}" destId="{781AEE5B-315E-4D9F-A604-F2014D574B67}" srcOrd="2" destOrd="0" presId="urn:microsoft.com/office/officeart/2018/5/layout/IconCircleLabelList"/>
    <dgm:cxn modelId="{BDE367E6-7156-43FF-8193-ED87A541D292}" type="presParOf" srcId="{8F4EEA70-94DD-4933-9331-1053427529F8}" destId="{DF0F8C6E-20C6-47B4-AA93-456672CB1AF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EC02F9-62BB-4947-8DC0-C07A12F178C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668568A-7DEA-41C8-BC48-75E6DDE3709B}">
      <dgm:prSet/>
      <dgm:spPr/>
      <dgm:t>
        <a:bodyPr/>
        <a:lstStyle/>
        <a:p>
          <a:pPr>
            <a:defRPr cap="all"/>
          </a:pPr>
          <a:r>
            <a:rPr lang="fr-FR"/>
            <a:t>La visée du projet</a:t>
          </a:r>
          <a:endParaRPr lang="en-US"/>
        </a:p>
      </dgm:t>
    </dgm:pt>
    <dgm:pt modelId="{F14D3BA5-E6EA-4B32-8B2C-44FBC39AF189}" type="parTrans" cxnId="{F35809F2-5113-4481-B80A-B3455898D378}">
      <dgm:prSet/>
      <dgm:spPr/>
      <dgm:t>
        <a:bodyPr/>
        <a:lstStyle/>
        <a:p>
          <a:endParaRPr lang="en-US"/>
        </a:p>
      </dgm:t>
    </dgm:pt>
    <dgm:pt modelId="{BD028ECB-88E8-4F99-8F5A-41A98C595854}" type="sibTrans" cxnId="{F35809F2-5113-4481-B80A-B3455898D378}">
      <dgm:prSet/>
      <dgm:spPr/>
      <dgm:t>
        <a:bodyPr/>
        <a:lstStyle/>
        <a:p>
          <a:endParaRPr lang="en-US"/>
        </a:p>
      </dgm:t>
    </dgm:pt>
    <dgm:pt modelId="{44690A61-981F-49CE-A478-9F729D2684CD}">
      <dgm:prSet/>
      <dgm:spPr/>
      <dgm:t>
        <a:bodyPr/>
        <a:lstStyle/>
        <a:p>
          <a:pPr>
            <a:defRPr cap="all"/>
          </a:pPr>
          <a:r>
            <a:rPr lang="fr-FR"/>
            <a:t>Étapes et fonctionnalités</a:t>
          </a:r>
          <a:endParaRPr lang="en-US"/>
        </a:p>
      </dgm:t>
    </dgm:pt>
    <dgm:pt modelId="{D2EB479E-D039-4EF7-82E8-E96C465F7917}" type="parTrans" cxnId="{00904C50-BF89-4A55-A753-B0F75E4E05AF}">
      <dgm:prSet/>
      <dgm:spPr/>
      <dgm:t>
        <a:bodyPr/>
        <a:lstStyle/>
        <a:p>
          <a:endParaRPr lang="en-US"/>
        </a:p>
      </dgm:t>
    </dgm:pt>
    <dgm:pt modelId="{7588AC45-01C6-40A5-B8E3-2716B72E8154}" type="sibTrans" cxnId="{00904C50-BF89-4A55-A753-B0F75E4E05AF}">
      <dgm:prSet/>
      <dgm:spPr/>
      <dgm:t>
        <a:bodyPr/>
        <a:lstStyle/>
        <a:p>
          <a:endParaRPr lang="en-US"/>
        </a:p>
      </dgm:t>
    </dgm:pt>
    <dgm:pt modelId="{6AFEA6B9-6509-49E2-A712-C212DEC20CA3}" type="pres">
      <dgm:prSet presAssocID="{B9EC02F9-62BB-4947-8DC0-C07A12F178C7}" presName="root" presStyleCnt="0">
        <dgm:presLayoutVars>
          <dgm:dir/>
          <dgm:resizeHandles val="exact"/>
        </dgm:presLayoutVars>
      </dgm:prSet>
      <dgm:spPr/>
    </dgm:pt>
    <dgm:pt modelId="{688E7DF8-D0B2-4ED4-9699-F2DB99B82A54}" type="pres">
      <dgm:prSet presAssocID="{4668568A-7DEA-41C8-BC48-75E6DDE3709B}" presName="compNode" presStyleCnt="0"/>
      <dgm:spPr/>
    </dgm:pt>
    <dgm:pt modelId="{28EA4E58-7204-4594-B5B2-392B46C07FFB}" type="pres">
      <dgm:prSet presAssocID="{4668568A-7DEA-41C8-BC48-75E6DDE3709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9B0F5B2-C25D-4389-968E-AD73053B4192}" type="pres">
      <dgm:prSet presAssocID="{4668568A-7DEA-41C8-BC48-75E6DDE3709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ntaine d'eau"/>
        </a:ext>
      </dgm:extLst>
    </dgm:pt>
    <dgm:pt modelId="{938C7AE8-3A1C-49FC-8B35-6762897D9571}" type="pres">
      <dgm:prSet presAssocID="{4668568A-7DEA-41C8-BC48-75E6DDE3709B}" presName="spaceRect" presStyleCnt="0"/>
      <dgm:spPr/>
    </dgm:pt>
    <dgm:pt modelId="{72E5435D-D5ED-49B0-95F1-A507635F41B5}" type="pres">
      <dgm:prSet presAssocID="{4668568A-7DEA-41C8-BC48-75E6DDE3709B}" presName="textRect" presStyleLbl="revTx" presStyleIdx="0" presStyleCnt="2">
        <dgm:presLayoutVars>
          <dgm:chMax val="1"/>
          <dgm:chPref val="1"/>
        </dgm:presLayoutVars>
      </dgm:prSet>
      <dgm:spPr/>
    </dgm:pt>
    <dgm:pt modelId="{FDA12AD4-F591-4A3D-8976-FB765A5C6379}" type="pres">
      <dgm:prSet presAssocID="{BD028ECB-88E8-4F99-8F5A-41A98C595854}" presName="sibTrans" presStyleCnt="0"/>
      <dgm:spPr/>
    </dgm:pt>
    <dgm:pt modelId="{E4D5A0B9-4F61-493C-BC5E-254FF13A4642}" type="pres">
      <dgm:prSet presAssocID="{44690A61-981F-49CE-A478-9F729D2684CD}" presName="compNode" presStyleCnt="0"/>
      <dgm:spPr/>
    </dgm:pt>
    <dgm:pt modelId="{B60A223E-CC04-4166-BE3D-4CB82629D170}" type="pres">
      <dgm:prSet presAssocID="{44690A61-981F-49CE-A478-9F729D2684CD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4A61020-C100-46EE-AFA5-9790EC3D35AA}" type="pres">
      <dgm:prSet presAssocID="{44690A61-981F-49CE-A478-9F729D2684C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C4B3F002-EDC8-4BC1-B5AF-0B2716713BF2}" type="pres">
      <dgm:prSet presAssocID="{44690A61-981F-49CE-A478-9F729D2684CD}" presName="spaceRect" presStyleCnt="0"/>
      <dgm:spPr/>
    </dgm:pt>
    <dgm:pt modelId="{62162E79-1D67-4E5B-9252-671D7D5479D8}" type="pres">
      <dgm:prSet presAssocID="{44690A61-981F-49CE-A478-9F729D2684C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3D0DD2C-5E4E-4171-8B14-4E9CD165CD00}" type="presOf" srcId="{B9EC02F9-62BB-4947-8DC0-C07A12F178C7}" destId="{6AFEA6B9-6509-49E2-A712-C212DEC20CA3}" srcOrd="0" destOrd="0" presId="urn:microsoft.com/office/officeart/2018/5/layout/IconLeafLabelList"/>
    <dgm:cxn modelId="{F0BA4434-1656-4A9F-84C7-2BC3E1A53DF3}" type="presOf" srcId="{44690A61-981F-49CE-A478-9F729D2684CD}" destId="{62162E79-1D67-4E5B-9252-671D7D5479D8}" srcOrd="0" destOrd="0" presId="urn:microsoft.com/office/officeart/2018/5/layout/IconLeafLabelList"/>
    <dgm:cxn modelId="{00904C50-BF89-4A55-A753-B0F75E4E05AF}" srcId="{B9EC02F9-62BB-4947-8DC0-C07A12F178C7}" destId="{44690A61-981F-49CE-A478-9F729D2684CD}" srcOrd="1" destOrd="0" parTransId="{D2EB479E-D039-4EF7-82E8-E96C465F7917}" sibTransId="{7588AC45-01C6-40A5-B8E3-2716B72E8154}"/>
    <dgm:cxn modelId="{D846FAB7-E1CD-4D1D-A4C5-C9782EA96119}" type="presOf" srcId="{4668568A-7DEA-41C8-BC48-75E6DDE3709B}" destId="{72E5435D-D5ED-49B0-95F1-A507635F41B5}" srcOrd="0" destOrd="0" presId="urn:microsoft.com/office/officeart/2018/5/layout/IconLeafLabelList"/>
    <dgm:cxn modelId="{F35809F2-5113-4481-B80A-B3455898D378}" srcId="{B9EC02F9-62BB-4947-8DC0-C07A12F178C7}" destId="{4668568A-7DEA-41C8-BC48-75E6DDE3709B}" srcOrd="0" destOrd="0" parTransId="{F14D3BA5-E6EA-4B32-8B2C-44FBC39AF189}" sibTransId="{BD028ECB-88E8-4F99-8F5A-41A98C595854}"/>
    <dgm:cxn modelId="{CBAB1C67-D677-4EF9-B990-FE7714EAFA0F}" type="presParOf" srcId="{6AFEA6B9-6509-49E2-A712-C212DEC20CA3}" destId="{688E7DF8-D0B2-4ED4-9699-F2DB99B82A54}" srcOrd="0" destOrd="0" presId="urn:microsoft.com/office/officeart/2018/5/layout/IconLeafLabelList"/>
    <dgm:cxn modelId="{2B3D1BB0-68E1-4CDD-B42C-405BDC67349C}" type="presParOf" srcId="{688E7DF8-D0B2-4ED4-9699-F2DB99B82A54}" destId="{28EA4E58-7204-4594-B5B2-392B46C07FFB}" srcOrd="0" destOrd="0" presId="urn:microsoft.com/office/officeart/2018/5/layout/IconLeafLabelList"/>
    <dgm:cxn modelId="{3245BA2D-71AE-41B7-ACEF-34C2B6E00085}" type="presParOf" srcId="{688E7DF8-D0B2-4ED4-9699-F2DB99B82A54}" destId="{29B0F5B2-C25D-4389-968E-AD73053B4192}" srcOrd="1" destOrd="0" presId="urn:microsoft.com/office/officeart/2018/5/layout/IconLeafLabelList"/>
    <dgm:cxn modelId="{53541C3A-C506-471C-B559-6A54AE6D1356}" type="presParOf" srcId="{688E7DF8-D0B2-4ED4-9699-F2DB99B82A54}" destId="{938C7AE8-3A1C-49FC-8B35-6762897D9571}" srcOrd="2" destOrd="0" presId="urn:microsoft.com/office/officeart/2018/5/layout/IconLeafLabelList"/>
    <dgm:cxn modelId="{F707B12B-F8D3-4FB7-9698-494E62696FB0}" type="presParOf" srcId="{688E7DF8-D0B2-4ED4-9699-F2DB99B82A54}" destId="{72E5435D-D5ED-49B0-95F1-A507635F41B5}" srcOrd="3" destOrd="0" presId="urn:microsoft.com/office/officeart/2018/5/layout/IconLeafLabelList"/>
    <dgm:cxn modelId="{B9B499E5-1F08-4EDF-9E99-4C83949E1DCF}" type="presParOf" srcId="{6AFEA6B9-6509-49E2-A712-C212DEC20CA3}" destId="{FDA12AD4-F591-4A3D-8976-FB765A5C6379}" srcOrd="1" destOrd="0" presId="urn:microsoft.com/office/officeart/2018/5/layout/IconLeafLabelList"/>
    <dgm:cxn modelId="{A30C1BB7-43A8-477E-A8F5-6D6775EB771A}" type="presParOf" srcId="{6AFEA6B9-6509-49E2-A712-C212DEC20CA3}" destId="{E4D5A0B9-4F61-493C-BC5E-254FF13A4642}" srcOrd="2" destOrd="0" presId="urn:microsoft.com/office/officeart/2018/5/layout/IconLeafLabelList"/>
    <dgm:cxn modelId="{53837705-37E3-4761-9C56-9D225E919536}" type="presParOf" srcId="{E4D5A0B9-4F61-493C-BC5E-254FF13A4642}" destId="{B60A223E-CC04-4166-BE3D-4CB82629D170}" srcOrd="0" destOrd="0" presId="urn:microsoft.com/office/officeart/2018/5/layout/IconLeafLabelList"/>
    <dgm:cxn modelId="{EB7E491D-02CB-45D3-A946-F5A2AFBF3372}" type="presParOf" srcId="{E4D5A0B9-4F61-493C-BC5E-254FF13A4642}" destId="{54A61020-C100-46EE-AFA5-9790EC3D35AA}" srcOrd="1" destOrd="0" presId="urn:microsoft.com/office/officeart/2018/5/layout/IconLeafLabelList"/>
    <dgm:cxn modelId="{E65888E8-EAF7-4B01-A766-734C4F2008E8}" type="presParOf" srcId="{E4D5A0B9-4F61-493C-BC5E-254FF13A4642}" destId="{C4B3F002-EDC8-4BC1-B5AF-0B2716713BF2}" srcOrd="2" destOrd="0" presId="urn:microsoft.com/office/officeart/2018/5/layout/IconLeafLabelList"/>
    <dgm:cxn modelId="{E1A218A4-DF1D-4817-B284-8F7ED87F9F43}" type="presParOf" srcId="{E4D5A0B9-4F61-493C-BC5E-254FF13A4642}" destId="{62162E79-1D67-4E5B-9252-671D7D5479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3B94E7-D285-476E-B6E9-569FDA1081F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9D2ED8-5DCD-4E24-BB92-9ED848AD36FC}">
      <dgm:prSet/>
      <dgm:spPr/>
      <dgm:t>
        <a:bodyPr/>
        <a:lstStyle/>
        <a:p>
          <a:r>
            <a:rPr lang="fr-FR"/>
            <a:t>Analyse des besoins</a:t>
          </a:r>
          <a:endParaRPr lang="en-US"/>
        </a:p>
      </dgm:t>
    </dgm:pt>
    <dgm:pt modelId="{66EFE339-8621-452E-8A68-33C8A557FBCD}" type="parTrans" cxnId="{CE76ECF0-9C8C-4BA9-9775-F50954326796}">
      <dgm:prSet/>
      <dgm:spPr/>
      <dgm:t>
        <a:bodyPr/>
        <a:lstStyle/>
        <a:p>
          <a:endParaRPr lang="en-US"/>
        </a:p>
      </dgm:t>
    </dgm:pt>
    <dgm:pt modelId="{38E0AAAB-0956-47D5-8865-291106902218}" type="sibTrans" cxnId="{CE76ECF0-9C8C-4BA9-9775-F50954326796}">
      <dgm:prSet/>
      <dgm:spPr/>
      <dgm:t>
        <a:bodyPr/>
        <a:lstStyle/>
        <a:p>
          <a:endParaRPr lang="en-US"/>
        </a:p>
      </dgm:t>
    </dgm:pt>
    <dgm:pt modelId="{987F8A69-B11A-4541-A542-7B1F90D04932}">
      <dgm:prSet/>
      <dgm:spPr/>
      <dgm:t>
        <a:bodyPr/>
        <a:lstStyle/>
        <a:p>
          <a:r>
            <a:rPr lang="fr-FR"/>
            <a:t>Choix des technologies</a:t>
          </a:r>
          <a:endParaRPr lang="en-US"/>
        </a:p>
      </dgm:t>
    </dgm:pt>
    <dgm:pt modelId="{05E7BAE8-BA81-453A-AFDF-D858C26DA44D}" type="parTrans" cxnId="{CAA713E1-AB1F-4F47-8BF1-92E69FBE9ADC}">
      <dgm:prSet/>
      <dgm:spPr/>
      <dgm:t>
        <a:bodyPr/>
        <a:lstStyle/>
        <a:p>
          <a:endParaRPr lang="en-US"/>
        </a:p>
      </dgm:t>
    </dgm:pt>
    <dgm:pt modelId="{14D0DAE4-0527-4F7D-8ACD-A8B4C4349C0F}" type="sibTrans" cxnId="{CAA713E1-AB1F-4F47-8BF1-92E69FBE9ADC}">
      <dgm:prSet/>
      <dgm:spPr/>
      <dgm:t>
        <a:bodyPr/>
        <a:lstStyle/>
        <a:p>
          <a:endParaRPr lang="en-US"/>
        </a:p>
      </dgm:t>
    </dgm:pt>
    <dgm:pt modelId="{E4C9466F-96EC-4992-B447-17AE1893FEC6}">
      <dgm:prSet/>
      <dgm:spPr/>
      <dgm:t>
        <a:bodyPr/>
        <a:lstStyle/>
        <a:p>
          <a:r>
            <a:rPr lang="fr-FR"/>
            <a:t>Développement des parties front et backend</a:t>
          </a:r>
          <a:endParaRPr lang="en-US"/>
        </a:p>
      </dgm:t>
    </dgm:pt>
    <dgm:pt modelId="{0AB2D4D8-7EDF-480B-8BBF-EB4E004B9F88}" type="parTrans" cxnId="{16343A77-0D78-439D-AE06-58CBFA53A24A}">
      <dgm:prSet/>
      <dgm:spPr/>
      <dgm:t>
        <a:bodyPr/>
        <a:lstStyle/>
        <a:p>
          <a:endParaRPr lang="en-US"/>
        </a:p>
      </dgm:t>
    </dgm:pt>
    <dgm:pt modelId="{4CBFAD4D-015A-4A08-BDEB-A1D456EFD25F}" type="sibTrans" cxnId="{16343A77-0D78-439D-AE06-58CBFA53A24A}">
      <dgm:prSet/>
      <dgm:spPr/>
      <dgm:t>
        <a:bodyPr/>
        <a:lstStyle/>
        <a:p>
          <a:endParaRPr lang="en-US"/>
        </a:p>
      </dgm:t>
    </dgm:pt>
    <dgm:pt modelId="{D85793C2-AE79-4C15-8627-82E2EA6F79FB}">
      <dgm:prSet/>
      <dgm:spPr/>
      <dgm:t>
        <a:bodyPr/>
        <a:lstStyle/>
        <a:p>
          <a:r>
            <a:rPr lang="fr-FR"/>
            <a:t>Intégration de la gestion des produits</a:t>
          </a:r>
          <a:endParaRPr lang="en-US"/>
        </a:p>
      </dgm:t>
    </dgm:pt>
    <dgm:pt modelId="{48909BFC-97CA-41FF-94D9-24138C0F42DD}" type="parTrans" cxnId="{4FE7C8D5-0664-4BFE-9C2E-25408767E77F}">
      <dgm:prSet/>
      <dgm:spPr/>
      <dgm:t>
        <a:bodyPr/>
        <a:lstStyle/>
        <a:p>
          <a:endParaRPr lang="en-US"/>
        </a:p>
      </dgm:t>
    </dgm:pt>
    <dgm:pt modelId="{8AE8614A-351C-44EB-92AA-D187083D7C73}" type="sibTrans" cxnId="{4FE7C8D5-0664-4BFE-9C2E-25408767E77F}">
      <dgm:prSet/>
      <dgm:spPr/>
      <dgm:t>
        <a:bodyPr/>
        <a:lstStyle/>
        <a:p>
          <a:endParaRPr lang="en-US"/>
        </a:p>
      </dgm:t>
    </dgm:pt>
    <dgm:pt modelId="{382ADEC5-3208-401E-B07B-08A0896A6BAF}">
      <dgm:prSet/>
      <dgm:spPr/>
      <dgm:t>
        <a:bodyPr/>
        <a:lstStyle/>
        <a:p>
          <a:r>
            <a:rPr lang="fr-FR"/>
            <a:t>Intégration des Services de paiement</a:t>
          </a:r>
          <a:endParaRPr lang="en-US"/>
        </a:p>
      </dgm:t>
    </dgm:pt>
    <dgm:pt modelId="{3A48C3FF-73FE-4314-90B2-44B4829EDD5C}" type="parTrans" cxnId="{4FF74A79-A4B2-4F0A-9667-CD2161F827F3}">
      <dgm:prSet/>
      <dgm:spPr/>
      <dgm:t>
        <a:bodyPr/>
        <a:lstStyle/>
        <a:p>
          <a:endParaRPr lang="en-US"/>
        </a:p>
      </dgm:t>
    </dgm:pt>
    <dgm:pt modelId="{36071EB9-AEAD-42C3-948E-19BEF9C3D885}" type="sibTrans" cxnId="{4FF74A79-A4B2-4F0A-9667-CD2161F827F3}">
      <dgm:prSet/>
      <dgm:spPr/>
      <dgm:t>
        <a:bodyPr/>
        <a:lstStyle/>
        <a:p>
          <a:endParaRPr lang="en-US"/>
        </a:p>
      </dgm:t>
    </dgm:pt>
    <dgm:pt modelId="{F61C65A5-5B0D-4EEF-A885-0EDBFF0B48C0}">
      <dgm:prSet/>
      <dgm:spPr/>
      <dgm:t>
        <a:bodyPr/>
        <a:lstStyle/>
        <a:p>
          <a:r>
            <a:rPr lang="fr-FR"/>
            <a:t>Mise en place de la Sécurité</a:t>
          </a:r>
          <a:endParaRPr lang="en-US"/>
        </a:p>
      </dgm:t>
    </dgm:pt>
    <dgm:pt modelId="{313DD0EF-5606-4B2E-B4F8-7DD25A0AAD5D}" type="parTrans" cxnId="{C5016BD3-508E-4475-AED0-81399E8DE16C}">
      <dgm:prSet/>
      <dgm:spPr/>
      <dgm:t>
        <a:bodyPr/>
        <a:lstStyle/>
        <a:p>
          <a:endParaRPr lang="en-US"/>
        </a:p>
      </dgm:t>
    </dgm:pt>
    <dgm:pt modelId="{D632E681-9016-49F6-A9A2-1CF65DF634EA}" type="sibTrans" cxnId="{C5016BD3-508E-4475-AED0-81399E8DE16C}">
      <dgm:prSet/>
      <dgm:spPr/>
      <dgm:t>
        <a:bodyPr/>
        <a:lstStyle/>
        <a:p>
          <a:endParaRPr lang="en-US"/>
        </a:p>
      </dgm:t>
    </dgm:pt>
    <dgm:pt modelId="{6F08B612-DEF4-4040-A4C3-30F9A9957D80}">
      <dgm:prSet/>
      <dgm:spPr/>
      <dgm:t>
        <a:bodyPr/>
        <a:lstStyle/>
        <a:p>
          <a:r>
            <a:rPr lang="fr-FR"/>
            <a:t>Optimisation des performances</a:t>
          </a:r>
          <a:endParaRPr lang="en-US"/>
        </a:p>
      </dgm:t>
    </dgm:pt>
    <dgm:pt modelId="{FB355DDD-F736-42DE-A8D1-3A81D7494502}" type="parTrans" cxnId="{EE7EC67D-EA83-4FCD-BD24-11CE64B9C876}">
      <dgm:prSet/>
      <dgm:spPr/>
      <dgm:t>
        <a:bodyPr/>
        <a:lstStyle/>
        <a:p>
          <a:endParaRPr lang="en-US"/>
        </a:p>
      </dgm:t>
    </dgm:pt>
    <dgm:pt modelId="{287D92E6-C890-4901-BB4F-B6E1ACA9B4D8}" type="sibTrans" cxnId="{EE7EC67D-EA83-4FCD-BD24-11CE64B9C876}">
      <dgm:prSet/>
      <dgm:spPr/>
      <dgm:t>
        <a:bodyPr/>
        <a:lstStyle/>
        <a:p>
          <a:endParaRPr lang="en-US"/>
        </a:p>
      </dgm:t>
    </dgm:pt>
    <dgm:pt modelId="{5A086F64-51AC-4EC8-B2E0-63A7E65F41A4}">
      <dgm:prSet/>
      <dgm:spPr/>
      <dgm:t>
        <a:bodyPr/>
        <a:lstStyle/>
        <a:p>
          <a:r>
            <a:rPr lang="fr-FR"/>
            <a:t>Tests et assurance qualité</a:t>
          </a:r>
          <a:endParaRPr lang="en-US"/>
        </a:p>
      </dgm:t>
    </dgm:pt>
    <dgm:pt modelId="{9353A671-9D83-4A9F-9B4F-EF5F5FA16950}" type="parTrans" cxnId="{1899C33A-D98F-4619-8253-544001488B31}">
      <dgm:prSet/>
      <dgm:spPr/>
      <dgm:t>
        <a:bodyPr/>
        <a:lstStyle/>
        <a:p>
          <a:endParaRPr lang="en-US"/>
        </a:p>
      </dgm:t>
    </dgm:pt>
    <dgm:pt modelId="{3B3F801C-BF2E-4994-B494-6CD3B4E808B2}" type="sibTrans" cxnId="{1899C33A-D98F-4619-8253-544001488B31}">
      <dgm:prSet/>
      <dgm:spPr/>
      <dgm:t>
        <a:bodyPr/>
        <a:lstStyle/>
        <a:p>
          <a:endParaRPr lang="en-US"/>
        </a:p>
      </dgm:t>
    </dgm:pt>
    <dgm:pt modelId="{B0F2A19F-7C76-4786-930D-A0A2874C2A53}">
      <dgm:prSet/>
      <dgm:spPr/>
      <dgm:t>
        <a:bodyPr/>
        <a:lstStyle/>
        <a:p>
          <a:r>
            <a:rPr lang="fr-FR"/>
            <a:t>Livrables et attendus</a:t>
          </a:r>
          <a:endParaRPr lang="en-US"/>
        </a:p>
      </dgm:t>
    </dgm:pt>
    <dgm:pt modelId="{D449E2FD-715C-4948-8DFB-F65A9AED1A4B}" type="parTrans" cxnId="{867121F3-63F3-4E47-B2DC-BC233518C22D}">
      <dgm:prSet/>
      <dgm:spPr/>
      <dgm:t>
        <a:bodyPr/>
        <a:lstStyle/>
        <a:p>
          <a:endParaRPr lang="en-US"/>
        </a:p>
      </dgm:t>
    </dgm:pt>
    <dgm:pt modelId="{720C5CFD-4834-46D2-BC2D-D8720D12E368}" type="sibTrans" cxnId="{867121F3-63F3-4E47-B2DC-BC233518C22D}">
      <dgm:prSet/>
      <dgm:spPr/>
      <dgm:t>
        <a:bodyPr/>
        <a:lstStyle/>
        <a:p>
          <a:endParaRPr lang="en-US"/>
        </a:p>
      </dgm:t>
    </dgm:pt>
    <dgm:pt modelId="{0E08FD55-B999-487E-A639-2609D4FCD808}" type="pres">
      <dgm:prSet presAssocID="{E23B94E7-D285-476E-B6E9-569FDA1081FD}" presName="vert0" presStyleCnt="0">
        <dgm:presLayoutVars>
          <dgm:dir/>
          <dgm:animOne val="branch"/>
          <dgm:animLvl val="lvl"/>
        </dgm:presLayoutVars>
      </dgm:prSet>
      <dgm:spPr/>
    </dgm:pt>
    <dgm:pt modelId="{2C0F1B1E-075D-4F5B-B270-31F0E9C9E970}" type="pres">
      <dgm:prSet presAssocID="{C19D2ED8-5DCD-4E24-BB92-9ED848AD36FC}" presName="thickLine" presStyleLbl="alignNode1" presStyleIdx="0" presStyleCnt="9"/>
      <dgm:spPr/>
    </dgm:pt>
    <dgm:pt modelId="{81B01541-B04B-4219-9798-59EB2B58B088}" type="pres">
      <dgm:prSet presAssocID="{C19D2ED8-5DCD-4E24-BB92-9ED848AD36FC}" presName="horz1" presStyleCnt="0"/>
      <dgm:spPr/>
    </dgm:pt>
    <dgm:pt modelId="{FBEAFF30-228F-4606-A9E6-AABEB8305244}" type="pres">
      <dgm:prSet presAssocID="{C19D2ED8-5DCD-4E24-BB92-9ED848AD36FC}" presName="tx1" presStyleLbl="revTx" presStyleIdx="0" presStyleCnt="9"/>
      <dgm:spPr/>
    </dgm:pt>
    <dgm:pt modelId="{C3D364A7-BD46-4ED0-BB8E-E922492CFA7B}" type="pres">
      <dgm:prSet presAssocID="{C19D2ED8-5DCD-4E24-BB92-9ED848AD36FC}" presName="vert1" presStyleCnt="0"/>
      <dgm:spPr/>
    </dgm:pt>
    <dgm:pt modelId="{5354A4D3-52E6-438C-A126-AA6BB29045C8}" type="pres">
      <dgm:prSet presAssocID="{987F8A69-B11A-4541-A542-7B1F90D04932}" presName="thickLine" presStyleLbl="alignNode1" presStyleIdx="1" presStyleCnt="9"/>
      <dgm:spPr/>
    </dgm:pt>
    <dgm:pt modelId="{EC4F571C-3C81-441A-B5E7-586F179ADB36}" type="pres">
      <dgm:prSet presAssocID="{987F8A69-B11A-4541-A542-7B1F90D04932}" presName="horz1" presStyleCnt="0"/>
      <dgm:spPr/>
    </dgm:pt>
    <dgm:pt modelId="{ADBA24A4-DBB6-490C-994E-C0B588143D4C}" type="pres">
      <dgm:prSet presAssocID="{987F8A69-B11A-4541-A542-7B1F90D04932}" presName="tx1" presStyleLbl="revTx" presStyleIdx="1" presStyleCnt="9"/>
      <dgm:spPr/>
    </dgm:pt>
    <dgm:pt modelId="{AB7169DE-88E1-49DF-BDC7-4EE14CE9DD0B}" type="pres">
      <dgm:prSet presAssocID="{987F8A69-B11A-4541-A542-7B1F90D04932}" presName="vert1" presStyleCnt="0"/>
      <dgm:spPr/>
    </dgm:pt>
    <dgm:pt modelId="{1AF7A8AC-73E0-403F-8A9F-106369908A57}" type="pres">
      <dgm:prSet presAssocID="{E4C9466F-96EC-4992-B447-17AE1893FEC6}" presName="thickLine" presStyleLbl="alignNode1" presStyleIdx="2" presStyleCnt="9"/>
      <dgm:spPr/>
    </dgm:pt>
    <dgm:pt modelId="{B0CD7945-F5D6-44FA-B706-D624DB0BF349}" type="pres">
      <dgm:prSet presAssocID="{E4C9466F-96EC-4992-B447-17AE1893FEC6}" presName="horz1" presStyleCnt="0"/>
      <dgm:spPr/>
    </dgm:pt>
    <dgm:pt modelId="{F57C93E0-624B-454E-85C4-E62A889D21B7}" type="pres">
      <dgm:prSet presAssocID="{E4C9466F-96EC-4992-B447-17AE1893FEC6}" presName="tx1" presStyleLbl="revTx" presStyleIdx="2" presStyleCnt="9"/>
      <dgm:spPr/>
    </dgm:pt>
    <dgm:pt modelId="{34935B38-9248-48F5-A176-98D11B4D45AF}" type="pres">
      <dgm:prSet presAssocID="{E4C9466F-96EC-4992-B447-17AE1893FEC6}" presName="vert1" presStyleCnt="0"/>
      <dgm:spPr/>
    </dgm:pt>
    <dgm:pt modelId="{8A8501DE-4BC7-4F3D-BAFE-6ED5277D3D36}" type="pres">
      <dgm:prSet presAssocID="{D85793C2-AE79-4C15-8627-82E2EA6F79FB}" presName="thickLine" presStyleLbl="alignNode1" presStyleIdx="3" presStyleCnt="9"/>
      <dgm:spPr/>
    </dgm:pt>
    <dgm:pt modelId="{86CE770D-6022-477D-9E42-95A33E22EB27}" type="pres">
      <dgm:prSet presAssocID="{D85793C2-AE79-4C15-8627-82E2EA6F79FB}" presName="horz1" presStyleCnt="0"/>
      <dgm:spPr/>
    </dgm:pt>
    <dgm:pt modelId="{7F011113-7593-4F2E-85A2-C6056F72D460}" type="pres">
      <dgm:prSet presAssocID="{D85793C2-AE79-4C15-8627-82E2EA6F79FB}" presName="tx1" presStyleLbl="revTx" presStyleIdx="3" presStyleCnt="9"/>
      <dgm:spPr/>
    </dgm:pt>
    <dgm:pt modelId="{CC4EDF70-EE16-4719-9320-B4A0EC697279}" type="pres">
      <dgm:prSet presAssocID="{D85793C2-AE79-4C15-8627-82E2EA6F79FB}" presName="vert1" presStyleCnt="0"/>
      <dgm:spPr/>
    </dgm:pt>
    <dgm:pt modelId="{AA17E547-6810-4B35-AD6B-DC719077DCFB}" type="pres">
      <dgm:prSet presAssocID="{382ADEC5-3208-401E-B07B-08A0896A6BAF}" presName="thickLine" presStyleLbl="alignNode1" presStyleIdx="4" presStyleCnt="9"/>
      <dgm:spPr/>
    </dgm:pt>
    <dgm:pt modelId="{8FAA393D-2807-4510-BEC9-771609FF1CE0}" type="pres">
      <dgm:prSet presAssocID="{382ADEC5-3208-401E-B07B-08A0896A6BAF}" presName="horz1" presStyleCnt="0"/>
      <dgm:spPr/>
    </dgm:pt>
    <dgm:pt modelId="{581E2780-2843-482F-B045-60F6FA9AEBD9}" type="pres">
      <dgm:prSet presAssocID="{382ADEC5-3208-401E-B07B-08A0896A6BAF}" presName="tx1" presStyleLbl="revTx" presStyleIdx="4" presStyleCnt="9"/>
      <dgm:spPr/>
    </dgm:pt>
    <dgm:pt modelId="{C4B41249-C4D0-495C-B950-966D98718CC4}" type="pres">
      <dgm:prSet presAssocID="{382ADEC5-3208-401E-B07B-08A0896A6BAF}" presName="vert1" presStyleCnt="0"/>
      <dgm:spPr/>
    </dgm:pt>
    <dgm:pt modelId="{4322F3EE-58B0-4DEC-8971-67587F2F0AA7}" type="pres">
      <dgm:prSet presAssocID="{F61C65A5-5B0D-4EEF-A885-0EDBFF0B48C0}" presName="thickLine" presStyleLbl="alignNode1" presStyleIdx="5" presStyleCnt="9"/>
      <dgm:spPr/>
    </dgm:pt>
    <dgm:pt modelId="{9FA09EF0-DDF3-4B10-A256-336158880125}" type="pres">
      <dgm:prSet presAssocID="{F61C65A5-5B0D-4EEF-A885-0EDBFF0B48C0}" presName="horz1" presStyleCnt="0"/>
      <dgm:spPr/>
    </dgm:pt>
    <dgm:pt modelId="{BCB78A90-0BAD-468A-824A-58986D0CD319}" type="pres">
      <dgm:prSet presAssocID="{F61C65A5-5B0D-4EEF-A885-0EDBFF0B48C0}" presName="tx1" presStyleLbl="revTx" presStyleIdx="5" presStyleCnt="9"/>
      <dgm:spPr/>
    </dgm:pt>
    <dgm:pt modelId="{223AF8A0-D60B-4B64-83BF-DB092E4EFC2A}" type="pres">
      <dgm:prSet presAssocID="{F61C65A5-5B0D-4EEF-A885-0EDBFF0B48C0}" presName="vert1" presStyleCnt="0"/>
      <dgm:spPr/>
    </dgm:pt>
    <dgm:pt modelId="{51FB0ABA-C884-4E71-8C7E-1B9A72646569}" type="pres">
      <dgm:prSet presAssocID="{6F08B612-DEF4-4040-A4C3-30F9A9957D80}" presName="thickLine" presStyleLbl="alignNode1" presStyleIdx="6" presStyleCnt="9"/>
      <dgm:spPr/>
    </dgm:pt>
    <dgm:pt modelId="{E2CCA62F-0D71-478E-B3ED-44501C71E24D}" type="pres">
      <dgm:prSet presAssocID="{6F08B612-DEF4-4040-A4C3-30F9A9957D80}" presName="horz1" presStyleCnt="0"/>
      <dgm:spPr/>
    </dgm:pt>
    <dgm:pt modelId="{14770944-0F7A-4932-916E-21703F7C4CC3}" type="pres">
      <dgm:prSet presAssocID="{6F08B612-DEF4-4040-A4C3-30F9A9957D80}" presName="tx1" presStyleLbl="revTx" presStyleIdx="6" presStyleCnt="9"/>
      <dgm:spPr/>
    </dgm:pt>
    <dgm:pt modelId="{CC6362BD-1DFD-4A23-96DB-8E60E5A31991}" type="pres">
      <dgm:prSet presAssocID="{6F08B612-DEF4-4040-A4C3-30F9A9957D80}" presName="vert1" presStyleCnt="0"/>
      <dgm:spPr/>
    </dgm:pt>
    <dgm:pt modelId="{713E3220-F245-432B-88D3-BAD3C8E7F91A}" type="pres">
      <dgm:prSet presAssocID="{5A086F64-51AC-4EC8-B2E0-63A7E65F41A4}" presName="thickLine" presStyleLbl="alignNode1" presStyleIdx="7" presStyleCnt="9"/>
      <dgm:spPr/>
    </dgm:pt>
    <dgm:pt modelId="{3B00C9BB-67CB-4BFA-8676-0417570BB359}" type="pres">
      <dgm:prSet presAssocID="{5A086F64-51AC-4EC8-B2E0-63A7E65F41A4}" presName="horz1" presStyleCnt="0"/>
      <dgm:spPr/>
    </dgm:pt>
    <dgm:pt modelId="{58945E67-9CCB-4469-998D-D5F290E018C7}" type="pres">
      <dgm:prSet presAssocID="{5A086F64-51AC-4EC8-B2E0-63A7E65F41A4}" presName="tx1" presStyleLbl="revTx" presStyleIdx="7" presStyleCnt="9"/>
      <dgm:spPr/>
    </dgm:pt>
    <dgm:pt modelId="{81394890-B780-402E-82F8-8DF19BA6B501}" type="pres">
      <dgm:prSet presAssocID="{5A086F64-51AC-4EC8-B2E0-63A7E65F41A4}" presName="vert1" presStyleCnt="0"/>
      <dgm:spPr/>
    </dgm:pt>
    <dgm:pt modelId="{863104FC-BF92-4929-AA15-9E9DB9DF025C}" type="pres">
      <dgm:prSet presAssocID="{B0F2A19F-7C76-4786-930D-A0A2874C2A53}" presName="thickLine" presStyleLbl="alignNode1" presStyleIdx="8" presStyleCnt="9"/>
      <dgm:spPr/>
    </dgm:pt>
    <dgm:pt modelId="{7E09CB35-B976-459F-924B-889212CDF0B5}" type="pres">
      <dgm:prSet presAssocID="{B0F2A19F-7C76-4786-930D-A0A2874C2A53}" presName="horz1" presStyleCnt="0"/>
      <dgm:spPr/>
    </dgm:pt>
    <dgm:pt modelId="{1F6C2D62-0C18-436E-9F1E-521ACE63E133}" type="pres">
      <dgm:prSet presAssocID="{B0F2A19F-7C76-4786-930D-A0A2874C2A53}" presName="tx1" presStyleLbl="revTx" presStyleIdx="8" presStyleCnt="9"/>
      <dgm:spPr/>
    </dgm:pt>
    <dgm:pt modelId="{903356A1-F8BD-47E4-9168-AFE5A96A18BA}" type="pres">
      <dgm:prSet presAssocID="{B0F2A19F-7C76-4786-930D-A0A2874C2A53}" presName="vert1" presStyleCnt="0"/>
      <dgm:spPr/>
    </dgm:pt>
  </dgm:ptLst>
  <dgm:cxnLst>
    <dgm:cxn modelId="{DDA9BA05-BE12-49E0-AD12-3E35A7382790}" type="presOf" srcId="{D85793C2-AE79-4C15-8627-82E2EA6F79FB}" destId="{7F011113-7593-4F2E-85A2-C6056F72D460}" srcOrd="0" destOrd="0" presId="urn:microsoft.com/office/officeart/2008/layout/LinedList"/>
    <dgm:cxn modelId="{A1B77639-42DA-4FB7-8C9F-ACC13C9FFC2A}" type="presOf" srcId="{E23B94E7-D285-476E-B6E9-569FDA1081FD}" destId="{0E08FD55-B999-487E-A639-2609D4FCD808}" srcOrd="0" destOrd="0" presId="urn:microsoft.com/office/officeart/2008/layout/LinedList"/>
    <dgm:cxn modelId="{1899C33A-D98F-4619-8253-544001488B31}" srcId="{E23B94E7-D285-476E-B6E9-569FDA1081FD}" destId="{5A086F64-51AC-4EC8-B2E0-63A7E65F41A4}" srcOrd="7" destOrd="0" parTransId="{9353A671-9D83-4A9F-9B4F-EF5F5FA16950}" sibTransId="{3B3F801C-BF2E-4994-B494-6CD3B4E808B2}"/>
    <dgm:cxn modelId="{6C1B2D5D-4C9D-494B-9237-69747EE24B1D}" type="presOf" srcId="{382ADEC5-3208-401E-B07B-08A0896A6BAF}" destId="{581E2780-2843-482F-B045-60F6FA9AEBD9}" srcOrd="0" destOrd="0" presId="urn:microsoft.com/office/officeart/2008/layout/LinedList"/>
    <dgm:cxn modelId="{219F5F43-AE23-4908-A9D4-DD7AC6C12DD0}" type="presOf" srcId="{E4C9466F-96EC-4992-B447-17AE1893FEC6}" destId="{F57C93E0-624B-454E-85C4-E62A889D21B7}" srcOrd="0" destOrd="0" presId="urn:microsoft.com/office/officeart/2008/layout/LinedList"/>
    <dgm:cxn modelId="{17686664-BE9E-4D84-BC6C-2C3F077D8849}" type="presOf" srcId="{6F08B612-DEF4-4040-A4C3-30F9A9957D80}" destId="{14770944-0F7A-4932-916E-21703F7C4CC3}" srcOrd="0" destOrd="0" presId="urn:microsoft.com/office/officeart/2008/layout/LinedList"/>
    <dgm:cxn modelId="{2D89A671-2ECE-461B-B921-B164D493884F}" type="presOf" srcId="{5A086F64-51AC-4EC8-B2E0-63A7E65F41A4}" destId="{58945E67-9CCB-4469-998D-D5F290E018C7}" srcOrd="0" destOrd="0" presId="urn:microsoft.com/office/officeart/2008/layout/LinedList"/>
    <dgm:cxn modelId="{16343A77-0D78-439D-AE06-58CBFA53A24A}" srcId="{E23B94E7-D285-476E-B6E9-569FDA1081FD}" destId="{E4C9466F-96EC-4992-B447-17AE1893FEC6}" srcOrd="2" destOrd="0" parTransId="{0AB2D4D8-7EDF-480B-8BBF-EB4E004B9F88}" sibTransId="{4CBFAD4D-015A-4A08-BDEB-A1D456EFD25F}"/>
    <dgm:cxn modelId="{4FF74A79-A4B2-4F0A-9667-CD2161F827F3}" srcId="{E23B94E7-D285-476E-B6E9-569FDA1081FD}" destId="{382ADEC5-3208-401E-B07B-08A0896A6BAF}" srcOrd="4" destOrd="0" parTransId="{3A48C3FF-73FE-4314-90B2-44B4829EDD5C}" sibTransId="{36071EB9-AEAD-42C3-948E-19BEF9C3D885}"/>
    <dgm:cxn modelId="{EE7EC67D-EA83-4FCD-BD24-11CE64B9C876}" srcId="{E23B94E7-D285-476E-B6E9-569FDA1081FD}" destId="{6F08B612-DEF4-4040-A4C3-30F9A9957D80}" srcOrd="6" destOrd="0" parTransId="{FB355DDD-F736-42DE-A8D1-3A81D7494502}" sibTransId="{287D92E6-C890-4901-BB4F-B6E1ACA9B4D8}"/>
    <dgm:cxn modelId="{4F3FC199-7546-4A4D-8062-56F96917B01B}" type="presOf" srcId="{B0F2A19F-7C76-4786-930D-A0A2874C2A53}" destId="{1F6C2D62-0C18-436E-9F1E-521ACE63E133}" srcOrd="0" destOrd="0" presId="urn:microsoft.com/office/officeart/2008/layout/LinedList"/>
    <dgm:cxn modelId="{6DAF84AD-90E4-4CB5-90D5-F297218355AE}" type="presOf" srcId="{F61C65A5-5B0D-4EEF-A885-0EDBFF0B48C0}" destId="{BCB78A90-0BAD-468A-824A-58986D0CD319}" srcOrd="0" destOrd="0" presId="urn:microsoft.com/office/officeart/2008/layout/LinedList"/>
    <dgm:cxn modelId="{C5016BD3-508E-4475-AED0-81399E8DE16C}" srcId="{E23B94E7-D285-476E-B6E9-569FDA1081FD}" destId="{F61C65A5-5B0D-4EEF-A885-0EDBFF0B48C0}" srcOrd="5" destOrd="0" parTransId="{313DD0EF-5606-4B2E-B4F8-7DD25A0AAD5D}" sibTransId="{D632E681-9016-49F6-A9A2-1CF65DF634EA}"/>
    <dgm:cxn modelId="{DFD8E8D4-76B4-4DBF-993A-9BCE7ABC5EBD}" type="presOf" srcId="{987F8A69-B11A-4541-A542-7B1F90D04932}" destId="{ADBA24A4-DBB6-490C-994E-C0B588143D4C}" srcOrd="0" destOrd="0" presId="urn:microsoft.com/office/officeart/2008/layout/LinedList"/>
    <dgm:cxn modelId="{4FE7C8D5-0664-4BFE-9C2E-25408767E77F}" srcId="{E23B94E7-D285-476E-B6E9-569FDA1081FD}" destId="{D85793C2-AE79-4C15-8627-82E2EA6F79FB}" srcOrd="3" destOrd="0" parTransId="{48909BFC-97CA-41FF-94D9-24138C0F42DD}" sibTransId="{8AE8614A-351C-44EB-92AA-D187083D7C73}"/>
    <dgm:cxn modelId="{CAA713E1-AB1F-4F47-8BF1-92E69FBE9ADC}" srcId="{E23B94E7-D285-476E-B6E9-569FDA1081FD}" destId="{987F8A69-B11A-4541-A542-7B1F90D04932}" srcOrd="1" destOrd="0" parTransId="{05E7BAE8-BA81-453A-AFDF-D858C26DA44D}" sibTransId="{14D0DAE4-0527-4F7D-8ACD-A8B4C4349C0F}"/>
    <dgm:cxn modelId="{52135EE1-F7FF-4E9D-BF37-0916404DFF4B}" type="presOf" srcId="{C19D2ED8-5DCD-4E24-BB92-9ED848AD36FC}" destId="{FBEAFF30-228F-4606-A9E6-AABEB8305244}" srcOrd="0" destOrd="0" presId="urn:microsoft.com/office/officeart/2008/layout/LinedList"/>
    <dgm:cxn modelId="{CE76ECF0-9C8C-4BA9-9775-F50954326796}" srcId="{E23B94E7-D285-476E-B6E9-569FDA1081FD}" destId="{C19D2ED8-5DCD-4E24-BB92-9ED848AD36FC}" srcOrd="0" destOrd="0" parTransId="{66EFE339-8621-452E-8A68-33C8A557FBCD}" sibTransId="{38E0AAAB-0956-47D5-8865-291106902218}"/>
    <dgm:cxn modelId="{867121F3-63F3-4E47-B2DC-BC233518C22D}" srcId="{E23B94E7-D285-476E-B6E9-569FDA1081FD}" destId="{B0F2A19F-7C76-4786-930D-A0A2874C2A53}" srcOrd="8" destOrd="0" parTransId="{D449E2FD-715C-4948-8DFB-F65A9AED1A4B}" sibTransId="{720C5CFD-4834-46D2-BC2D-D8720D12E368}"/>
    <dgm:cxn modelId="{88C65D7E-0FA0-4B9B-BCBD-BDD4859B5AF2}" type="presParOf" srcId="{0E08FD55-B999-487E-A639-2609D4FCD808}" destId="{2C0F1B1E-075D-4F5B-B270-31F0E9C9E970}" srcOrd="0" destOrd="0" presId="urn:microsoft.com/office/officeart/2008/layout/LinedList"/>
    <dgm:cxn modelId="{467E6E97-5EA8-4A6C-BC21-C54B8C4F4D70}" type="presParOf" srcId="{0E08FD55-B999-487E-A639-2609D4FCD808}" destId="{81B01541-B04B-4219-9798-59EB2B58B088}" srcOrd="1" destOrd="0" presId="urn:microsoft.com/office/officeart/2008/layout/LinedList"/>
    <dgm:cxn modelId="{498972CE-A286-41CB-A7E4-ABE7CC7FEB35}" type="presParOf" srcId="{81B01541-B04B-4219-9798-59EB2B58B088}" destId="{FBEAFF30-228F-4606-A9E6-AABEB8305244}" srcOrd="0" destOrd="0" presId="urn:microsoft.com/office/officeart/2008/layout/LinedList"/>
    <dgm:cxn modelId="{0C83CE71-DC87-431F-976F-F8453846A199}" type="presParOf" srcId="{81B01541-B04B-4219-9798-59EB2B58B088}" destId="{C3D364A7-BD46-4ED0-BB8E-E922492CFA7B}" srcOrd="1" destOrd="0" presId="urn:microsoft.com/office/officeart/2008/layout/LinedList"/>
    <dgm:cxn modelId="{2FAE3307-2E26-40FD-8A2E-295BEDE6F69D}" type="presParOf" srcId="{0E08FD55-B999-487E-A639-2609D4FCD808}" destId="{5354A4D3-52E6-438C-A126-AA6BB29045C8}" srcOrd="2" destOrd="0" presId="urn:microsoft.com/office/officeart/2008/layout/LinedList"/>
    <dgm:cxn modelId="{774120CF-7D27-4F0F-9D19-BE077F02D9EB}" type="presParOf" srcId="{0E08FD55-B999-487E-A639-2609D4FCD808}" destId="{EC4F571C-3C81-441A-B5E7-586F179ADB36}" srcOrd="3" destOrd="0" presId="urn:microsoft.com/office/officeart/2008/layout/LinedList"/>
    <dgm:cxn modelId="{C4FB7228-A5B7-42AA-A879-551719FBBD01}" type="presParOf" srcId="{EC4F571C-3C81-441A-B5E7-586F179ADB36}" destId="{ADBA24A4-DBB6-490C-994E-C0B588143D4C}" srcOrd="0" destOrd="0" presId="urn:microsoft.com/office/officeart/2008/layout/LinedList"/>
    <dgm:cxn modelId="{97C43A94-8E78-4E2B-82E5-D612C91DEEA4}" type="presParOf" srcId="{EC4F571C-3C81-441A-B5E7-586F179ADB36}" destId="{AB7169DE-88E1-49DF-BDC7-4EE14CE9DD0B}" srcOrd="1" destOrd="0" presId="urn:microsoft.com/office/officeart/2008/layout/LinedList"/>
    <dgm:cxn modelId="{D004FED4-77C2-4001-94C1-223C8E228DC7}" type="presParOf" srcId="{0E08FD55-B999-487E-A639-2609D4FCD808}" destId="{1AF7A8AC-73E0-403F-8A9F-106369908A57}" srcOrd="4" destOrd="0" presId="urn:microsoft.com/office/officeart/2008/layout/LinedList"/>
    <dgm:cxn modelId="{C3B1B835-D0E1-4E32-866C-3BF96D8CF168}" type="presParOf" srcId="{0E08FD55-B999-487E-A639-2609D4FCD808}" destId="{B0CD7945-F5D6-44FA-B706-D624DB0BF349}" srcOrd="5" destOrd="0" presId="urn:microsoft.com/office/officeart/2008/layout/LinedList"/>
    <dgm:cxn modelId="{9EB72EEF-4086-47AD-A69B-75A0F6400D30}" type="presParOf" srcId="{B0CD7945-F5D6-44FA-B706-D624DB0BF349}" destId="{F57C93E0-624B-454E-85C4-E62A889D21B7}" srcOrd="0" destOrd="0" presId="urn:microsoft.com/office/officeart/2008/layout/LinedList"/>
    <dgm:cxn modelId="{58F6025F-5038-4A5A-875A-3C4A57138B62}" type="presParOf" srcId="{B0CD7945-F5D6-44FA-B706-D624DB0BF349}" destId="{34935B38-9248-48F5-A176-98D11B4D45AF}" srcOrd="1" destOrd="0" presId="urn:microsoft.com/office/officeart/2008/layout/LinedList"/>
    <dgm:cxn modelId="{0778A31B-3DF1-4FCC-B4F6-4029CE3F5760}" type="presParOf" srcId="{0E08FD55-B999-487E-A639-2609D4FCD808}" destId="{8A8501DE-4BC7-4F3D-BAFE-6ED5277D3D36}" srcOrd="6" destOrd="0" presId="urn:microsoft.com/office/officeart/2008/layout/LinedList"/>
    <dgm:cxn modelId="{A3ED42E3-EFB6-4B8F-A255-5EF6B56647E3}" type="presParOf" srcId="{0E08FD55-B999-487E-A639-2609D4FCD808}" destId="{86CE770D-6022-477D-9E42-95A33E22EB27}" srcOrd="7" destOrd="0" presId="urn:microsoft.com/office/officeart/2008/layout/LinedList"/>
    <dgm:cxn modelId="{7727E324-3AF0-49E4-AD34-ABB263A92CAC}" type="presParOf" srcId="{86CE770D-6022-477D-9E42-95A33E22EB27}" destId="{7F011113-7593-4F2E-85A2-C6056F72D460}" srcOrd="0" destOrd="0" presId="urn:microsoft.com/office/officeart/2008/layout/LinedList"/>
    <dgm:cxn modelId="{54C76566-D1BA-4452-BEFE-DBF1300E427F}" type="presParOf" srcId="{86CE770D-6022-477D-9E42-95A33E22EB27}" destId="{CC4EDF70-EE16-4719-9320-B4A0EC697279}" srcOrd="1" destOrd="0" presId="urn:microsoft.com/office/officeart/2008/layout/LinedList"/>
    <dgm:cxn modelId="{5845AE66-CEE1-42C6-B75E-A19C1435256B}" type="presParOf" srcId="{0E08FD55-B999-487E-A639-2609D4FCD808}" destId="{AA17E547-6810-4B35-AD6B-DC719077DCFB}" srcOrd="8" destOrd="0" presId="urn:microsoft.com/office/officeart/2008/layout/LinedList"/>
    <dgm:cxn modelId="{31925AE1-8B72-4968-8243-22D9CE3A8B27}" type="presParOf" srcId="{0E08FD55-B999-487E-A639-2609D4FCD808}" destId="{8FAA393D-2807-4510-BEC9-771609FF1CE0}" srcOrd="9" destOrd="0" presId="urn:microsoft.com/office/officeart/2008/layout/LinedList"/>
    <dgm:cxn modelId="{8EE3FA81-EFD7-4A07-B732-5EFFAB1AECC4}" type="presParOf" srcId="{8FAA393D-2807-4510-BEC9-771609FF1CE0}" destId="{581E2780-2843-482F-B045-60F6FA9AEBD9}" srcOrd="0" destOrd="0" presId="urn:microsoft.com/office/officeart/2008/layout/LinedList"/>
    <dgm:cxn modelId="{4D7D24CC-4BAB-45CE-B536-0C905DE6EFE9}" type="presParOf" srcId="{8FAA393D-2807-4510-BEC9-771609FF1CE0}" destId="{C4B41249-C4D0-495C-B950-966D98718CC4}" srcOrd="1" destOrd="0" presId="urn:microsoft.com/office/officeart/2008/layout/LinedList"/>
    <dgm:cxn modelId="{B5EAB3B8-D0C7-402E-8668-B5C66AE73A4C}" type="presParOf" srcId="{0E08FD55-B999-487E-A639-2609D4FCD808}" destId="{4322F3EE-58B0-4DEC-8971-67587F2F0AA7}" srcOrd="10" destOrd="0" presId="urn:microsoft.com/office/officeart/2008/layout/LinedList"/>
    <dgm:cxn modelId="{3E5A1AFD-DA35-474D-B10D-645B1AE2D9D1}" type="presParOf" srcId="{0E08FD55-B999-487E-A639-2609D4FCD808}" destId="{9FA09EF0-DDF3-4B10-A256-336158880125}" srcOrd="11" destOrd="0" presId="urn:microsoft.com/office/officeart/2008/layout/LinedList"/>
    <dgm:cxn modelId="{9042AE75-703B-459A-BE14-01C2AF53A411}" type="presParOf" srcId="{9FA09EF0-DDF3-4B10-A256-336158880125}" destId="{BCB78A90-0BAD-468A-824A-58986D0CD319}" srcOrd="0" destOrd="0" presId="urn:microsoft.com/office/officeart/2008/layout/LinedList"/>
    <dgm:cxn modelId="{1750077A-7A6D-4771-91FC-CDB1AB19EA1A}" type="presParOf" srcId="{9FA09EF0-DDF3-4B10-A256-336158880125}" destId="{223AF8A0-D60B-4B64-83BF-DB092E4EFC2A}" srcOrd="1" destOrd="0" presId="urn:microsoft.com/office/officeart/2008/layout/LinedList"/>
    <dgm:cxn modelId="{70828044-E8A2-4375-9C4B-114EF5174DEC}" type="presParOf" srcId="{0E08FD55-B999-487E-A639-2609D4FCD808}" destId="{51FB0ABA-C884-4E71-8C7E-1B9A72646569}" srcOrd="12" destOrd="0" presId="urn:microsoft.com/office/officeart/2008/layout/LinedList"/>
    <dgm:cxn modelId="{37360B2A-FA50-4991-917C-9A0F85F49D8D}" type="presParOf" srcId="{0E08FD55-B999-487E-A639-2609D4FCD808}" destId="{E2CCA62F-0D71-478E-B3ED-44501C71E24D}" srcOrd="13" destOrd="0" presId="urn:microsoft.com/office/officeart/2008/layout/LinedList"/>
    <dgm:cxn modelId="{7F7DC3CF-171A-4027-92A4-2917707E8936}" type="presParOf" srcId="{E2CCA62F-0D71-478E-B3ED-44501C71E24D}" destId="{14770944-0F7A-4932-916E-21703F7C4CC3}" srcOrd="0" destOrd="0" presId="urn:microsoft.com/office/officeart/2008/layout/LinedList"/>
    <dgm:cxn modelId="{4677B602-79F0-49F3-B3BC-8FEC4192B4AA}" type="presParOf" srcId="{E2CCA62F-0D71-478E-B3ED-44501C71E24D}" destId="{CC6362BD-1DFD-4A23-96DB-8E60E5A31991}" srcOrd="1" destOrd="0" presId="urn:microsoft.com/office/officeart/2008/layout/LinedList"/>
    <dgm:cxn modelId="{1C2F9E98-1715-4C99-8BA6-75714BB127C2}" type="presParOf" srcId="{0E08FD55-B999-487E-A639-2609D4FCD808}" destId="{713E3220-F245-432B-88D3-BAD3C8E7F91A}" srcOrd="14" destOrd="0" presId="urn:microsoft.com/office/officeart/2008/layout/LinedList"/>
    <dgm:cxn modelId="{DDA1C8E0-9B3E-401D-88B1-A953882AF1C6}" type="presParOf" srcId="{0E08FD55-B999-487E-A639-2609D4FCD808}" destId="{3B00C9BB-67CB-4BFA-8676-0417570BB359}" srcOrd="15" destOrd="0" presId="urn:microsoft.com/office/officeart/2008/layout/LinedList"/>
    <dgm:cxn modelId="{BDEA048B-9A6D-4D16-A56B-32999428FD86}" type="presParOf" srcId="{3B00C9BB-67CB-4BFA-8676-0417570BB359}" destId="{58945E67-9CCB-4469-998D-D5F290E018C7}" srcOrd="0" destOrd="0" presId="urn:microsoft.com/office/officeart/2008/layout/LinedList"/>
    <dgm:cxn modelId="{394289CB-A04C-4673-B8AF-E705854AB801}" type="presParOf" srcId="{3B00C9BB-67CB-4BFA-8676-0417570BB359}" destId="{81394890-B780-402E-82F8-8DF19BA6B501}" srcOrd="1" destOrd="0" presId="urn:microsoft.com/office/officeart/2008/layout/LinedList"/>
    <dgm:cxn modelId="{261BEA3B-CD8D-4AB1-9138-6719BE2EA1D4}" type="presParOf" srcId="{0E08FD55-B999-487E-A639-2609D4FCD808}" destId="{863104FC-BF92-4929-AA15-9E9DB9DF025C}" srcOrd="16" destOrd="0" presId="urn:microsoft.com/office/officeart/2008/layout/LinedList"/>
    <dgm:cxn modelId="{B7AAC3E9-590D-4D80-AA25-9D16FC42C202}" type="presParOf" srcId="{0E08FD55-B999-487E-A639-2609D4FCD808}" destId="{7E09CB35-B976-459F-924B-889212CDF0B5}" srcOrd="17" destOrd="0" presId="urn:microsoft.com/office/officeart/2008/layout/LinedList"/>
    <dgm:cxn modelId="{3503D054-CD82-4FCE-BC7C-A5499E4E9C1C}" type="presParOf" srcId="{7E09CB35-B976-459F-924B-889212CDF0B5}" destId="{1F6C2D62-0C18-436E-9F1E-521ACE63E133}" srcOrd="0" destOrd="0" presId="urn:microsoft.com/office/officeart/2008/layout/LinedList"/>
    <dgm:cxn modelId="{1DC68107-5300-4F6E-84AF-C269FB6D29AF}" type="presParOf" srcId="{7E09CB35-B976-459F-924B-889212CDF0B5}" destId="{903356A1-F8BD-47E4-9168-AFE5A96A18B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FC5BB1-0A26-42DD-97A6-2F0C4C81759A}" type="doc">
      <dgm:prSet loTypeId="urn:microsoft.com/office/officeart/2005/8/layout/cycle2" loCatId="cycle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DE6815-9028-48A9-87D0-4461EE8843AE}">
      <dgm:prSet/>
      <dgm:spPr/>
      <dgm:t>
        <a:bodyPr/>
        <a:lstStyle/>
        <a:p>
          <a:r>
            <a:rPr lang="fr-FR"/>
            <a:t>Quel est l’apport de ce projet ?</a:t>
          </a:r>
          <a:endParaRPr lang="en-US"/>
        </a:p>
      </dgm:t>
    </dgm:pt>
    <dgm:pt modelId="{0C6A0168-536C-4C98-BBE3-B1C5F8CCE207}" type="parTrans" cxnId="{B3CFB6EA-6658-46A8-B631-A4E0AD516D21}">
      <dgm:prSet/>
      <dgm:spPr/>
      <dgm:t>
        <a:bodyPr/>
        <a:lstStyle/>
        <a:p>
          <a:endParaRPr lang="en-US"/>
        </a:p>
      </dgm:t>
    </dgm:pt>
    <dgm:pt modelId="{FB4AB6D4-2CD8-4E61-B79E-7F53A75F889F}" type="sibTrans" cxnId="{B3CFB6EA-6658-46A8-B631-A4E0AD516D21}">
      <dgm:prSet/>
      <dgm:spPr/>
      <dgm:t>
        <a:bodyPr/>
        <a:lstStyle/>
        <a:p>
          <a:endParaRPr lang="en-US"/>
        </a:p>
      </dgm:t>
    </dgm:pt>
    <dgm:pt modelId="{B844C982-A847-4521-9C58-8D8250D03AD9}">
      <dgm:prSet/>
      <dgm:spPr/>
      <dgm:t>
        <a:bodyPr/>
        <a:lstStyle/>
        <a:p>
          <a:r>
            <a:rPr lang="fr-FR"/>
            <a:t>Quels en sont les risques ? </a:t>
          </a:r>
          <a:endParaRPr lang="en-US"/>
        </a:p>
      </dgm:t>
    </dgm:pt>
    <dgm:pt modelId="{4B1DE089-10C7-470F-A32E-C36FDAFF174F}" type="parTrans" cxnId="{3B78A054-2BC3-4FF2-AB51-80733EF13201}">
      <dgm:prSet/>
      <dgm:spPr/>
      <dgm:t>
        <a:bodyPr/>
        <a:lstStyle/>
        <a:p>
          <a:endParaRPr lang="en-US"/>
        </a:p>
      </dgm:t>
    </dgm:pt>
    <dgm:pt modelId="{ED814200-D556-45B1-BF57-1F8755127E0B}" type="sibTrans" cxnId="{3B78A054-2BC3-4FF2-AB51-80733EF13201}">
      <dgm:prSet/>
      <dgm:spPr/>
      <dgm:t>
        <a:bodyPr/>
        <a:lstStyle/>
        <a:p>
          <a:endParaRPr lang="en-US"/>
        </a:p>
      </dgm:t>
    </dgm:pt>
    <dgm:pt modelId="{7D687EDD-9D16-42A3-A954-1C7CC8691684}" type="pres">
      <dgm:prSet presAssocID="{95FC5BB1-0A26-42DD-97A6-2F0C4C81759A}" presName="cycle" presStyleCnt="0">
        <dgm:presLayoutVars>
          <dgm:dir/>
          <dgm:resizeHandles val="exact"/>
        </dgm:presLayoutVars>
      </dgm:prSet>
      <dgm:spPr/>
    </dgm:pt>
    <dgm:pt modelId="{CBFB1C64-BAA8-41AC-9198-802E7800732C}" type="pres">
      <dgm:prSet presAssocID="{65DE6815-9028-48A9-87D0-4461EE8843AE}" presName="node" presStyleLbl="node1" presStyleIdx="0" presStyleCnt="2">
        <dgm:presLayoutVars>
          <dgm:bulletEnabled val="1"/>
        </dgm:presLayoutVars>
      </dgm:prSet>
      <dgm:spPr/>
    </dgm:pt>
    <dgm:pt modelId="{B11A446C-7DAA-4FB9-AADD-169E081BED36}" type="pres">
      <dgm:prSet presAssocID="{FB4AB6D4-2CD8-4E61-B79E-7F53A75F889F}" presName="sibTrans" presStyleLbl="sibTrans2D1" presStyleIdx="0" presStyleCnt="2"/>
      <dgm:spPr/>
    </dgm:pt>
    <dgm:pt modelId="{FF1D1FD9-C8E4-4122-99E7-8DF8D80420E1}" type="pres">
      <dgm:prSet presAssocID="{FB4AB6D4-2CD8-4E61-B79E-7F53A75F889F}" presName="connectorText" presStyleLbl="sibTrans2D1" presStyleIdx="0" presStyleCnt="2"/>
      <dgm:spPr/>
    </dgm:pt>
    <dgm:pt modelId="{C29A6D68-9343-4287-9495-7E2E471E0FD1}" type="pres">
      <dgm:prSet presAssocID="{B844C982-A847-4521-9C58-8D8250D03AD9}" presName="node" presStyleLbl="node1" presStyleIdx="1" presStyleCnt="2">
        <dgm:presLayoutVars>
          <dgm:bulletEnabled val="1"/>
        </dgm:presLayoutVars>
      </dgm:prSet>
      <dgm:spPr/>
    </dgm:pt>
    <dgm:pt modelId="{D1F39548-9DDE-427D-9D5F-1274F5296A57}" type="pres">
      <dgm:prSet presAssocID="{ED814200-D556-45B1-BF57-1F8755127E0B}" presName="sibTrans" presStyleLbl="sibTrans2D1" presStyleIdx="1" presStyleCnt="2"/>
      <dgm:spPr/>
    </dgm:pt>
    <dgm:pt modelId="{3A1375B9-6F24-4FE9-9B61-2BF9C0B72137}" type="pres">
      <dgm:prSet presAssocID="{ED814200-D556-45B1-BF57-1F8755127E0B}" presName="connectorText" presStyleLbl="sibTrans2D1" presStyleIdx="1" presStyleCnt="2"/>
      <dgm:spPr/>
    </dgm:pt>
  </dgm:ptLst>
  <dgm:cxnLst>
    <dgm:cxn modelId="{3B78A054-2BC3-4FF2-AB51-80733EF13201}" srcId="{95FC5BB1-0A26-42DD-97A6-2F0C4C81759A}" destId="{B844C982-A847-4521-9C58-8D8250D03AD9}" srcOrd="1" destOrd="0" parTransId="{4B1DE089-10C7-470F-A32E-C36FDAFF174F}" sibTransId="{ED814200-D556-45B1-BF57-1F8755127E0B}"/>
    <dgm:cxn modelId="{0DABF883-7088-4B40-AE85-AB758724BED0}" type="presOf" srcId="{FB4AB6D4-2CD8-4E61-B79E-7F53A75F889F}" destId="{FF1D1FD9-C8E4-4122-99E7-8DF8D80420E1}" srcOrd="1" destOrd="0" presId="urn:microsoft.com/office/officeart/2005/8/layout/cycle2"/>
    <dgm:cxn modelId="{1011498B-6139-4B87-A3D9-E7E6C6340310}" type="presOf" srcId="{B844C982-A847-4521-9C58-8D8250D03AD9}" destId="{C29A6D68-9343-4287-9495-7E2E471E0FD1}" srcOrd="0" destOrd="0" presId="urn:microsoft.com/office/officeart/2005/8/layout/cycle2"/>
    <dgm:cxn modelId="{5DEB6EAF-62FD-4DE4-BE32-863A780D4472}" type="presOf" srcId="{ED814200-D556-45B1-BF57-1F8755127E0B}" destId="{3A1375B9-6F24-4FE9-9B61-2BF9C0B72137}" srcOrd="1" destOrd="0" presId="urn:microsoft.com/office/officeart/2005/8/layout/cycle2"/>
    <dgm:cxn modelId="{C9E429BE-7CF2-40A0-9159-ED67C9EC3643}" type="presOf" srcId="{FB4AB6D4-2CD8-4E61-B79E-7F53A75F889F}" destId="{B11A446C-7DAA-4FB9-AADD-169E081BED36}" srcOrd="0" destOrd="0" presId="urn:microsoft.com/office/officeart/2005/8/layout/cycle2"/>
    <dgm:cxn modelId="{157512C5-2FC2-4D13-BAF0-DA8988FD9B2F}" type="presOf" srcId="{ED814200-D556-45B1-BF57-1F8755127E0B}" destId="{D1F39548-9DDE-427D-9D5F-1274F5296A57}" srcOrd="0" destOrd="0" presId="urn:microsoft.com/office/officeart/2005/8/layout/cycle2"/>
    <dgm:cxn modelId="{DF2F29D4-333F-4E16-8FDE-ECCA17F123D7}" type="presOf" srcId="{65DE6815-9028-48A9-87D0-4461EE8843AE}" destId="{CBFB1C64-BAA8-41AC-9198-802E7800732C}" srcOrd="0" destOrd="0" presId="urn:microsoft.com/office/officeart/2005/8/layout/cycle2"/>
    <dgm:cxn modelId="{B3CFB6EA-6658-46A8-B631-A4E0AD516D21}" srcId="{95FC5BB1-0A26-42DD-97A6-2F0C4C81759A}" destId="{65DE6815-9028-48A9-87D0-4461EE8843AE}" srcOrd="0" destOrd="0" parTransId="{0C6A0168-536C-4C98-BBE3-B1C5F8CCE207}" sibTransId="{FB4AB6D4-2CD8-4E61-B79E-7F53A75F889F}"/>
    <dgm:cxn modelId="{69E8F0EF-D55A-474B-B2CA-7E34E5059E19}" type="presOf" srcId="{95FC5BB1-0A26-42DD-97A6-2F0C4C81759A}" destId="{7D687EDD-9D16-42A3-A954-1C7CC8691684}" srcOrd="0" destOrd="0" presId="urn:microsoft.com/office/officeart/2005/8/layout/cycle2"/>
    <dgm:cxn modelId="{47544217-B018-4DFB-9BAB-75ED3E598615}" type="presParOf" srcId="{7D687EDD-9D16-42A3-A954-1C7CC8691684}" destId="{CBFB1C64-BAA8-41AC-9198-802E7800732C}" srcOrd="0" destOrd="0" presId="urn:microsoft.com/office/officeart/2005/8/layout/cycle2"/>
    <dgm:cxn modelId="{56E6CD52-05E4-4159-8047-29969EBDE36E}" type="presParOf" srcId="{7D687EDD-9D16-42A3-A954-1C7CC8691684}" destId="{B11A446C-7DAA-4FB9-AADD-169E081BED36}" srcOrd="1" destOrd="0" presId="urn:microsoft.com/office/officeart/2005/8/layout/cycle2"/>
    <dgm:cxn modelId="{FA68A38A-CC39-43DF-891B-FAF7617CB899}" type="presParOf" srcId="{B11A446C-7DAA-4FB9-AADD-169E081BED36}" destId="{FF1D1FD9-C8E4-4122-99E7-8DF8D80420E1}" srcOrd="0" destOrd="0" presId="urn:microsoft.com/office/officeart/2005/8/layout/cycle2"/>
    <dgm:cxn modelId="{CFA21F84-92E4-4B7F-B7B7-D855818CB973}" type="presParOf" srcId="{7D687EDD-9D16-42A3-A954-1C7CC8691684}" destId="{C29A6D68-9343-4287-9495-7E2E471E0FD1}" srcOrd="2" destOrd="0" presId="urn:microsoft.com/office/officeart/2005/8/layout/cycle2"/>
    <dgm:cxn modelId="{3355C311-24C0-4542-BDBE-00C7C05FBE71}" type="presParOf" srcId="{7D687EDD-9D16-42A3-A954-1C7CC8691684}" destId="{D1F39548-9DDE-427D-9D5F-1274F5296A57}" srcOrd="3" destOrd="0" presId="urn:microsoft.com/office/officeart/2005/8/layout/cycle2"/>
    <dgm:cxn modelId="{1B42B009-EB24-4D1D-8AD8-E76E4855B6A7}" type="presParOf" srcId="{D1F39548-9DDE-427D-9D5F-1274F5296A57}" destId="{3A1375B9-6F24-4FE9-9B61-2BF9C0B7213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55E59B-BEB4-4268-B3FD-5DC391D67BF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15367E1-B614-4F46-B16C-63E15F067F35}">
      <dgm:prSet/>
      <dgm:spPr/>
      <dgm:t>
        <a:bodyPr/>
        <a:lstStyle/>
        <a:p>
          <a:r>
            <a:rPr lang="fr-FR"/>
            <a:t>Mise en pratique des compétences apprises en cours</a:t>
          </a:r>
          <a:endParaRPr lang="en-US"/>
        </a:p>
      </dgm:t>
    </dgm:pt>
    <dgm:pt modelId="{643B16FA-74AD-4D3A-A9BB-7D76A9DAAC74}" type="parTrans" cxnId="{67B5F69C-F4D1-4518-973B-BB662E3CA341}">
      <dgm:prSet/>
      <dgm:spPr/>
      <dgm:t>
        <a:bodyPr/>
        <a:lstStyle/>
        <a:p>
          <a:endParaRPr lang="en-US"/>
        </a:p>
      </dgm:t>
    </dgm:pt>
    <dgm:pt modelId="{5F4488AD-F2A1-453E-90A8-2E3E392773D8}" type="sibTrans" cxnId="{67B5F69C-F4D1-4518-973B-BB662E3CA341}">
      <dgm:prSet/>
      <dgm:spPr/>
      <dgm:t>
        <a:bodyPr/>
        <a:lstStyle/>
        <a:p>
          <a:endParaRPr lang="en-US"/>
        </a:p>
      </dgm:t>
    </dgm:pt>
    <dgm:pt modelId="{1B27D8DB-D46F-437C-AE6C-BBD10AD47FB8}">
      <dgm:prSet/>
      <dgm:spPr/>
      <dgm:t>
        <a:bodyPr/>
        <a:lstStyle/>
        <a:p>
          <a:r>
            <a:rPr lang="fr-FR"/>
            <a:t>Découverte de nouveaux concepts encore inexplorés</a:t>
          </a:r>
          <a:endParaRPr lang="en-US"/>
        </a:p>
      </dgm:t>
    </dgm:pt>
    <dgm:pt modelId="{C569C94C-16B0-4F0E-9F0F-0BDB169D63CB}" type="parTrans" cxnId="{00F5EF1B-27E7-4E1E-B9B6-E3DE3CAAB6B7}">
      <dgm:prSet/>
      <dgm:spPr/>
      <dgm:t>
        <a:bodyPr/>
        <a:lstStyle/>
        <a:p>
          <a:endParaRPr lang="en-US"/>
        </a:p>
      </dgm:t>
    </dgm:pt>
    <dgm:pt modelId="{5174D0E9-F8DD-435B-9D0E-BF3F98434515}" type="sibTrans" cxnId="{00F5EF1B-27E7-4E1E-B9B6-E3DE3CAAB6B7}">
      <dgm:prSet/>
      <dgm:spPr/>
      <dgm:t>
        <a:bodyPr/>
        <a:lstStyle/>
        <a:p>
          <a:endParaRPr lang="en-US"/>
        </a:p>
      </dgm:t>
    </dgm:pt>
    <dgm:pt modelId="{F8D2CCAD-D3F2-4C72-9E58-9B0457A06B22}">
      <dgm:prSet/>
      <dgm:spPr/>
      <dgm:t>
        <a:bodyPr/>
        <a:lstStyle/>
        <a:p>
          <a:r>
            <a:rPr lang="fr-FR"/>
            <a:t>Amélioration du travail en équipe </a:t>
          </a:r>
          <a:endParaRPr lang="en-US"/>
        </a:p>
      </dgm:t>
    </dgm:pt>
    <dgm:pt modelId="{15DDC6EE-F204-4559-969A-1749F407743F}" type="parTrans" cxnId="{CCE12DC6-51CE-4BA7-BCF3-6D7C7E2D0D81}">
      <dgm:prSet/>
      <dgm:spPr/>
      <dgm:t>
        <a:bodyPr/>
        <a:lstStyle/>
        <a:p>
          <a:endParaRPr lang="en-US"/>
        </a:p>
      </dgm:t>
    </dgm:pt>
    <dgm:pt modelId="{3BC8920D-B8AF-4C58-932E-34F256296A94}" type="sibTrans" cxnId="{CCE12DC6-51CE-4BA7-BCF3-6D7C7E2D0D81}">
      <dgm:prSet/>
      <dgm:spPr/>
      <dgm:t>
        <a:bodyPr/>
        <a:lstStyle/>
        <a:p>
          <a:endParaRPr lang="en-US"/>
        </a:p>
      </dgm:t>
    </dgm:pt>
    <dgm:pt modelId="{2A3DCCB9-D3BE-4B85-96BB-6458B8D750B4}" type="pres">
      <dgm:prSet presAssocID="{F255E59B-BEB4-4268-B3FD-5DC391D67B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D86E04-FC17-419B-B683-850EB7597AF1}" type="pres">
      <dgm:prSet presAssocID="{415367E1-B614-4F46-B16C-63E15F067F35}" presName="hierRoot1" presStyleCnt="0"/>
      <dgm:spPr/>
    </dgm:pt>
    <dgm:pt modelId="{3B409D62-5D8A-4AA7-84B5-346F09ECD2B0}" type="pres">
      <dgm:prSet presAssocID="{415367E1-B614-4F46-B16C-63E15F067F35}" presName="composite" presStyleCnt="0"/>
      <dgm:spPr/>
    </dgm:pt>
    <dgm:pt modelId="{9F61FD15-6BBB-4942-88C0-4E5646033F6D}" type="pres">
      <dgm:prSet presAssocID="{415367E1-B614-4F46-B16C-63E15F067F35}" presName="background" presStyleLbl="node0" presStyleIdx="0" presStyleCnt="3"/>
      <dgm:spPr/>
    </dgm:pt>
    <dgm:pt modelId="{C17F0395-AC89-4840-ACF1-14AF7A589C8E}" type="pres">
      <dgm:prSet presAssocID="{415367E1-B614-4F46-B16C-63E15F067F35}" presName="text" presStyleLbl="fgAcc0" presStyleIdx="0" presStyleCnt="3">
        <dgm:presLayoutVars>
          <dgm:chPref val="3"/>
        </dgm:presLayoutVars>
      </dgm:prSet>
      <dgm:spPr/>
    </dgm:pt>
    <dgm:pt modelId="{9F66662C-25C7-422A-8B39-0358F24CAD32}" type="pres">
      <dgm:prSet presAssocID="{415367E1-B614-4F46-B16C-63E15F067F35}" presName="hierChild2" presStyleCnt="0"/>
      <dgm:spPr/>
    </dgm:pt>
    <dgm:pt modelId="{2B9DB92A-4505-4B0D-B606-C6E89E649D47}" type="pres">
      <dgm:prSet presAssocID="{1B27D8DB-D46F-437C-AE6C-BBD10AD47FB8}" presName="hierRoot1" presStyleCnt="0"/>
      <dgm:spPr/>
    </dgm:pt>
    <dgm:pt modelId="{8DE0B07C-588D-4027-B1F4-9238B10B4D1D}" type="pres">
      <dgm:prSet presAssocID="{1B27D8DB-D46F-437C-AE6C-BBD10AD47FB8}" presName="composite" presStyleCnt="0"/>
      <dgm:spPr/>
    </dgm:pt>
    <dgm:pt modelId="{D05CB6EB-5FBC-43C4-8E7A-D3F6DD10F88C}" type="pres">
      <dgm:prSet presAssocID="{1B27D8DB-D46F-437C-AE6C-BBD10AD47FB8}" presName="background" presStyleLbl="node0" presStyleIdx="1" presStyleCnt="3"/>
      <dgm:spPr/>
    </dgm:pt>
    <dgm:pt modelId="{143BC6F2-FE9E-43E5-9CBB-B28E08CAE375}" type="pres">
      <dgm:prSet presAssocID="{1B27D8DB-D46F-437C-AE6C-BBD10AD47FB8}" presName="text" presStyleLbl="fgAcc0" presStyleIdx="1" presStyleCnt="3">
        <dgm:presLayoutVars>
          <dgm:chPref val="3"/>
        </dgm:presLayoutVars>
      </dgm:prSet>
      <dgm:spPr/>
    </dgm:pt>
    <dgm:pt modelId="{9B78D846-ED3F-4556-844D-A5EED63AC218}" type="pres">
      <dgm:prSet presAssocID="{1B27D8DB-D46F-437C-AE6C-BBD10AD47FB8}" presName="hierChild2" presStyleCnt="0"/>
      <dgm:spPr/>
    </dgm:pt>
    <dgm:pt modelId="{9E13BC31-5833-40AE-A314-BBF1A5206CCA}" type="pres">
      <dgm:prSet presAssocID="{F8D2CCAD-D3F2-4C72-9E58-9B0457A06B22}" presName="hierRoot1" presStyleCnt="0"/>
      <dgm:spPr/>
    </dgm:pt>
    <dgm:pt modelId="{EEE791DF-D112-4D93-9EA4-6E0FDEB7CBC6}" type="pres">
      <dgm:prSet presAssocID="{F8D2CCAD-D3F2-4C72-9E58-9B0457A06B22}" presName="composite" presStyleCnt="0"/>
      <dgm:spPr/>
    </dgm:pt>
    <dgm:pt modelId="{E590111A-C996-4A30-BAF6-4075FB72BD9B}" type="pres">
      <dgm:prSet presAssocID="{F8D2CCAD-D3F2-4C72-9E58-9B0457A06B22}" presName="background" presStyleLbl="node0" presStyleIdx="2" presStyleCnt="3"/>
      <dgm:spPr/>
    </dgm:pt>
    <dgm:pt modelId="{8B2723A9-08BE-48DE-8BE9-7E8666181CC3}" type="pres">
      <dgm:prSet presAssocID="{F8D2CCAD-D3F2-4C72-9E58-9B0457A06B22}" presName="text" presStyleLbl="fgAcc0" presStyleIdx="2" presStyleCnt="3">
        <dgm:presLayoutVars>
          <dgm:chPref val="3"/>
        </dgm:presLayoutVars>
      </dgm:prSet>
      <dgm:spPr/>
    </dgm:pt>
    <dgm:pt modelId="{1E728BDA-6DD6-46F2-AD6E-05EA451980EC}" type="pres">
      <dgm:prSet presAssocID="{F8D2CCAD-D3F2-4C72-9E58-9B0457A06B22}" presName="hierChild2" presStyleCnt="0"/>
      <dgm:spPr/>
    </dgm:pt>
  </dgm:ptLst>
  <dgm:cxnLst>
    <dgm:cxn modelId="{00F5EF1B-27E7-4E1E-B9B6-E3DE3CAAB6B7}" srcId="{F255E59B-BEB4-4268-B3FD-5DC391D67BF2}" destId="{1B27D8DB-D46F-437C-AE6C-BBD10AD47FB8}" srcOrd="1" destOrd="0" parTransId="{C569C94C-16B0-4F0E-9F0F-0BDB169D63CB}" sibTransId="{5174D0E9-F8DD-435B-9D0E-BF3F98434515}"/>
    <dgm:cxn modelId="{B846ED3F-86F6-4261-B0B7-846EB8C23B31}" type="presOf" srcId="{F8D2CCAD-D3F2-4C72-9E58-9B0457A06B22}" destId="{8B2723A9-08BE-48DE-8BE9-7E8666181CC3}" srcOrd="0" destOrd="0" presId="urn:microsoft.com/office/officeart/2005/8/layout/hierarchy1"/>
    <dgm:cxn modelId="{15E67840-F18C-44A5-8FD1-C03387AB21D7}" type="presOf" srcId="{1B27D8DB-D46F-437C-AE6C-BBD10AD47FB8}" destId="{143BC6F2-FE9E-43E5-9CBB-B28E08CAE375}" srcOrd="0" destOrd="0" presId="urn:microsoft.com/office/officeart/2005/8/layout/hierarchy1"/>
    <dgm:cxn modelId="{075F6E47-CC18-4E98-A9D2-9C6332AA0F13}" type="presOf" srcId="{F255E59B-BEB4-4268-B3FD-5DC391D67BF2}" destId="{2A3DCCB9-D3BE-4B85-96BB-6458B8D750B4}" srcOrd="0" destOrd="0" presId="urn:microsoft.com/office/officeart/2005/8/layout/hierarchy1"/>
    <dgm:cxn modelId="{D5E83578-0DA0-4250-A81A-B52D4FB2C525}" type="presOf" srcId="{415367E1-B614-4F46-B16C-63E15F067F35}" destId="{C17F0395-AC89-4840-ACF1-14AF7A589C8E}" srcOrd="0" destOrd="0" presId="urn:microsoft.com/office/officeart/2005/8/layout/hierarchy1"/>
    <dgm:cxn modelId="{67B5F69C-F4D1-4518-973B-BB662E3CA341}" srcId="{F255E59B-BEB4-4268-B3FD-5DC391D67BF2}" destId="{415367E1-B614-4F46-B16C-63E15F067F35}" srcOrd="0" destOrd="0" parTransId="{643B16FA-74AD-4D3A-A9BB-7D76A9DAAC74}" sibTransId="{5F4488AD-F2A1-453E-90A8-2E3E392773D8}"/>
    <dgm:cxn modelId="{CCE12DC6-51CE-4BA7-BCF3-6D7C7E2D0D81}" srcId="{F255E59B-BEB4-4268-B3FD-5DC391D67BF2}" destId="{F8D2CCAD-D3F2-4C72-9E58-9B0457A06B22}" srcOrd="2" destOrd="0" parTransId="{15DDC6EE-F204-4559-969A-1749F407743F}" sibTransId="{3BC8920D-B8AF-4C58-932E-34F256296A94}"/>
    <dgm:cxn modelId="{7DA7636A-29DA-4238-98EA-2845E033009A}" type="presParOf" srcId="{2A3DCCB9-D3BE-4B85-96BB-6458B8D750B4}" destId="{DED86E04-FC17-419B-B683-850EB7597AF1}" srcOrd="0" destOrd="0" presId="urn:microsoft.com/office/officeart/2005/8/layout/hierarchy1"/>
    <dgm:cxn modelId="{36C5006A-A669-4D68-8EB2-12A27C0C93CC}" type="presParOf" srcId="{DED86E04-FC17-419B-B683-850EB7597AF1}" destId="{3B409D62-5D8A-4AA7-84B5-346F09ECD2B0}" srcOrd="0" destOrd="0" presId="urn:microsoft.com/office/officeart/2005/8/layout/hierarchy1"/>
    <dgm:cxn modelId="{A40AC233-BAA1-40DF-BE2E-0C8BF244A8D9}" type="presParOf" srcId="{3B409D62-5D8A-4AA7-84B5-346F09ECD2B0}" destId="{9F61FD15-6BBB-4942-88C0-4E5646033F6D}" srcOrd="0" destOrd="0" presId="urn:microsoft.com/office/officeart/2005/8/layout/hierarchy1"/>
    <dgm:cxn modelId="{8374BE8A-1FC9-4D1A-87B6-6E4F0310FFE1}" type="presParOf" srcId="{3B409D62-5D8A-4AA7-84B5-346F09ECD2B0}" destId="{C17F0395-AC89-4840-ACF1-14AF7A589C8E}" srcOrd="1" destOrd="0" presId="urn:microsoft.com/office/officeart/2005/8/layout/hierarchy1"/>
    <dgm:cxn modelId="{336246B2-F3E4-4E71-84F9-2A2D195C6D45}" type="presParOf" srcId="{DED86E04-FC17-419B-B683-850EB7597AF1}" destId="{9F66662C-25C7-422A-8B39-0358F24CAD32}" srcOrd="1" destOrd="0" presId="urn:microsoft.com/office/officeart/2005/8/layout/hierarchy1"/>
    <dgm:cxn modelId="{3871CC91-9CBC-432A-B242-E7486450016F}" type="presParOf" srcId="{2A3DCCB9-D3BE-4B85-96BB-6458B8D750B4}" destId="{2B9DB92A-4505-4B0D-B606-C6E89E649D47}" srcOrd="1" destOrd="0" presId="urn:microsoft.com/office/officeart/2005/8/layout/hierarchy1"/>
    <dgm:cxn modelId="{C0A0A9A0-F957-477C-80E0-176B2CB19E51}" type="presParOf" srcId="{2B9DB92A-4505-4B0D-B606-C6E89E649D47}" destId="{8DE0B07C-588D-4027-B1F4-9238B10B4D1D}" srcOrd="0" destOrd="0" presId="urn:microsoft.com/office/officeart/2005/8/layout/hierarchy1"/>
    <dgm:cxn modelId="{CFE6CC53-D643-4E39-B553-72FD3F9F9D4B}" type="presParOf" srcId="{8DE0B07C-588D-4027-B1F4-9238B10B4D1D}" destId="{D05CB6EB-5FBC-43C4-8E7A-D3F6DD10F88C}" srcOrd="0" destOrd="0" presId="urn:microsoft.com/office/officeart/2005/8/layout/hierarchy1"/>
    <dgm:cxn modelId="{7E489A37-FF38-4038-AA8E-0979717633CD}" type="presParOf" srcId="{8DE0B07C-588D-4027-B1F4-9238B10B4D1D}" destId="{143BC6F2-FE9E-43E5-9CBB-B28E08CAE375}" srcOrd="1" destOrd="0" presId="urn:microsoft.com/office/officeart/2005/8/layout/hierarchy1"/>
    <dgm:cxn modelId="{6E48FE2E-1228-4A85-BF2B-D93040F596DC}" type="presParOf" srcId="{2B9DB92A-4505-4B0D-B606-C6E89E649D47}" destId="{9B78D846-ED3F-4556-844D-A5EED63AC218}" srcOrd="1" destOrd="0" presId="urn:microsoft.com/office/officeart/2005/8/layout/hierarchy1"/>
    <dgm:cxn modelId="{D4A783E5-66EB-42AD-BD38-49D5128AB613}" type="presParOf" srcId="{2A3DCCB9-D3BE-4B85-96BB-6458B8D750B4}" destId="{9E13BC31-5833-40AE-A314-BBF1A5206CCA}" srcOrd="2" destOrd="0" presId="urn:microsoft.com/office/officeart/2005/8/layout/hierarchy1"/>
    <dgm:cxn modelId="{D32FF024-B69A-449F-80B9-0680F6C59E23}" type="presParOf" srcId="{9E13BC31-5833-40AE-A314-BBF1A5206CCA}" destId="{EEE791DF-D112-4D93-9EA4-6E0FDEB7CBC6}" srcOrd="0" destOrd="0" presId="urn:microsoft.com/office/officeart/2005/8/layout/hierarchy1"/>
    <dgm:cxn modelId="{4DE3ECF8-69C0-4238-9271-72D716EAD927}" type="presParOf" srcId="{EEE791DF-D112-4D93-9EA4-6E0FDEB7CBC6}" destId="{E590111A-C996-4A30-BAF6-4075FB72BD9B}" srcOrd="0" destOrd="0" presId="urn:microsoft.com/office/officeart/2005/8/layout/hierarchy1"/>
    <dgm:cxn modelId="{32CD0FC5-B43D-4663-A552-335C2D937A9F}" type="presParOf" srcId="{EEE791DF-D112-4D93-9EA4-6E0FDEB7CBC6}" destId="{8B2723A9-08BE-48DE-8BE9-7E8666181CC3}" srcOrd="1" destOrd="0" presId="urn:microsoft.com/office/officeart/2005/8/layout/hierarchy1"/>
    <dgm:cxn modelId="{E191E3E1-3155-4C61-9C73-69BBD0FF22C5}" type="presParOf" srcId="{9E13BC31-5833-40AE-A314-BBF1A5206CCA}" destId="{1E728BDA-6DD6-46F2-AD6E-05EA451980E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C6DEE7-FE23-4428-91D4-CD45CC5C4E4E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BEEE585-972E-4F15-B1C2-E2B2F4076872}">
      <dgm:prSet/>
      <dgm:spPr/>
      <dgm:t>
        <a:bodyPr/>
        <a:lstStyle/>
        <a:p>
          <a:r>
            <a:rPr lang="fr-FR"/>
            <a:t>Rencontre d’obstacles</a:t>
          </a:r>
          <a:endParaRPr lang="en-US"/>
        </a:p>
      </dgm:t>
    </dgm:pt>
    <dgm:pt modelId="{E8B8BE13-7BCE-47F1-8BAE-856F8BA1F38E}" type="parTrans" cxnId="{6DE93B7A-98D8-485D-850F-AC64DDECFD41}">
      <dgm:prSet/>
      <dgm:spPr/>
      <dgm:t>
        <a:bodyPr/>
        <a:lstStyle/>
        <a:p>
          <a:endParaRPr lang="en-US"/>
        </a:p>
      </dgm:t>
    </dgm:pt>
    <dgm:pt modelId="{334BD050-62D2-4607-B165-03BE540E93F3}" type="sibTrans" cxnId="{6DE93B7A-98D8-485D-850F-AC64DDECFD41}">
      <dgm:prSet/>
      <dgm:spPr/>
      <dgm:t>
        <a:bodyPr/>
        <a:lstStyle/>
        <a:p>
          <a:endParaRPr lang="en-US"/>
        </a:p>
      </dgm:t>
    </dgm:pt>
    <dgm:pt modelId="{E0DA6CD7-D5A9-4571-B37E-978A36BD0987}">
      <dgm:prSet/>
      <dgm:spPr/>
      <dgm:t>
        <a:bodyPr/>
        <a:lstStyle/>
        <a:p>
          <a:r>
            <a:rPr lang="fr-FR"/>
            <a:t>Perdre confiance en soi </a:t>
          </a:r>
          <a:endParaRPr lang="en-US"/>
        </a:p>
      </dgm:t>
    </dgm:pt>
    <dgm:pt modelId="{B6652241-5E7D-46C4-9A8E-B80602B6D80D}" type="parTrans" cxnId="{9D0031EE-2A06-437F-90E1-AA9FDF3791AD}">
      <dgm:prSet/>
      <dgm:spPr/>
      <dgm:t>
        <a:bodyPr/>
        <a:lstStyle/>
        <a:p>
          <a:endParaRPr lang="en-US"/>
        </a:p>
      </dgm:t>
    </dgm:pt>
    <dgm:pt modelId="{45E429C4-1EDD-46D3-AA35-49E4C58D0502}" type="sibTrans" cxnId="{9D0031EE-2A06-437F-90E1-AA9FDF3791AD}">
      <dgm:prSet/>
      <dgm:spPr/>
      <dgm:t>
        <a:bodyPr/>
        <a:lstStyle/>
        <a:p>
          <a:endParaRPr lang="en-US"/>
        </a:p>
      </dgm:t>
    </dgm:pt>
    <dgm:pt modelId="{55CB44B0-39FB-4627-8B0B-49EC5B07DF7F}">
      <dgm:prSet/>
      <dgm:spPr/>
      <dgm:t>
        <a:bodyPr/>
        <a:lstStyle/>
        <a:p>
          <a:r>
            <a:rPr lang="fr-FR"/>
            <a:t>Ne pas réaliser le projet à temps</a:t>
          </a:r>
          <a:endParaRPr lang="en-US"/>
        </a:p>
      </dgm:t>
    </dgm:pt>
    <dgm:pt modelId="{FFE33A06-786B-4F99-AC73-2CCF040CF122}" type="parTrans" cxnId="{26A7F201-A800-4BE9-A7D6-99F19A37BF25}">
      <dgm:prSet/>
      <dgm:spPr/>
      <dgm:t>
        <a:bodyPr/>
        <a:lstStyle/>
        <a:p>
          <a:endParaRPr lang="en-US"/>
        </a:p>
      </dgm:t>
    </dgm:pt>
    <dgm:pt modelId="{DAE2ED75-934A-40E8-B648-1CBE4307A2D8}" type="sibTrans" cxnId="{26A7F201-A800-4BE9-A7D6-99F19A37BF25}">
      <dgm:prSet/>
      <dgm:spPr/>
      <dgm:t>
        <a:bodyPr/>
        <a:lstStyle/>
        <a:p>
          <a:endParaRPr lang="en-US"/>
        </a:p>
      </dgm:t>
    </dgm:pt>
    <dgm:pt modelId="{85D97086-EABA-4088-8835-6D4F5E25F420}" type="pres">
      <dgm:prSet presAssocID="{65C6DEE7-FE23-4428-91D4-CD45CC5C4E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C5B5D2-8D19-419B-8D13-AEA8DF5262D1}" type="pres">
      <dgm:prSet presAssocID="{1BEEE585-972E-4F15-B1C2-E2B2F4076872}" presName="hierRoot1" presStyleCnt="0"/>
      <dgm:spPr/>
    </dgm:pt>
    <dgm:pt modelId="{F61944B3-7D8A-4994-AF94-1166DCDE1FBB}" type="pres">
      <dgm:prSet presAssocID="{1BEEE585-972E-4F15-B1C2-E2B2F4076872}" presName="composite" presStyleCnt="0"/>
      <dgm:spPr/>
    </dgm:pt>
    <dgm:pt modelId="{9BD5B32D-413D-4A1E-A649-07B01B174CCE}" type="pres">
      <dgm:prSet presAssocID="{1BEEE585-972E-4F15-B1C2-E2B2F4076872}" presName="background" presStyleLbl="node0" presStyleIdx="0" presStyleCnt="3"/>
      <dgm:spPr/>
    </dgm:pt>
    <dgm:pt modelId="{114BE22B-A18B-4288-898E-15D822D58784}" type="pres">
      <dgm:prSet presAssocID="{1BEEE585-972E-4F15-B1C2-E2B2F4076872}" presName="text" presStyleLbl="fgAcc0" presStyleIdx="0" presStyleCnt="3">
        <dgm:presLayoutVars>
          <dgm:chPref val="3"/>
        </dgm:presLayoutVars>
      </dgm:prSet>
      <dgm:spPr/>
    </dgm:pt>
    <dgm:pt modelId="{C981045B-6EC4-4C4D-882F-331BE8337C26}" type="pres">
      <dgm:prSet presAssocID="{1BEEE585-972E-4F15-B1C2-E2B2F4076872}" presName="hierChild2" presStyleCnt="0"/>
      <dgm:spPr/>
    </dgm:pt>
    <dgm:pt modelId="{94493DA5-6E24-474C-9BEF-99E80022C840}" type="pres">
      <dgm:prSet presAssocID="{E0DA6CD7-D5A9-4571-B37E-978A36BD0987}" presName="hierRoot1" presStyleCnt="0"/>
      <dgm:spPr/>
    </dgm:pt>
    <dgm:pt modelId="{6C4B592B-89DA-439F-B808-140BE64322C7}" type="pres">
      <dgm:prSet presAssocID="{E0DA6CD7-D5A9-4571-B37E-978A36BD0987}" presName="composite" presStyleCnt="0"/>
      <dgm:spPr/>
    </dgm:pt>
    <dgm:pt modelId="{9C824D15-8D7C-48CE-AD03-5B151F7A3CCB}" type="pres">
      <dgm:prSet presAssocID="{E0DA6CD7-D5A9-4571-B37E-978A36BD0987}" presName="background" presStyleLbl="node0" presStyleIdx="1" presStyleCnt="3"/>
      <dgm:spPr/>
    </dgm:pt>
    <dgm:pt modelId="{CCECACDC-7D3B-41A9-8B9B-981DB7BEE027}" type="pres">
      <dgm:prSet presAssocID="{E0DA6CD7-D5A9-4571-B37E-978A36BD0987}" presName="text" presStyleLbl="fgAcc0" presStyleIdx="1" presStyleCnt="3">
        <dgm:presLayoutVars>
          <dgm:chPref val="3"/>
        </dgm:presLayoutVars>
      </dgm:prSet>
      <dgm:spPr/>
    </dgm:pt>
    <dgm:pt modelId="{36522587-F3EB-45ED-A41F-083AD9986B36}" type="pres">
      <dgm:prSet presAssocID="{E0DA6CD7-D5A9-4571-B37E-978A36BD0987}" presName="hierChild2" presStyleCnt="0"/>
      <dgm:spPr/>
    </dgm:pt>
    <dgm:pt modelId="{BF15A0F9-FDE6-4884-BCFE-356BB697D180}" type="pres">
      <dgm:prSet presAssocID="{55CB44B0-39FB-4627-8B0B-49EC5B07DF7F}" presName="hierRoot1" presStyleCnt="0"/>
      <dgm:spPr/>
    </dgm:pt>
    <dgm:pt modelId="{B4C2B90C-72D8-4402-96C2-C7C9C64E68C7}" type="pres">
      <dgm:prSet presAssocID="{55CB44B0-39FB-4627-8B0B-49EC5B07DF7F}" presName="composite" presStyleCnt="0"/>
      <dgm:spPr/>
    </dgm:pt>
    <dgm:pt modelId="{7E031738-DE27-4BA6-90B3-EF26DB2AD8BC}" type="pres">
      <dgm:prSet presAssocID="{55CB44B0-39FB-4627-8B0B-49EC5B07DF7F}" presName="background" presStyleLbl="node0" presStyleIdx="2" presStyleCnt="3"/>
      <dgm:spPr/>
    </dgm:pt>
    <dgm:pt modelId="{A6B3155D-7EFC-4C0E-B8F7-2193D8BF007C}" type="pres">
      <dgm:prSet presAssocID="{55CB44B0-39FB-4627-8B0B-49EC5B07DF7F}" presName="text" presStyleLbl="fgAcc0" presStyleIdx="2" presStyleCnt="3">
        <dgm:presLayoutVars>
          <dgm:chPref val="3"/>
        </dgm:presLayoutVars>
      </dgm:prSet>
      <dgm:spPr/>
    </dgm:pt>
    <dgm:pt modelId="{DB01B1FF-7BA0-4257-A284-6CA1BD71B202}" type="pres">
      <dgm:prSet presAssocID="{55CB44B0-39FB-4627-8B0B-49EC5B07DF7F}" presName="hierChild2" presStyleCnt="0"/>
      <dgm:spPr/>
    </dgm:pt>
  </dgm:ptLst>
  <dgm:cxnLst>
    <dgm:cxn modelId="{26A7F201-A800-4BE9-A7D6-99F19A37BF25}" srcId="{65C6DEE7-FE23-4428-91D4-CD45CC5C4E4E}" destId="{55CB44B0-39FB-4627-8B0B-49EC5B07DF7F}" srcOrd="2" destOrd="0" parTransId="{FFE33A06-786B-4F99-AC73-2CCF040CF122}" sibTransId="{DAE2ED75-934A-40E8-B648-1CBE4307A2D8}"/>
    <dgm:cxn modelId="{4D5FDE33-1D75-4681-A4DA-D188CC2A0C82}" type="presOf" srcId="{55CB44B0-39FB-4627-8B0B-49EC5B07DF7F}" destId="{A6B3155D-7EFC-4C0E-B8F7-2193D8BF007C}" srcOrd="0" destOrd="0" presId="urn:microsoft.com/office/officeart/2005/8/layout/hierarchy1"/>
    <dgm:cxn modelId="{6DE93B7A-98D8-485D-850F-AC64DDECFD41}" srcId="{65C6DEE7-FE23-4428-91D4-CD45CC5C4E4E}" destId="{1BEEE585-972E-4F15-B1C2-E2B2F4076872}" srcOrd="0" destOrd="0" parTransId="{E8B8BE13-7BCE-47F1-8BAE-856F8BA1F38E}" sibTransId="{334BD050-62D2-4607-B165-03BE540E93F3}"/>
    <dgm:cxn modelId="{7E6A3E94-9022-4F17-8964-809FA9D9EF38}" type="presOf" srcId="{1BEEE585-972E-4F15-B1C2-E2B2F4076872}" destId="{114BE22B-A18B-4288-898E-15D822D58784}" srcOrd="0" destOrd="0" presId="urn:microsoft.com/office/officeart/2005/8/layout/hierarchy1"/>
    <dgm:cxn modelId="{DF3525A2-5FC7-40CC-A6FA-858A29692159}" type="presOf" srcId="{65C6DEE7-FE23-4428-91D4-CD45CC5C4E4E}" destId="{85D97086-EABA-4088-8835-6D4F5E25F420}" srcOrd="0" destOrd="0" presId="urn:microsoft.com/office/officeart/2005/8/layout/hierarchy1"/>
    <dgm:cxn modelId="{BB4D7BA6-7289-43C1-BA90-C258358AA8DF}" type="presOf" srcId="{E0DA6CD7-D5A9-4571-B37E-978A36BD0987}" destId="{CCECACDC-7D3B-41A9-8B9B-981DB7BEE027}" srcOrd="0" destOrd="0" presId="urn:microsoft.com/office/officeart/2005/8/layout/hierarchy1"/>
    <dgm:cxn modelId="{9D0031EE-2A06-437F-90E1-AA9FDF3791AD}" srcId="{65C6DEE7-FE23-4428-91D4-CD45CC5C4E4E}" destId="{E0DA6CD7-D5A9-4571-B37E-978A36BD0987}" srcOrd="1" destOrd="0" parTransId="{B6652241-5E7D-46C4-9A8E-B80602B6D80D}" sibTransId="{45E429C4-1EDD-46D3-AA35-49E4C58D0502}"/>
    <dgm:cxn modelId="{0B54DA3C-2B5D-467F-A611-8D1BFC28CECA}" type="presParOf" srcId="{85D97086-EABA-4088-8835-6D4F5E25F420}" destId="{7BC5B5D2-8D19-419B-8D13-AEA8DF5262D1}" srcOrd="0" destOrd="0" presId="urn:microsoft.com/office/officeart/2005/8/layout/hierarchy1"/>
    <dgm:cxn modelId="{C92E7605-B3E2-4296-BE56-E37F0D1B7ED4}" type="presParOf" srcId="{7BC5B5D2-8D19-419B-8D13-AEA8DF5262D1}" destId="{F61944B3-7D8A-4994-AF94-1166DCDE1FBB}" srcOrd="0" destOrd="0" presId="urn:microsoft.com/office/officeart/2005/8/layout/hierarchy1"/>
    <dgm:cxn modelId="{2F8DA93D-81BB-43F8-A205-BEC3AB82EFBE}" type="presParOf" srcId="{F61944B3-7D8A-4994-AF94-1166DCDE1FBB}" destId="{9BD5B32D-413D-4A1E-A649-07B01B174CCE}" srcOrd="0" destOrd="0" presId="urn:microsoft.com/office/officeart/2005/8/layout/hierarchy1"/>
    <dgm:cxn modelId="{AA0000A8-7155-4441-88D8-EC504FA108FD}" type="presParOf" srcId="{F61944B3-7D8A-4994-AF94-1166DCDE1FBB}" destId="{114BE22B-A18B-4288-898E-15D822D58784}" srcOrd="1" destOrd="0" presId="urn:microsoft.com/office/officeart/2005/8/layout/hierarchy1"/>
    <dgm:cxn modelId="{5D18F76D-E8F6-4E9C-8CD7-DBC214F81091}" type="presParOf" srcId="{7BC5B5D2-8D19-419B-8D13-AEA8DF5262D1}" destId="{C981045B-6EC4-4C4D-882F-331BE8337C26}" srcOrd="1" destOrd="0" presId="urn:microsoft.com/office/officeart/2005/8/layout/hierarchy1"/>
    <dgm:cxn modelId="{68880C2E-740C-431F-B632-F5A81DB2B708}" type="presParOf" srcId="{85D97086-EABA-4088-8835-6D4F5E25F420}" destId="{94493DA5-6E24-474C-9BEF-99E80022C840}" srcOrd="1" destOrd="0" presId="urn:microsoft.com/office/officeart/2005/8/layout/hierarchy1"/>
    <dgm:cxn modelId="{4728CFC8-F9D9-4DEE-AF25-9768A8B619E1}" type="presParOf" srcId="{94493DA5-6E24-474C-9BEF-99E80022C840}" destId="{6C4B592B-89DA-439F-B808-140BE64322C7}" srcOrd="0" destOrd="0" presId="urn:microsoft.com/office/officeart/2005/8/layout/hierarchy1"/>
    <dgm:cxn modelId="{ED211258-BD24-4CD6-BA4C-E0B5DF490F61}" type="presParOf" srcId="{6C4B592B-89DA-439F-B808-140BE64322C7}" destId="{9C824D15-8D7C-48CE-AD03-5B151F7A3CCB}" srcOrd="0" destOrd="0" presId="urn:microsoft.com/office/officeart/2005/8/layout/hierarchy1"/>
    <dgm:cxn modelId="{02E00E22-45D8-437B-B4BB-252CDAA4D9F4}" type="presParOf" srcId="{6C4B592B-89DA-439F-B808-140BE64322C7}" destId="{CCECACDC-7D3B-41A9-8B9B-981DB7BEE027}" srcOrd="1" destOrd="0" presId="urn:microsoft.com/office/officeart/2005/8/layout/hierarchy1"/>
    <dgm:cxn modelId="{264491E6-F59B-4708-AC1C-9D51E78D6215}" type="presParOf" srcId="{94493DA5-6E24-474C-9BEF-99E80022C840}" destId="{36522587-F3EB-45ED-A41F-083AD9986B36}" srcOrd="1" destOrd="0" presId="urn:microsoft.com/office/officeart/2005/8/layout/hierarchy1"/>
    <dgm:cxn modelId="{F2DA77F0-960A-4816-BC6D-A676F975F117}" type="presParOf" srcId="{85D97086-EABA-4088-8835-6D4F5E25F420}" destId="{BF15A0F9-FDE6-4884-BCFE-356BB697D180}" srcOrd="2" destOrd="0" presId="urn:microsoft.com/office/officeart/2005/8/layout/hierarchy1"/>
    <dgm:cxn modelId="{90A06F7A-44B7-4C61-96D0-19738BD1F864}" type="presParOf" srcId="{BF15A0F9-FDE6-4884-BCFE-356BB697D180}" destId="{B4C2B90C-72D8-4402-96C2-C7C9C64E68C7}" srcOrd="0" destOrd="0" presId="urn:microsoft.com/office/officeart/2005/8/layout/hierarchy1"/>
    <dgm:cxn modelId="{40F250D4-B77A-48EB-BEF7-BC3D00A99118}" type="presParOf" srcId="{B4C2B90C-72D8-4402-96C2-C7C9C64E68C7}" destId="{7E031738-DE27-4BA6-90B3-EF26DB2AD8BC}" srcOrd="0" destOrd="0" presId="urn:microsoft.com/office/officeart/2005/8/layout/hierarchy1"/>
    <dgm:cxn modelId="{10DC50A0-9CE1-4407-90BA-37A167F4E8A6}" type="presParOf" srcId="{B4C2B90C-72D8-4402-96C2-C7C9C64E68C7}" destId="{A6B3155D-7EFC-4C0E-B8F7-2193D8BF007C}" srcOrd="1" destOrd="0" presId="urn:microsoft.com/office/officeart/2005/8/layout/hierarchy1"/>
    <dgm:cxn modelId="{318FEB19-E5A7-41CA-8409-4F1E95365FE9}" type="presParOf" srcId="{BF15A0F9-FDE6-4884-BCFE-356BB697D180}" destId="{DB01B1FF-7BA0-4257-A284-6CA1BD71B20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C68F02-8914-44A8-B581-9BD6A144A56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9145850-2F52-40E4-A567-DF268FF2AC73}">
      <dgm:prSet/>
      <dgm:spPr/>
      <dgm:t>
        <a:bodyPr/>
        <a:lstStyle/>
        <a:p>
          <a:r>
            <a:rPr lang="fr-FR"/>
            <a:t>Publique visée par le projet</a:t>
          </a:r>
          <a:endParaRPr lang="en-US"/>
        </a:p>
      </dgm:t>
    </dgm:pt>
    <dgm:pt modelId="{0593478A-25F8-4A80-910F-25929845AE65}" type="parTrans" cxnId="{32C58216-9362-4DDC-8711-35F74A84F697}">
      <dgm:prSet/>
      <dgm:spPr/>
      <dgm:t>
        <a:bodyPr/>
        <a:lstStyle/>
        <a:p>
          <a:endParaRPr lang="en-US"/>
        </a:p>
      </dgm:t>
    </dgm:pt>
    <dgm:pt modelId="{4AFB3101-9666-4E53-A663-20FCDDF5CA61}" type="sibTrans" cxnId="{32C58216-9362-4DDC-8711-35F74A84F697}">
      <dgm:prSet/>
      <dgm:spPr/>
      <dgm:t>
        <a:bodyPr/>
        <a:lstStyle/>
        <a:p>
          <a:endParaRPr lang="en-US"/>
        </a:p>
      </dgm:t>
    </dgm:pt>
    <dgm:pt modelId="{5E1298E2-B86A-4B9B-BCA0-95BD19DC1443}">
      <dgm:prSet/>
      <dgm:spPr/>
      <dgm:t>
        <a:bodyPr/>
        <a:lstStyle/>
        <a:p>
          <a:r>
            <a:rPr lang="fr-FR"/>
            <a:t>À Quels besoins doit-il répondre ?</a:t>
          </a:r>
          <a:endParaRPr lang="en-US"/>
        </a:p>
      </dgm:t>
    </dgm:pt>
    <dgm:pt modelId="{154282C9-90A6-419E-AB22-B15A3CCEC67C}" type="parTrans" cxnId="{AC081318-4652-4FDF-B441-AD3F3935474B}">
      <dgm:prSet/>
      <dgm:spPr/>
      <dgm:t>
        <a:bodyPr/>
        <a:lstStyle/>
        <a:p>
          <a:endParaRPr lang="en-US"/>
        </a:p>
      </dgm:t>
    </dgm:pt>
    <dgm:pt modelId="{C5544D75-A7B9-41F0-B859-6AB01B40F909}" type="sibTrans" cxnId="{AC081318-4652-4FDF-B441-AD3F3935474B}">
      <dgm:prSet/>
      <dgm:spPr/>
      <dgm:t>
        <a:bodyPr/>
        <a:lstStyle/>
        <a:p>
          <a:endParaRPr lang="en-US"/>
        </a:p>
      </dgm:t>
    </dgm:pt>
    <dgm:pt modelId="{B1047119-DC89-403D-B515-1644F90CC01D}">
      <dgm:prSet/>
      <dgm:spPr/>
      <dgm:t>
        <a:bodyPr/>
        <a:lstStyle/>
        <a:p>
          <a:r>
            <a:rPr lang="fr-FR"/>
            <a:t>Est-il réalisable ? Si oui en combien de temps ?</a:t>
          </a:r>
          <a:endParaRPr lang="en-US"/>
        </a:p>
      </dgm:t>
    </dgm:pt>
    <dgm:pt modelId="{C3C2D8CE-7BEC-47CD-9FF9-B0EA42B5D9E8}" type="parTrans" cxnId="{B4EA1A56-568F-4A23-9E90-F7313BCB38EA}">
      <dgm:prSet/>
      <dgm:spPr/>
      <dgm:t>
        <a:bodyPr/>
        <a:lstStyle/>
        <a:p>
          <a:endParaRPr lang="en-US"/>
        </a:p>
      </dgm:t>
    </dgm:pt>
    <dgm:pt modelId="{9754D69A-FDDA-4BAA-A98C-371ED9594138}" type="sibTrans" cxnId="{B4EA1A56-568F-4A23-9E90-F7313BCB38EA}">
      <dgm:prSet/>
      <dgm:spPr/>
      <dgm:t>
        <a:bodyPr/>
        <a:lstStyle/>
        <a:p>
          <a:endParaRPr lang="en-US"/>
        </a:p>
      </dgm:t>
    </dgm:pt>
    <dgm:pt modelId="{C816DB55-9286-4098-8D56-75DDD860B853}">
      <dgm:prSet/>
      <dgm:spPr/>
      <dgm:t>
        <a:bodyPr/>
        <a:lstStyle/>
        <a:p>
          <a:r>
            <a:rPr lang="fr-FR"/>
            <a:t>Comment compte-on le réaliser ?</a:t>
          </a:r>
          <a:endParaRPr lang="en-US"/>
        </a:p>
      </dgm:t>
    </dgm:pt>
    <dgm:pt modelId="{6516CBE4-8386-46D5-82F4-E51F827F39CC}" type="parTrans" cxnId="{8F336552-5A4A-41D2-97DB-D0657939C05E}">
      <dgm:prSet/>
      <dgm:spPr/>
      <dgm:t>
        <a:bodyPr/>
        <a:lstStyle/>
        <a:p>
          <a:endParaRPr lang="en-US"/>
        </a:p>
      </dgm:t>
    </dgm:pt>
    <dgm:pt modelId="{1A97ED30-2E34-400A-A7D6-67C56C103E5A}" type="sibTrans" cxnId="{8F336552-5A4A-41D2-97DB-D0657939C05E}">
      <dgm:prSet/>
      <dgm:spPr/>
      <dgm:t>
        <a:bodyPr/>
        <a:lstStyle/>
        <a:p>
          <a:endParaRPr lang="en-US"/>
        </a:p>
      </dgm:t>
    </dgm:pt>
    <dgm:pt modelId="{B3845B50-880C-46D3-9D9F-5D40E70AA41D}" type="pres">
      <dgm:prSet presAssocID="{77C68F02-8914-44A8-B581-9BD6A144A56A}" presName="root" presStyleCnt="0">
        <dgm:presLayoutVars>
          <dgm:dir/>
          <dgm:resizeHandles val="exact"/>
        </dgm:presLayoutVars>
      </dgm:prSet>
      <dgm:spPr/>
    </dgm:pt>
    <dgm:pt modelId="{BAD3AE8B-8ADC-4D1E-B251-A17D9FCC9332}" type="pres">
      <dgm:prSet presAssocID="{99145850-2F52-40E4-A567-DF268FF2AC73}" presName="compNode" presStyleCnt="0"/>
      <dgm:spPr/>
    </dgm:pt>
    <dgm:pt modelId="{86B338DC-DD51-49AD-A3C6-6E21DC6A1150}" type="pres">
      <dgm:prSet presAssocID="{99145850-2F52-40E4-A567-DF268FF2AC7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e"/>
        </a:ext>
      </dgm:extLst>
    </dgm:pt>
    <dgm:pt modelId="{3D2FC9E2-E659-48C9-B2E6-9D97620D821C}" type="pres">
      <dgm:prSet presAssocID="{99145850-2F52-40E4-A567-DF268FF2AC73}" presName="spaceRect" presStyleCnt="0"/>
      <dgm:spPr/>
    </dgm:pt>
    <dgm:pt modelId="{3595068A-F31D-4380-8773-78D6105636E2}" type="pres">
      <dgm:prSet presAssocID="{99145850-2F52-40E4-A567-DF268FF2AC73}" presName="textRect" presStyleLbl="revTx" presStyleIdx="0" presStyleCnt="4">
        <dgm:presLayoutVars>
          <dgm:chMax val="1"/>
          <dgm:chPref val="1"/>
        </dgm:presLayoutVars>
      </dgm:prSet>
      <dgm:spPr/>
    </dgm:pt>
    <dgm:pt modelId="{ECA77B16-5FA6-4F2C-BBBD-12DAE502C9A4}" type="pres">
      <dgm:prSet presAssocID="{4AFB3101-9666-4E53-A663-20FCDDF5CA61}" presName="sibTrans" presStyleCnt="0"/>
      <dgm:spPr/>
    </dgm:pt>
    <dgm:pt modelId="{6B57DAF0-7804-4D6D-91DC-63D558660B86}" type="pres">
      <dgm:prSet presAssocID="{5E1298E2-B86A-4B9B-BCA0-95BD19DC1443}" presName="compNode" presStyleCnt="0"/>
      <dgm:spPr/>
    </dgm:pt>
    <dgm:pt modelId="{CF56A8F0-559A-42E5-865F-AD7C898209FA}" type="pres">
      <dgm:prSet presAssocID="{5E1298E2-B86A-4B9B-BCA0-95BD19DC14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77973233-D815-4258-A1E6-585BBFFE080D}" type="pres">
      <dgm:prSet presAssocID="{5E1298E2-B86A-4B9B-BCA0-95BD19DC1443}" presName="spaceRect" presStyleCnt="0"/>
      <dgm:spPr/>
    </dgm:pt>
    <dgm:pt modelId="{DF7C6BDC-CFBE-49DF-A40E-CC1E9C743441}" type="pres">
      <dgm:prSet presAssocID="{5E1298E2-B86A-4B9B-BCA0-95BD19DC1443}" presName="textRect" presStyleLbl="revTx" presStyleIdx="1" presStyleCnt="4">
        <dgm:presLayoutVars>
          <dgm:chMax val="1"/>
          <dgm:chPref val="1"/>
        </dgm:presLayoutVars>
      </dgm:prSet>
      <dgm:spPr/>
    </dgm:pt>
    <dgm:pt modelId="{5570AB9C-0793-4C3A-BC56-EB19D7A24D0E}" type="pres">
      <dgm:prSet presAssocID="{C5544D75-A7B9-41F0-B859-6AB01B40F909}" presName="sibTrans" presStyleCnt="0"/>
      <dgm:spPr/>
    </dgm:pt>
    <dgm:pt modelId="{13C5EC56-7087-455B-93B2-C96436948A72}" type="pres">
      <dgm:prSet presAssocID="{B1047119-DC89-403D-B515-1644F90CC01D}" presName="compNode" presStyleCnt="0"/>
      <dgm:spPr/>
    </dgm:pt>
    <dgm:pt modelId="{568C8668-9450-4377-B95B-2254E4737D8E}" type="pres">
      <dgm:prSet presAssocID="{B1047119-DC89-403D-B515-1644F90CC01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8DAFB6CF-B878-48FD-965E-08E844B84507}" type="pres">
      <dgm:prSet presAssocID="{B1047119-DC89-403D-B515-1644F90CC01D}" presName="spaceRect" presStyleCnt="0"/>
      <dgm:spPr/>
    </dgm:pt>
    <dgm:pt modelId="{9FD630D9-5C12-47D4-A4E3-729CD7786095}" type="pres">
      <dgm:prSet presAssocID="{B1047119-DC89-403D-B515-1644F90CC01D}" presName="textRect" presStyleLbl="revTx" presStyleIdx="2" presStyleCnt="4">
        <dgm:presLayoutVars>
          <dgm:chMax val="1"/>
          <dgm:chPref val="1"/>
        </dgm:presLayoutVars>
      </dgm:prSet>
      <dgm:spPr/>
    </dgm:pt>
    <dgm:pt modelId="{50AD6283-6B90-4038-B68E-5E6BA1234DC1}" type="pres">
      <dgm:prSet presAssocID="{9754D69A-FDDA-4BAA-A98C-371ED9594138}" presName="sibTrans" presStyleCnt="0"/>
      <dgm:spPr/>
    </dgm:pt>
    <dgm:pt modelId="{09B8CC8F-8146-45D8-B88B-923072635E06}" type="pres">
      <dgm:prSet presAssocID="{C816DB55-9286-4098-8D56-75DDD860B853}" presName="compNode" presStyleCnt="0"/>
      <dgm:spPr/>
    </dgm:pt>
    <dgm:pt modelId="{4EAD0812-399B-440A-B41C-0848EC9E3EB1}" type="pres">
      <dgm:prSet presAssocID="{C816DB55-9286-4098-8D56-75DDD860B85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an"/>
        </a:ext>
      </dgm:extLst>
    </dgm:pt>
    <dgm:pt modelId="{1BD2E4B0-C07A-48BD-9C17-16BEBDF8E089}" type="pres">
      <dgm:prSet presAssocID="{C816DB55-9286-4098-8D56-75DDD860B853}" presName="spaceRect" presStyleCnt="0"/>
      <dgm:spPr/>
    </dgm:pt>
    <dgm:pt modelId="{FB8E3544-F642-45A4-9126-40AF1FAE1957}" type="pres">
      <dgm:prSet presAssocID="{C816DB55-9286-4098-8D56-75DDD860B85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5FF3B02-8D63-4E63-A6BE-CCC1B0B6EA37}" type="presOf" srcId="{77C68F02-8914-44A8-B581-9BD6A144A56A}" destId="{B3845B50-880C-46D3-9D9F-5D40E70AA41D}" srcOrd="0" destOrd="0" presId="urn:microsoft.com/office/officeart/2018/2/layout/IconLabelList"/>
    <dgm:cxn modelId="{8BFD880D-14D9-4029-9357-7FA4B52265E5}" type="presOf" srcId="{99145850-2F52-40E4-A567-DF268FF2AC73}" destId="{3595068A-F31D-4380-8773-78D6105636E2}" srcOrd="0" destOrd="0" presId="urn:microsoft.com/office/officeart/2018/2/layout/IconLabelList"/>
    <dgm:cxn modelId="{32C58216-9362-4DDC-8711-35F74A84F697}" srcId="{77C68F02-8914-44A8-B581-9BD6A144A56A}" destId="{99145850-2F52-40E4-A567-DF268FF2AC73}" srcOrd="0" destOrd="0" parTransId="{0593478A-25F8-4A80-910F-25929845AE65}" sibTransId="{4AFB3101-9666-4E53-A663-20FCDDF5CA61}"/>
    <dgm:cxn modelId="{AC081318-4652-4FDF-B441-AD3F3935474B}" srcId="{77C68F02-8914-44A8-B581-9BD6A144A56A}" destId="{5E1298E2-B86A-4B9B-BCA0-95BD19DC1443}" srcOrd="1" destOrd="0" parTransId="{154282C9-90A6-419E-AB22-B15A3CCEC67C}" sibTransId="{C5544D75-A7B9-41F0-B859-6AB01B40F909}"/>
    <dgm:cxn modelId="{B35DFD34-0EE1-4E27-B00B-280F50DB85E1}" type="presOf" srcId="{5E1298E2-B86A-4B9B-BCA0-95BD19DC1443}" destId="{DF7C6BDC-CFBE-49DF-A40E-CC1E9C743441}" srcOrd="0" destOrd="0" presId="urn:microsoft.com/office/officeart/2018/2/layout/IconLabelList"/>
    <dgm:cxn modelId="{0C545744-4E56-422B-9FFA-3AD4B9E9EA10}" type="presOf" srcId="{C816DB55-9286-4098-8D56-75DDD860B853}" destId="{FB8E3544-F642-45A4-9126-40AF1FAE1957}" srcOrd="0" destOrd="0" presId="urn:microsoft.com/office/officeart/2018/2/layout/IconLabelList"/>
    <dgm:cxn modelId="{8F336552-5A4A-41D2-97DB-D0657939C05E}" srcId="{77C68F02-8914-44A8-B581-9BD6A144A56A}" destId="{C816DB55-9286-4098-8D56-75DDD860B853}" srcOrd="3" destOrd="0" parTransId="{6516CBE4-8386-46D5-82F4-E51F827F39CC}" sibTransId="{1A97ED30-2E34-400A-A7D6-67C56C103E5A}"/>
    <dgm:cxn modelId="{B4EA1A56-568F-4A23-9E90-F7313BCB38EA}" srcId="{77C68F02-8914-44A8-B581-9BD6A144A56A}" destId="{B1047119-DC89-403D-B515-1644F90CC01D}" srcOrd="2" destOrd="0" parTransId="{C3C2D8CE-7BEC-47CD-9FF9-B0EA42B5D9E8}" sibTransId="{9754D69A-FDDA-4BAA-A98C-371ED9594138}"/>
    <dgm:cxn modelId="{17729BD2-BA18-4996-A09D-95CB6CB5AB87}" type="presOf" srcId="{B1047119-DC89-403D-B515-1644F90CC01D}" destId="{9FD630D9-5C12-47D4-A4E3-729CD7786095}" srcOrd="0" destOrd="0" presId="urn:microsoft.com/office/officeart/2018/2/layout/IconLabelList"/>
    <dgm:cxn modelId="{16E7CF0D-F665-4657-B45B-FBD3624616ED}" type="presParOf" srcId="{B3845B50-880C-46D3-9D9F-5D40E70AA41D}" destId="{BAD3AE8B-8ADC-4D1E-B251-A17D9FCC9332}" srcOrd="0" destOrd="0" presId="urn:microsoft.com/office/officeart/2018/2/layout/IconLabelList"/>
    <dgm:cxn modelId="{907E3F0B-3479-4788-8FF8-7BE32915376E}" type="presParOf" srcId="{BAD3AE8B-8ADC-4D1E-B251-A17D9FCC9332}" destId="{86B338DC-DD51-49AD-A3C6-6E21DC6A1150}" srcOrd="0" destOrd="0" presId="urn:microsoft.com/office/officeart/2018/2/layout/IconLabelList"/>
    <dgm:cxn modelId="{97A543C1-B7E2-4E8F-9992-529F10651472}" type="presParOf" srcId="{BAD3AE8B-8ADC-4D1E-B251-A17D9FCC9332}" destId="{3D2FC9E2-E659-48C9-B2E6-9D97620D821C}" srcOrd="1" destOrd="0" presId="urn:microsoft.com/office/officeart/2018/2/layout/IconLabelList"/>
    <dgm:cxn modelId="{81B687EE-C83F-4299-88B6-83CC7C35FA8F}" type="presParOf" srcId="{BAD3AE8B-8ADC-4D1E-B251-A17D9FCC9332}" destId="{3595068A-F31D-4380-8773-78D6105636E2}" srcOrd="2" destOrd="0" presId="urn:microsoft.com/office/officeart/2018/2/layout/IconLabelList"/>
    <dgm:cxn modelId="{2F59B5ED-9824-4FCF-8B7B-4FFFC8F62E76}" type="presParOf" srcId="{B3845B50-880C-46D3-9D9F-5D40E70AA41D}" destId="{ECA77B16-5FA6-4F2C-BBBD-12DAE502C9A4}" srcOrd="1" destOrd="0" presId="urn:microsoft.com/office/officeart/2018/2/layout/IconLabelList"/>
    <dgm:cxn modelId="{C2FA3C2B-8715-46CE-A927-746BC6F2F132}" type="presParOf" srcId="{B3845B50-880C-46D3-9D9F-5D40E70AA41D}" destId="{6B57DAF0-7804-4D6D-91DC-63D558660B86}" srcOrd="2" destOrd="0" presId="urn:microsoft.com/office/officeart/2018/2/layout/IconLabelList"/>
    <dgm:cxn modelId="{9330CF97-12A4-446C-9FD3-FB3103AC3C04}" type="presParOf" srcId="{6B57DAF0-7804-4D6D-91DC-63D558660B86}" destId="{CF56A8F0-559A-42E5-865F-AD7C898209FA}" srcOrd="0" destOrd="0" presId="urn:microsoft.com/office/officeart/2018/2/layout/IconLabelList"/>
    <dgm:cxn modelId="{FB68C9CA-94F5-4B08-9EDC-FD2213C2F4E9}" type="presParOf" srcId="{6B57DAF0-7804-4D6D-91DC-63D558660B86}" destId="{77973233-D815-4258-A1E6-585BBFFE080D}" srcOrd="1" destOrd="0" presId="urn:microsoft.com/office/officeart/2018/2/layout/IconLabelList"/>
    <dgm:cxn modelId="{97064023-4CFD-443E-8279-5E31B798EAD2}" type="presParOf" srcId="{6B57DAF0-7804-4D6D-91DC-63D558660B86}" destId="{DF7C6BDC-CFBE-49DF-A40E-CC1E9C743441}" srcOrd="2" destOrd="0" presId="urn:microsoft.com/office/officeart/2018/2/layout/IconLabelList"/>
    <dgm:cxn modelId="{27A89597-3AD3-445A-8109-9EF906FA0ECA}" type="presParOf" srcId="{B3845B50-880C-46D3-9D9F-5D40E70AA41D}" destId="{5570AB9C-0793-4C3A-BC56-EB19D7A24D0E}" srcOrd="3" destOrd="0" presId="urn:microsoft.com/office/officeart/2018/2/layout/IconLabelList"/>
    <dgm:cxn modelId="{0B096E1E-C588-48B8-9497-27EEE9E45E7D}" type="presParOf" srcId="{B3845B50-880C-46D3-9D9F-5D40E70AA41D}" destId="{13C5EC56-7087-455B-93B2-C96436948A72}" srcOrd="4" destOrd="0" presId="urn:microsoft.com/office/officeart/2018/2/layout/IconLabelList"/>
    <dgm:cxn modelId="{5EB36486-B7CE-4123-B2BB-5465F768084C}" type="presParOf" srcId="{13C5EC56-7087-455B-93B2-C96436948A72}" destId="{568C8668-9450-4377-B95B-2254E4737D8E}" srcOrd="0" destOrd="0" presId="urn:microsoft.com/office/officeart/2018/2/layout/IconLabelList"/>
    <dgm:cxn modelId="{1C259F3A-44F7-43B6-A6F0-9C0A29045757}" type="presParOf" srcId="{13C5EC56-7087-455B-93B2-C96436948A72}" destId="{8DAFB6CF-B878-48FD-965E-08E844B84507}" srcOrd="1" destOrd="0" presId="urn:microsoft.com/office/officeart/2018/2/layout/IconLabelList"/>
    <dgm:cxn modelId="{BFF4CB2F-BCD7-41ED-8E24-2B0BAE4CEBFC}" type="presParOf" srcId="{13C5EC56-7087-455B-93B2-C96436948A72}" destId="{9FD630D9-5C12-47D4-A4E3-729CD7786095}" srcOrd="2" destOrd="0" presId="urn:microsoft.com/office/officeart/2018/2/layout/IconLabelList"/>
    <dgm:cxn modelId="{71D37CC6-BFDE-4C58-9C36-B1CB1BF5B775}" type="presParOf" srcId="{B3845B50-880C-46D3-9D9F-5D40E70AA41D}" destId="{50AD6283-6B90-4038-B68E-5E6BA1234DC1}" srcOrd="5" destOrd="0" presId="urn:microsoft.com/office/officeart/2018/2/layout/IconLabelList"/>
    <dgm:cxn modelId="{883359E8-61FD-43A0-8646-FA4950209805}" type="presParOf" srcId="{B3845B50-880C-46D3-9D9F-5D40E70AA41D}" destId="{09B8CC8F-8146-45D8-B88B-923072635E06}" srcOrd="6" destOrd="0" presId="urn:microsoft.com/office/officeart/2018/2/layout/IconLabelList"/>
    <dgm:cxn modelId="{5EF0EB30-FF29-4566-AE1C-1C9EA7BA9E43}" type="presParOf" srcId="{09B8CC8F-8146-45D8-B88B-923072635E06}" destId="{4EAD0812-399B-440A-B41C-0848EC9E3EB1}" srcOrd="0" destOrd="0" presId="urn:microsoft.com/office/officeart/2018/2/layout/IconLabelList"/>
    <dgm:cxn modelId="{EE94129A-DD6E-4CA9-A319-002BECA91527}" type="presParOf" srcId="{09B8CC8F-8146-45D8-B88B-923072635E06}" destId="{1BD2E4B0-C07A-48BD-9C17-16BEBDF8E089}" srcOrd="1" destOrd="0" presId="urn:microsoft.com/office/officeart/2018/2/layout/IconLabelList"/>
    <dgm:cxn modelId="{140AB3C2-4555-4CCE-9CD6-25790D758CD9}" type="presParOf" srcId="{09B8CC8F-8146-45D8-B88B-923072635E06}" destId="{FB8E3544-F642-45A4-9126-40AF1FAE195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8EF97D0-7F6D-490F-B72D-CFE7198E4AC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2DB78C33-5070-48C3-AE48-B646310FF0D8}">
      <dgm:prSet custT="1"/>
      <dgm:spPr/>
      <dgm:t>
        <a:bodyPr/>
        <a:lstStyle/>
        <a:p>
          <a:pPr>
            <a:defRPr cap="all"/>
          </a:pPr>
          <a:r>
            <a:rPr lang="fr-FR" sz="2100" dirty="0"/>
            <a:t>Html/CSS</a:t>
          </a:r>
        </a:p>
        <a:p>
          <a:pPr>
            <a:defRPr cap="all"/>
          </a:pPr>
          <a:r>
            <a:rPr lang="fr-FR" sz="1200" dirty="0"/>
            <a:t>Pour le front-end</a:t>
          </a:r>
          <a:endParaRPr lang="en-US" sz="1200" dirty="0"/>
        </a:p>
      </dgm:t>
    </dgm:pt>
    <dgm:pt modelId="{50ADC15A-DB20-4685-B49A-A9E4B6C5B89F}" type="parTrans" cxnId="{F13B26D7-E8B7-44E6-8EAF-FCB3BBBA85C9}">
      <dgm:prSet/>
      <dgm:spPr/>
      <dgm:t>
        <a:bodyPr/>
        <a:lstStyle/>
        <a:p>
          <a:endParaRPr lang="en-US"/>
        </a:p>
      </dgm:t>
    </dgm:pt>
    <dgm:pt modelId="{9EB823EC-D63F-4EEB-9C4F-B02C9B21C49C}" type="sibTrans" cxnId="{F13B26D7-E8B7-44E6-8EAF-FCB3BBBA85C9}">
      <dgm:prSet/>
      <dgm:spPr/>
      <dgm:t>
        <a:bodyPr/>
        <a:lstStyle/>
        <a:p>
          <a:endParaRPr lang="en-US"/>
        </a:p>
      </dgm:t>
    </dgm:pt>
    <dgm:pt modelId="{97DB33C9-E10D-482D-8AFB-1729E9FE869F}">
      <dgm:prSet custT="1"/>
      <dgm:spPr/>
      <dgm:t>
        <a:bodyPr/>
        <a:lstStyle/>
        <a:p>
          <a:pPr>
            <a:defRPr cap="all"/>
          </a:pPr>
          <a:r>
            <a:rPr lang="fr-FR" sz="2100" dirty="0"/>
            <a:t>Python/Django</a:t>
          </a:r>
        </a:p>
        <a:p>
          <a:pPr>
            <a:defRPr cap="all"/>
          </a:pPr>
          <a:r>
            <a:rPr lang="fr-FR" sz="1400" dirty="0"/>
            <a:t>Pour le back-end</a:t>
          </a:r>
          <a:endParaRPr lang="en-US" sz="1400" dirty="0"/>
        </a:p>
      </dgm:t>
    </dgm:pt>
    <dgm:pt modelId="{2C8D2425-7EDD-4307-9703-99874DE1F357}" type="parTrans" cxnId="{3775E2D1-F52E-4E23-A91E-4D2C4C3287D7}">
      <dgm:prSet/>
      <dgm:spPr/>
      <dgm:t>
        <a:bodyPr/>
        <a:lstStyle/>
        <a:p>
          <a:endParaRPr lang="en-US"/>
        </a:p>
      </dgm:t>
    </dgm:pt>
    <dgm:pt modelId="{CFD0C730-8AC5-4DE4-B5F6-4CEB765DF583}" type="sibTrans" cxnId="{3775E2D1-F52E-4E23-A91E-4D2C4C3287D7}">
      <dgm:prSet/>
      <dgm:spPr/>
      <dgm:t>
        <a:bodyPr/>
        <a:lstStyle/>
        <a:p>
          <a:endParaRPr lang="en-US"/>
        </a:p>
      </dgm:t>
    </dgm:pt>
    <dgm:pt modelId="{862EFC17-0F5B-4CED-85BB-9B887DFAA9F2}">
      <dgm:prSet custT="1"/>
      <dgm:spPr/>
      <dgm:t>
        <a:bodyPr/>
        <a:lstStyle/>
        <a:p>
          <a:pPr>
            <a:defRPr cap="all"/>
          </a:pPr>
          <a:r>
            <a:rPr lang="fr-FR" sz="2100" dirty="0"/>
            <a:t>Sql</a:t>
          </a:r>
        </a:p>
        <a:p>
          <a:pPr>
            <a:defRPr cap="all"/>
          </a:pPr>
          <a:r>
            <a:rPr lang="en-US" sz="1400" dirty="0"/>
            <a:t>Pour la base de donnÉes</a:t>
          </a:r>
        </a:p>
      </dgm:t>
    </dgm:pt>
    <dgm:pt modelId="{53983416-CEF5-434E-ADA9-6CACBF1D6B14}" type="parTrans" cxnId="{D91738B0-01E1-4238-87DE-8F9644B5FD9D}">
      <dgm:prSet/>
      <dgm:spPr/>
      <dgm:t>
        <a:bodyPr/>
        <a:lstStyle/>
        <a:p>
          <a:endParaRPr lang="en-US"/>
        </a:p>
      </dgm:t>
    </dgm:pt>
    <dgm:pt modelId="{6FAC92F0-B4EE-47D6-ACA5-91FCEEDBEFEE}" type="sibTrans" cxnId="{D91738B0-01E1-4238-87DE-8F9644B5FD9D}">
      <dgm:prSet/>
      <dgm:spPr/>
      <dgm:t>
        <a:bodyPr/>
        <a:lstStyle/>
        <a:p>
          <a:endParaRPr lang="en-US"/>
        </a:p>
      </dgm:t>
    </dgm:pt>
    <dgm:pt modelId="{0F794242-4687-4DB5-9692-149AC1DBDD1A}">
      <dgm:prSet custT="1"/>
      <dgm:spPr/>
      <dgm:t>
        <a:bodyPr/>
        <a:lstStyle/>
        <a:p>
          <a:pPr>
            <a:defRPr cap="all"/>
          </a:pPr>
          <a:r>
            <a:rPr lang="fr-FR" sz="2100" dirty="0"/>
            <a:t>Json/React/Ruby</a:t>
          </a:r>
        </a:p>
        <a:p>
          <a:pPr>
            <a:defRPr cap="all"/>
          </a:pPr>
          <a:r>
            <a:rPr lang="en-US" sz="1400" dirty="0"/>
            <a:t>Pour l’adaptabilité</a:t>
          </a:r>
        </a:p>
      </dgm:t>
    </dgm:pt>
    <dgm:pt modelId="{9B1EBFE7-F877-4C34-89BB-3367F2825A21}" type="parTrans" cxnId="{5E1A5CD6-E1F8-4318-9076-72CF7D5E0E01}">
      <dgm:prSet/>
      <dgm:spPr/>
      <dgm:t>
        <a:bodyPr/>
        <a:lstStyle/>
        <a:p>
          <a:endParaRPr lang="en-US"/>
        </a:p>
      </dgm:t>
    </dgm:pt>
    <dgm:pt modelId="{ACE8F9D5-DE46-4A33-9E8A-65F54165396E}" type="sibTrans" cxnId="{5E1A5CD6-E1F8-4318-9076-72CF7D5E0E01}">
      <dgm:prSet/>
      <dgm:spPr/>
      <dgm:t>
        <a:bodyPr/>
        <a:lstStyle/>
        <a:p>
          <a:endParaRPr lang="en-US"/>
        </a:p>
      </dgm:t>
    </dgm:pt>
    <dgm:pt modelId="{9317FE01-43CD-485E-A752-DA3C7AA78428}" type="pres">
      <dgm:prSet presAssocID="{38EF97D0-7F6D-490F-B72D-CFE7198E4AC6}" presName="root" presStyleCnt="0">
        <dgm:presLayoutVars>
          <dgm:dir/>
          <dgm:resizeHandles val="exact"/>
        </dgm:presLayoutVars>
      </dgm:prSet>
      <dgm:spPr/>
    </dgm:pt>
    <dgm:pt modelId="{1B4F44EC-0827-43D3-967B-F98578032DC6}" type="pres">
      <dgm:prSet presAssocID="{2DB78C33-5070-48C3-AE48-B646310FF0D8}" presName="compNode" presStyleCnt="0"/>
      <dgm:spPr/>
    </dgm:pt>
    <dgm:pt modelId="{2C65137B-D427-44E2-8AD4-64A79D9E0408}" type="pres">
      <dgm:prSet presAssocID="{2DB78C33-5070-48C3-AE48-B646310FF0D8}" presName="iconBgRect" presStyleLbl="bgShp" presStyleIdx="0" presStyleCnt="4"/>
      <dgm:spPr/>
    </dgm:pt>
    <dgm:pt modelId="{EF32CB79-234E-4C23-BE8C-8263F1AE3E73}" type="pres">
      <dgm:prSet presAssocID="{2DB78C33-5070-48C3-AE48-B646310FF0D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F8715CA-A4A9-4CC2-B37E-F078424F25A2}" type="pres">
      <dgm:prSet presAssocID="{2DB78C33-5070-48C3-AE48-B646310FF0D8}" presName="spaceRect" presStyleCnt="0"/>
      <dgm:spPr/>
    </dgm:pt>
    <dgm:pt modelId="{EEDBC971-2E85-497E-B55A-7A21F9FA5EC3}" type="pres">
      <dgm:prSet presAssocID="{2DB78C33-5070-48C3-AE48-B646310FF0D8}" presName="textRect" presStyleLbl="revTx" presStyleIdx="0" presStyleCnt="4">
        <dgm:presLayoutVars>
          <dgm:chMax val="1"/>
          <dgm:chPref val="1"/>
        </dgm:presLayoutVars>
      </dgm:prSet>
      <dgm:spPr/>
    </dgm:pt>
    <dgm:pt modelId="{B981C64F-8261-4696-A82E-0C2E14C49498}" type="pres">
      <dgm:prSet presAssocID="{9EB823EC-D63F-4EEB-9C4F-B02C9B21C49C}" presName="sibTrans" presStyleCnt="0"/>
      <dgm:spPr/>
    </dgm:pt>
    <dgm:pt modelId="{ABDFC7C4-0AF8-428B-9779-563B13550517}" type="pres">
      <dgm:prSet presAssocID="{97DB33C9-E10D-482D-8AFB-1729E9FE869F}" presName="compNode" presStyleCnt="0"/>
      <dgm:spPr/>
    </dgm:pt>
    <dgm:pt modelId="{FDD250DE-5A6F-4DC6-B266-1C9E1152CDF4}" type="pres">
      <dgm:prSet presAssocID="{97DB33C9-E10D-482D-8AFB-1729E9FE869F}" presName="iconBgRect" presStyleLbl="bgShp" presStyleIdx="1" presStyleCnt="4"/>
      <dgm:spPr/>
    </dgm:pt>
    <dgm:pt modelId="{953AD7E8-05E8-4A61-ACA3-AA684DE4C497}" type="pres">
      <dgm:prSet presAssocID="{97DB33C9-E10D-482D-8AFB-1729E9FE869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C50BC237-DC0D-4E90-AECA-43498D10189D}" type="pres">
      <dgm:prSet presAssocID="{97DB33C9-E10D-482D-8AFB-1729E9FE869F}" presName="spaceRect" presStyleCnt="0"/>
      <dgm:spPr/>
    </dgm:pt>
    <dgm:pt modelId="{880DD65B-E6CC-4671-92C1-BA444E352255}" type="pres">
      <dgm:prSet presAssocID="{97DB33C9-E10D-482D-8AFB-1729E9FE869F}" presName="textRect" presStyleLbl="revTx" presStyleIdx="1" presStyleCnt="4">
        <dgm:presLayoutVars>
          <dgm:chMax val="1"/>
          <dgm:chPref val="1"/>
        </dgm:presLayoutVars>
      </dgm:prSet>
      <dgm:spPr/>
    </dgm:pt>
    <dgm:pt modelId="{D8500186-FDD5-43E7-8B61-20CCACD51E5C}" type="pres">
      <dgm:prSet presAssocID="{CFD0C730-8AC5-4DE4-B5F6-4CEB765DF583}" presName="sibTrans" presStyleCnt="0"/>
      <dgm:spPr/>
    </dgm:pt>
    <dgm:pt modelId="{7DF034E7-4AA5-4EF5-BF1A-92B03516FA62}" type="pres">
      <dgm:prSet presAssocID="{862EFC17-0F5B-4CED-85BB-9B887DFAA9F2}" presName="compNode" presStyleCnt="0"/>
      <dgm:spPr/>
    </dgm:pt>
    <dgm:pt modelId="{2B5AF589-66E5-46EF-BC78-38372C7B957A}" type="pres">
      <dgm:prSet presAssocID="{862EFC17-0F5B-4CED-85BB-9B887DFAA9F2}" presName="iconBgRect" presStyleLbl="bgShp" presStyleIdx="2" presStyleCnt="4"/>
      <dgm:spPr/>
    </dgm:pt>
    <dgm:pt modelId="{AF171915-81EE-4937-9ADE-756BCF66A8A1}" type="pres">
      <dgm:prSet presAssocID="{862EFC17-0F5B-4CED-85BB-9B887DFAA9F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54AC2CD2-3309-4992-A52A-12880EA93572}" type="pres">
      <dgm:prSet presAssocID="{862EFC17-0F5B-4CED-85BB-9B887DFAA9F2}" presName="spaceRect" presStyleCnt="0"/>
      <dgm:spPr/>
    </dgm:pt>
    <dgm:pt modelId="{CEFF7E85-DA36-41FB-8F63-9E35B8DAB6B3}" type="pres">
      <dgm:prSet presAssocID="{862EFC17-0F5B-4CED-85BB-9B887DFAA9F2}" presName="textRect" presStyleLbl="revTx" presStyleIdx="2" presStyleCnt="4">
        <dgm:presLayoutVars>
          <dgm:chMax val="1"/>
          <dgm:chPref val="1"/>
        </dgm:presLayoutVars>
      </dgm:prSet>
      <dgm:spPr/>
    </dgm:pt>
    <dgm:pt modelId="{7682E7AC-5222-4B67-85B1-B18AB77DDBAF}" type="pres">
      <dgm:prSet presAssocID="{6FAC92F0-B4EE-47D6-ACA5-91FCEEDBEFEE}" presName="sibTrans" presStyleCnt="0"/>
      <dgm:spPr/>
    </dgm:pt>
    <dgm:pt modelId="{4A418B32-A8EC-42EF-A763-FA62E726EA25}" type="pres">
      <dgm:prSet presAssocID="{0F794242-4687-4DB5-9692-149AC1DBDD1A}" presName="compNode" presStyleCnt="0"/>
      <dgm:spPr/>
    </dgm:pt>
    <dgm:pt modelId="{65A8E4E2-ADE6-4266-8832-56DC2C3B266E}" type="pres">
      <dgm:prSet presAssocID="{0F794242-4687-4DB5-9692-149AC1DBDD1A}" presName="iconBgRect" presStyleLbl="bgShp" presStyleIdx="3" presStyleCnt="4"/>
      <dgm:spPr/>
    </dgm:pt>
    <dgm:pt modelId="{19EDAD29-615B-4782-B1D5-2385115E17E6}" type="pres">
      <dgm:prSet presAssocID="{0F794242-4687-4DB5-9692-149AC1DBDD1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27EAC7F4-9CE0-46B7-BA2D-29266AACC1A2}" type="pres">
      <dgm:prSet presAssocID="{0F794242-4687-4DB5-9692-149AC1DBDD1A}" presName="spaceRect" presStyleCnt="0"/>
      <dgm:spPr/>
    </dgm:pt>
    <dgm:pt modelId="{63ECE12C-70B6-4357-B045-3EF511D0E6D3}" type="pres">
      <dgm:prSet presAssocID="{0F794242-4687-4DB5-9692-149AC1DBDD1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3B67550-D319-472A-9D77-D6FD350E7D1B}" type="presOf" srcId="{2DB78C33-5070-48C3-AE48-B646310FF0D8}" destId="{EEDBC971-2E85-497E-B55A-7A21F9FA5EC3}" srcOrd="0" destOrd="0" presId="urn:microsoft.com/office/officeart/2018/5/layout/IconCircleLabelList"/>
    <dgm:cxn modelId="{307330A4-806E-4CBB-A298-455D2EAABD43}" type="presOf" srcId="{862EFC17-0F5B-4CED-85BB-9B887DFAA9F2}" destId="{CEFF7E85-DA36-41FB-8F63-9E35B8DAB6B3}" srcOrd="0" destOrd="0" presId="urn:microsoft.com/office/officeart/2018/5/layout/IconCircleLabelList"/>
    <dgm:cxn modelId="{F517A3AF-1847-4730-BA62-198E2F36AB33}" type="presOf" srcId="{38EF97D0-7F6D-490F-B72D-CFE7198E4AC6}" destId="{9317FE01-43CD-485E-A752-DA3C7AA78428}" srcOrd="0" destOrd="0" presId="urn:microsoft.com/office/officeart/2018/5/layout/IconCircleLabelList"/>
    <dgm:cxn modelId="{D91738B0-01E1-4238-87DE-8F9644B5FD9D}" srcId="{38EF97D0-7F6D-490F-B72D-CFE7198E4AC6}" destId="{862EFC17-0F5B-4CED-85BB-9B887DFAA9F2}" srcOrd="2" destOrd="0" parTransId="{53983416-CEF5-434E-ADA9-6CACBF1D6B14}" sibTransId="{6FAC92F0-B4EE-47D6-ACA5-91FCEEDBEFEE}"/>
    <dgm:cxn modelId="{9C3C56B5-9E11-4015-BE21-65D93841D482}" type="presOf" srcId="{97DB33C9-E10D-482D-8AFB-1729E9FE869F}" destId="{880DD65B-E6CC-4671-92C1-BA444E352255}" srcOrd="0" destOrd="0" presId="urn:microsoft.com/office/officeart/2018/5/layout/IconCircleLabelList"/>
    <dgm:cxn modelId="{3775E2D1-F52E-4E23-A91E-4D2C4C3287D7}" srcId="{38EF97D0-7F6D-490F-B72D-CFE7198E4AC6}" destId="{97DB33C9-E10D-482D-8AFB-1729E9FE869F}" srcOrd="1" destOrd="0" parTransId="{2C8D2425-7EDD-4307-9703-99874DE1F357}" sibTransId="{CFD0C730-8AC5-4DE4-B5F6-4CEB765DF583}"/>
    <dgm:cxn modelId="{5E1A5CD6-E1F8-4318-9076-72CF7D5E0E01}" srcId="{38EF97D0-7F6D-490F-B72D-CFE7198E4AC6}" destId="{0F794242-4687-4DB5-9692-149AC1DBDD1A}" srcOrd="3" destOrd="0" parTransId="{9B1EBFE7-F877-4C34-89BB-3367F2825A21}" sibTransId="{ACE8F9D5-DE46-4A33-9E8A-65F54165396E}"/>
    <dgm:cxn modelId="{F13B26D7-E8B7-44E6-8EAF-FCB3BBBA85C9}" srcId="{38EF97D0-7F6D-490F-B72D-CFE7198E4AC6}" destId="{2DB78C33-5070-48C3-AE48-B646310FF0D8}" srcOrd="0" destOrd="0" parTransId="{50ADC15A-DB20-4685-B49A-A9E4B6C5B89F}" sibTransId="{9EB823EC-D63F-4EEB-9C4F-B02C9B21C49C}"/>
    <dgm:cxn modelId="{22DEB0D7-85D2-43CB-82EC-F78A44E2C439}" type="presOf" srcId="{0F794242-4687-4DB5-9692-149AC1DBDD1A}" destId="{63ECE12C-70B6-4357-B045-3EF511D0E6D3}" srcOrd="0" destOrd="0" presId="urn:microsoft.com/office/officeart/2018/5/layout/IconCircleLabelList"/>
    <dgm:cxn modelId="{F7631932-9681-46DB-9838-4C88646DDB34}" type="presParOf" srcId="{9317FE01-43CD-485E-A752-DA3C7AA78428}" destId="{1B4F44EC-0827-43D3-967B-F98578032DC6}" srcOrd="0" destOrd="0" presId="urn:microsoft.com/office/officeart/2018/5/layout/IconCircleLabelList"/>
    <dgm:cxn modelId="{6A75ED59-4109-40D1-B1D0-2656AFBBAFA1}" type="presParOf" srcId="{1B4F44EC-0827-43D3-967B-F98578032DC6}" destId="{2C65137B-D427-44E2-8AD4-64A79D9E0408}" srcOrd="0" destOrd="0" presId="urn:microsoft.com/office/officeart/2018/5/layout/IconCircleLabelList"/>
    <dgm:cxn modelId="{6432B1F5-188B-49B2-ADA6-50F80AA4A5D3}" type="presParOf" srcId="{1B4F44EC-0827-43D3-967B-F98578032DC6}" destId="{EF32CB79-234E-4C23-BE8C-8263F1AE3E73}" srcOrd="1" destOrd="0" presId="urn:microsoft.com/office/officeart/2018/5/layout/IconCircleLabelList"/>
    <dgm:cxn modelId="{0B4A1940-7D7F-4B00-B5EB-36A4C0C41EF8}" type="presParOf" srcId="{1B4F44EC-0827-43D3-967B-F98578032DC6}" destId="{DF8715CA-A4A9-4CC2-B37E-F078424F25A2}" srcOrd="2" destOrd="0" presId="urn:microsoft.com/office/officeart/2018/5/layout/IconCircleLabelList"/>
    <dgm:cxn modelId="{1E866C93-6CC5-49F3-92E1-14AA09A6A7D4}" type="presParOf" srcId="{1B4F44EC-0827-43D3-967B-F98578032DC6}" destId="{EEDBC971-2E85-497E-B55A-7A21F9FA5EC3}" srcOrd="3" destOrd="0" presId="urn:microsoft.com/office/officeart/2018/5/layout/IconCircleLabelList"/>
    <dgm:cxn modelId="{95DE4782-FC41-48EE-968D-4E5A2EFFA919}" type="presParOf" srcId="{9317FE01-43CD-485E-A752-DA3C7AA78428}" destId="{B981C64F-8261-4696-A82E-0C2E14C49498}" srcOrd="1" destOrd="0" presId="urn:microsoft.com/office/officeart/2018/5/layout/IconCircleLabelList"/>
    <dgm:cxn modelId="{3BD2AF92-F969-4879-91CB-CA36456F6147}" type="presParOf" srcId="{9317FE01-43CD-485E-A752-DA3C7AA78428}" destId="{ABDFC7C4-0AF8-428B-9779-563B13550517}" srcOrd="2" destOrd="0" presId="urn:microsoft.com/office/officeart/2018/5/layout/IconCircleLabelList"/>
    <dgm:cxn modelId="{CA0A3E26-42DB-40FC-8FB0-3823623AE831}" type="presParOf" srcId="{ABDFC7C4-0AF8-428B-9779-563B13550517}" destId="{FDD250DE-5A6F-4DC6-B266-1C9E1152CDF4}" srcOrd="0" destOrd="0" presId="urn:microsoft.com/office/officeart/2018/5/layout/IconCircleLabelList"/>
    <dgm:cxn modelId="{6D831E26-9E4A-4E46-B9E4-126DFFF82CD2}" type="presParOf" srcId="{ABDFC7C4-0AF8-428B-9779-563B13550517}" destId="{953AD7E8-05E8-4A61-ACA3-AA684DE4C497}" srcOrd="1" destOrd="0" presId="urn:microsoft.com/office/officeart/2018/5/layout/IconCircleLabelList"/>
    <dgm:cxn modelId="{E60EEABB-0D5B-4B98-B9E9-C2875FFBC29B}" type="presParOf" srcId="{ABDFC7C4-0AF8-428B-9779-563B13550517}" destId="{C50BC237-DC0D-4E90-AECA-43498D10189D}" srcOrd="2" destOrd="0" presId="urn:microsoft.com/office/officeart/2018/5/layout/IconCircleLabelList"/>
    <dgm:cxn modelId="{79504A85-DC11-49D2-A05A-B438048D6ABC}" type="presParOf" srcId="{ABDFC7C4-0AF8-428B-9779-563B13550517}" destId="{880DD65B-E6CC-4671-92C1-BA444E352255}" srcOrd="3" destOrd="0" presId="urn:microsoft.com/office/officeart/2018/5/layout/IconCircleLabelList"/>
    <dgm:cxn modelId="{1AC34D5D-50ED-46CB-B591-973869E89578}" type="presParOf" srcId="{9317FE01-43CD-485E-A752-DA3C7AA78428}" destId="{D8500186-FDD5-43E7-8B61-20CCACD51E5C}" srcOrd="3" destOrd="0" presId="urn:microsoft.com/office/officeart/2018/5/layout/IconCircleLabelList"/>
    <dgm:cxn modelId="{76C703C8-0E03-40DE-847E-8692AEBF41C2}" type="presParOf" srcId="{9317FE01-43CD-485E-A752-DA3C7AA78428}" destId="{7DF034E7-4AA5-4EF5-BF1A-92B03516FA62}" srcOrd="4" destOrd="0" presId="urn:microsoft.com/office/officeart/2018/5/layout/IconCircleLabelList"/>
    <dgm:cxn modelId="{7F6F829B-AFAA-45B6-8A8C-729044CE122D}" type="presParOf" srcId="{7DF034E7-4AA5-4EF5-BF1A-92B03516FA62}" destId="{2B5AF589-66E5-46EF-BC78-38372C7B957A}" srcOrd="0" destOrd="0" presId="urn:microsoft.com/office/officeart/2018/5/layout/IconCircleLabelList"/>
    <dgm:cxn modelId="{A996A712-64CE-4035-81FA-51511FE8559D}" type="presParOf" srcId="{7DF034E7-4AA5-4EF5-BF1A-92B03516FA62}" destId="{AF171915-81EE-4937-9ADE-756BCF66A8A1}" srcOrd="1" destOrd="0" presId="urn:microsoft.com/office/officeart/2018/5/layout/IconCircleLabelList"/>
    <dgm:cxn modelId="{C9FDEA1B-A38E-4EDA-8604-9FACBCD4BAA9}" type="presParOf" srcId="{7DF034E7-4AA5-4EF5-BF1A-92B03516FA62}" destId="{54AC2CD2-3309-4992-A52A-12880EA93572}" srcOrd="2" destOrd="0" presId="urn:microsoft.com/office/officeart/2018/5/layout/IconCircleLabelList"/>
    <dgm:cxn modelId="{75114557-6629-4276-97B7-63A513883477}" type="presParOf" srcId="{7DF034E7-4AA5-4EF5-BF1A-92B03516FA62}" destId="{CEFF7E85-DA36-41FB-8F63-9E35B8DAB6B3}" srcOrd="3" destOrd="0" presId="urn:microsoft.com/office/officeart/2018/5/layout/IconCircleLabelList"/>
    <dgm:cxn modelId="{ACA0FF57-7A41-4554-A279-F75E806E1EA2}" type="presParOf" srcId="{9317FE01-43CD-485E-A752-DA3C7AA78428}" destId="{7682E7AC-5222-4B67-85B1-B18AB77DDBAF}" srcOrd="5" destOrd="0" presId="urn:microsoft.com/office/officeart/2018/5/layout/IconCircleLabelList"/>
    <dgm:cxn modelId="{B48AEE37-264E-412E-A962-738736722D5E}" type="presParOf" srcId="{9317FE01-43CD-485E-A752-DA3C7AA78428}" destId="{4A418B32-A8EC-42EF-A763-FA62E726EA25}" srcOrd="6" destOrd="0" presId="urn:microsoft.com/office/officeart/2018/5/layout/IconCircleLabelList"/>
    <dgm:cxn modelId="{6A35274E-4B53-475C-BA51-E42979091E4C}" type="presParOf" srcId="{4A418B32-A8EC-42EF-A763-FA62E726EA25}" destId="{65A8E4E2-ADE6-4266-8832-56DC2C3B266E}" srcOrd="0" destOrd="0" presId="urn:microsoft.com/office/officeart/2018/5/layout/IconCircleLabelList"/>
    <dgm:cxn modelId="{AFAFC2DB-F744-4A14-B411-69DA6A3EF818}" type="presParOf" srcId="{4A418B32-A8EC-42EF-A763-FA62E726EA25}" destId="{19EDAD29-615B-4782-B1D5-2385115E17E6}" srcOrd="1" destOrd="0" presId="urn:microsoft.com/office/officeart/2018/5/layout/IconCircleLabelList"/>
    <dgm:cxn modelId="{5952B77E-2698-42EC-8C05-E69361345F60}" type="presParOf" srcId="{4A418B32-A8EC-42EF-A763-FA62E726EA25}" destId="{27EAC7F4-9CE0-46B7-BA2D-29266AACC1A2}" srcOrd="2" destOrd="0" presId="urn:microsoft.com/office/officeart/2018/5/layout/IconCircleLabelList"/>
    <dgm:cxn modelId="{F405B74A-7340-4B68-B6EE-81447BDADC25}" type="presParOf" srcId="{4A418B32-A8EC-42EF-A763-FA62E726EA25}" destId="{63ECE12C-70B6-4357-B045-3EF511D0E6D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07D8D-7456-4A1D-B584-FAB83DDBA96F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52451-5EBA-48E5-9C1F-F99C51E314F8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D2288-0F1B-44DB-928C-1546389EB440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I - Contexte du projet </a:t>
          </a:r>
          <a:endParaRPr lang="en-US" sz="2500" kern="1200"/>
        </a:p>
      </dsp:txBody>
      <dsp:txXfrm>
        <a:off x="93445" y="3018902"/>
        <a:ext cx="3206250" cy="720000"/>
      </dsp:txXfrm>
    </dsp:sp>
    <dsp:sp modelId="{7260FF7A-6135-4DD9-A7E6-252366AE83BF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09472-D84F-48BF-B061-8A1992753D38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85BDD-43C1-4A6A-9FD7-F84FA8C8DD4A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II – Enjeux du projet</a:t>
          </a:r>
          <a:endParaRPr lang="en-US" sz="2500" kern="1200"/>
        </a:p>
      </dsp:txBody>
      <dsp:txXfrm>
        <a:off x="3860789" y="3018902"/>
        <a:ext cx="3206250" cy="720000"/>
      </dsp:txXfrm>
    </dsp:sp>
    <dsp:sp modelId="{BC45FD6C-7DFD-482E-BC04-B1D215862DCF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A11A6-31BB-4AF2-983C-84D40DD9E126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F8C6E-20C6-47B4-AA93-456672CB1AF3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III – Objectif </a:t>
          </a:r>
          <a:endParaRPr lang="en-US" sz="2500" kern="1200"/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A4E58-7204-4594-B5B2-392B46C07FFB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0F5B2-C25D-4389-968E-AD73053B4192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5435D-D5ED-49B0-95F1-A507635F41B5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La visée du projet</a:t>
          </a:r>
          <a:endParaRPr lang="en-US" sz="2500" kern="1200"/>
        </a:p>
      </dsp:txBody>
      <dsp:txXfrm>
        <a:off x="1548914" y="3176402"/>
        <a:ext cx="3600000" cy="720000"/>
      </dsp:txXfrm>
    </dsp:sp>
    <dsp:sp modelId="{B60A223E-CC04-4166-BE3D-4CB82629D170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61020-C100-46EE-AFA5-9790EC3D35AA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62E79-1D67-4E5B-9252-671D7D5479D8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Étapes et fonctionnalités</a:t>
          </a:r>
          <a:endParaRPr lang="en-US" sz="2500" kern="1200"/>
        </a:p>
      </dsp:txBody>
      <dsp:txXfrm>
        <a:off x="5778914" y="317640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F1B1E-075D-4F5B-B270-31F0E9C9E970}">
      <dsp:nvSpPr>
        <dsp:cNvPr id="0" name=""/>
        <dsp:cNvSpPr/>
      </dsp:nvSpPr>
      <dsp:spPr>
        <a:xfrm>
          <a:off x="0" y="56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AFF30-228F-4606-A9E6-AABEB8305244}">
      <dsp:nvSpPr>
        <dsp:cNvPr id="0" name=""/>
        <dsp:cNvSpPr/>
      </dsp:nvSpPr>
      <dsp:spPr>
        <a:xfrm>
          <a:off x="0" y="566"/>
          <a:ext cx="10515600" cy="515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Analyse des besoins</a:t>
          </a:r>
          <a:endParaRPr lang="en-US" sz="2300" kern="1200"/>
        </a:p>
      </dsp:txBody>
      <dsp:txXfrm>
        <a:off x="0" y="566"/>
        <a:ext cx="10515600" cy="515484"/>
      </dsp:txXfrm>
    </dsp:sp>
    <dsp:sp modelId="{5354A4D3-52E6-438C-A126-AA6BB29045C8}">
      <dsp:nvSpPr>
        <dsp:cNvPr id="0" name=""/>
        <dsp:cNvSpPr/>
      </dsp:nvSpPr>
      <dsp:spPr>
        <a:xfrm>
          <a:off x="0" y="51605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A24A4-DBB6-490C-994E-C0B588143D4C}">
      <dsp:nvSpPr>
        <dsp:cNvPr id="0" name=""/>
        <dsp:cNvSpPr/>
      </dsp:nvSpPr>
      <dsp:spPr>
        <a:xfrm>
          <a:off x="0" y="516050"/>
          <a:ext cx="10515600" cy="515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Choix des technologies</a:t>
          </a:r>
          <a:endParaRPr lang="en-US" sz="2300" kern="1200"/>
        </a:p>
      </dsp:txBody>
      <dsp:txXfrm>
        <a:off x="0" y="516050"/>
        <a:ext cx="10515600" cy="515484"/>
      </dsp:txXfrm>
    </dsp:sp>
    <dsp:sp modelId="{1AF7A8AC-73E0-403F-8A9F-106369908A57}">
      <dsp:nvSpPr>
        <dsp:cNvPr id="0" name=""/>
        <dsp:cNvSpPr/>
      </dsp:nvSpPr>
      <dsp:spPr>
        <a:xfrm>
          <a:off x="0" y="10315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C93E0-624B-454E-85C4-E62A889D21B7}">
      <dsp:nvSpPr>
        <dsp:cNvPr id="0" name=""/>
        <dsp:cNvSpPr/>
      </dsp:nvSpPr>
      <dsp:spPr>
        <a:xfrm>
          <a:off x="0" y="1031534"/>
          <a:ext cx="10515600" cy="515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Développement des parties front et backend</a:t>
          </a:r>
          <a:endParaRPr lang="en-US" sz="2300" kern="1200"/>
        </a:p>
      </dsp:txBody>
      <dsp:txXfrm>
        <a:off x="0" y="1031534"/>
        <a:ext cx="10515600" cy="515484"/>
      </dsp:txXfrm>
    </dsp:sp>
    <dsp:sp modelId="{8A8501DE-4BC7-4F3D-BAFE-6ED5277D3D36}">
      <dsp:nvSpPr>
        <dsp:cNvPr id="0" name=""/>
        <dsp:cNvSpPr/>
      </dsp:nvSpPr>
      <dsp:spPr>
        <a:xfrm>
          <a:off x="0" y="154701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11113-7593-4F2E-85A2-C6056F72D460}">
      <dsp:nvSpPr>
        <dsp:cNvPr id="0" name=""/>
        <dsp:cNvSpPr/>
      </dsp:nvSpPr>
      <dsp:spPr>
        <a:xfrm>
          <a:off x="0" y="1547018"/>
          <a:ext cx="10515600" cy="515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Intégration de la gestion des produits</a:t>
          </a:r>
          <a:endParaRPr lang="en-US" sz="2300" kern="1200"/>
        </a:p>
      </dsp:txBody>
      <dsp:txXfrm>
        <a:off x="0" y="1547018"/>
        <a:ext cx="10515600" cy="515484"/>
      </dsp:txXfrm>
    </dsp:sp>
    <dsp:sp modelId="{AA17E547-6810-4B35-AD6B-DC719077DCFB}">
      <dsp:nvSpPr>
        <dsp:cNvPr id="0" name=""/>
        <dsp:cNvSpPr/>
      </dsp:nvSpPr>
      <dsp:spPr>
        <a:xfrm>
          <a:off x="0" y="206250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E2780-2843-482F-B045-60F6FA9AEBD9}">
      <dsp:nvSpPr>
        <dsp:cNvPr id="0" name=""/>
        <dsp:cNvSpPr/>
      </dsp:nvSpPr>
      <dsp:spPr>
        <a:xfrm>
          <a:off x="0" y="2062502"/>
          <a:ext cx="10515600" cy="515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Intégration des Services de paiement</a:t>
          </a:r>
          <a:endParaRPr lang="en-US" sz="2300" kern="1200"/>
        </a:p>
      </dsp:txBody>
      <dsp:txXfrm>
        <a:off x="0" y="2062502"/>
        <a:ext cx="10515600" cy="515484"/>
      </dsp:txXfrm>
    </dsp:sp>
    <dsp:sp modelId="{4322F3EE-58B0-4DEC-8971-67587F2F0AA7}">
      <dsp:nvSpPr>
        <dsp:cNvPr id="0" name=""/>
        <dsp:cNvSpPr/>
      </dsp:nvSpPr>
      <dsp:spPr>
        <a:xfrm>
          <a:off x="0" y="25779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78A90-0BAD-468A-824A-58986D0CD319}">
      <dsp:nvSpPr>
        <dsp:cNvPr id="0" name=""/>
        <dsp:cNvSpPr/>
      </dsp:nvSpPr>
      <dsp:spPr>
        <a:xfrm>
          <a:off x="0" y="2577986"/>
          <a:ext cx="10515600" cy="515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Mise en place de la Sécurité</a:t>
          </a:r>
          <a:endParaRPr lang="en-US" sz="2300" kern="1200"/>
        </a:p>
      </dsp:txBody>
      <dsp:txXfrm>
        <a:off x="0" y="2577986"/>
        <a:ext cx="10515600" cy="515484"/>
      </dsp:txXfrm>
    </dsp:sp>
    <dsp:sp modelId="{51FB0ABA-C884-4E71-8C7E-1B9A72646569}">
      <dsp:nvSpPr>
        <dsp:cNvPr id="0" name=""/>
        <dsp:cNvSpPr/>
      </dsp:nvSpPr>
      <dsp:spPr>
        <a:xfrm>
          <a:off x="0" y="309347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70944-0F7A-4932-916E-21703F7C4CC3}">
      <dsp:nvSpPr>
        <dsp:cNvPr id="0" name=""/>
        <dsp:cNvSpPr/>
      </dsp:nvSpPr>
      <dsp:spPr>
        <a:xfrm>
          <a:off x="0" y="3093470"/>
          <a:ext cx="10515600" cy="515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Optimisation des performances</a:t>
          </a:r>
          <a:endParaRPr lang="en-US" sz="2300" kern="1200"/>
        </a:p>
      </dsp:txBody>
      <dsp:txXfrm>
        <a:off x="0" y="3093470"/>
        <a:ext cx="10515600" cy="515484"/>
      </dsp:txXfrm>
    </dsp:sp>
    <dsp:sp modelId="{713E3220-F245-432B-88D3-BAD3C8E7F91A}">
      <dsp:nvSpPr>
        <dsp:cNvPr id="0" name=""/>
        <dsp:cNvSpPr/>
      </dsp:nvSpPr>
      <dsp:spPr>
        <a:xfrm>
          <a:off x="0" y="36089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45E67-9CCB-4469-998D-D5F290E018C7}">
      <dsp:nvSpPr>
        <dsp:cNvPr id="0" name=""/>
        <dsp:cNvSpPr/>
      </dsp:nvSpPr>
      <dsp:spPr>
        <a:xfrm>
          <a:off x="0" y="3608954"/>
          <a:ext cx="10515600" cy="515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Tests et assurance qualité</a:t>
          </a:r>
          <a:endParaRPr lang="en-US" sz="2300" kern="1200"/>
        </a:p>
      </dsp:txBody>
      <dsp:txXfrm>
        <a:off x="0" y="3608954"/>
        <a:ext cx="10515600" cy="515484"/>
      </dsp:txXfrm>
    </dsp:sp>
    <dsp:sp modelId="{863104FC-BF92-4929-AA15-9E9DB9DF025C}">
      <dsp:nvSpPr>
        <dsp:cNvPr id="0" name=""/>
        <dsp:cNvSpPr/>
      </dsp:nvSpPr>
      <dsp:spPr>
        <a:xfrm>
          <a:off x="0" y="412443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C2D62-0C18-436E-9F1E-521ACE63E133}">
      <dsp:nvSpPr>
        <dsp:cNvPr id="0" name=""/>
        <dsp:cNvSpPr/>
      </dsp:nvSpPr>
      <dsp:spPr>
        <a:xfrm>
          <a:off x="0" y="4124438"/>
          <a:ext cx="10515600" cy="515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Livrables et attendus</a:t>
          </a:r>
          <a:endParaRPr lang="en-US" sz="2300" kern="1200"/>
        </a:p>
      </dsp:txBody>
      <dsp:txXfrm>
        <a:off x="0" y="4124438"/>
        <a:ext cx="10515600" cy="5154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B1C64-BAA8-41AC-9198-802E7800732C}">
      <dsp:nvSpPr>
        <dsp:cNvPr id="0" name=""/>
        <dsp:cNvSpPr/>
      </dsp:nvSpPr>
      <dsp:spPr>
        <a:xfrm>
          <a:off x="1243" y="75629"/>
          <a:ext cx="4200078" cy="420007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/>
            <a:t>Quel est l’apport de ce projet ?</a:t>
          </a:r>
          <a:endParaRPr lang="en-US" sz="5000" kern="1200"/>
        </a:p>
      </dsp:txBody>
      <dsp:txXfrm>
        <a:off x="616330" y="690716"/>
        <a:ext cx="2969904" cy="2969904"/>
      </dsp:txXfrm>
    </dsp:sp>
    <dsp:sp modelId="{B11A446C-7DAA-4FB9-AADD-169E081BED36}">
      <dsp:nvSpPr>
        <dsp:cNvPr id="0" name=""/>
        <dsp:cNvSpPr/>
      </dsp:nvSpPr>
      <dsp:spPr>
        <a:xfrm>
          <a:off x="3874180" y="-518009"/>
          <a:ext cx="2618993" cy="1417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/>
        </a:p>
      </dsp:txBody>
      <dsp:txXfrm>
        <a:off x="3874180" y="-234504"/>
        <a:ext cx="2193735" cy="850516"/>
      </dsp:txXfrm>
    </dsp:sp>
    <dsp:sp modelId="{C29A6D68-9343-4287-9495-7E2E471E0FD1}">
      <dsp:nvSpPr>
        <dsp:cNvPr id="0" name=""/>
        <dsp:cNvSpPr/>
      </dsp:nvSpPr>
      <dsp:spPr>
        <a:xfrm>
          <a:off x="6314277" y="75629"/>
          <a:ext cx="4200078" cy="4200078"/>
        </a:xfrm>
        <a:prstGeom prst="ellipse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/>
            <a:t>Quels en sont les risques ? </a:t>
          </a:r>
          <a:endParaRPr lang="en-US" sz="5000" kern="1200"/>
        </a:p>
      </dsp:txBody>
      <dsp:txXfrm>
        <a:off x="6929364" y="690716"/>
        <a:ext cx="2969904" cy="2969904"/>
      </dsp:txXfrm>
    </dsp:sp>
    <dsp:sp modelId="{D1F39548-9DDE-427D-9D5F-1274F5296A57}">
      <dsp:nvSpPr>
        <dsp:cNvPr id="0" name=""/>
        <dsp:cNvSpPr/>
      </dsp:nvSpPr>
      <dsp:spPr>
        <a:xfrm rot="10800000">
          <a:off x="4022425" y="3451820"/>
          <a:ext cx="2618993" cy="1417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/>
        </a:p>
      </dsp:txBody>
      <dsp:txXfrm rot="10800000">
        <a:off x="4447683" y="3735325"/>
        <a:ext cx="2193735" cy="8505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1FD15-6BBB-4942-88C0-4E5646033F6D}">
      <dsp:nvSpPr>
        <dsp:cNvPr id="0" name=""/>
        <dsp:cNvSpPr/>
      </dsp:nvSpPr>
      <dsp:spPr>
        <a:xfrm>
          <a:off x="0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F0395-AC89-4840-ACF1-14AF7A589C8E}">
      <dsp:nvSpPr>
        <dsp:cNvPr id="0" name=""/>
        <dsp:cNvSpPr/>
      </dsp:nvSpPr>
      <dsp:spPr>
        <a:xfrm>
          <a:off x="338137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Mise en pratique des compétences apprises en cours</a:t>
          </a:r>
          <a:endParaRPr lang="en-US" sz="2700" kern="1200"/>
        </a:p>
      </dsp:txBody>
      <dsp:txXfrm>
        <a:off x="394737" y="1117886"/>
        <a:ext cx="2930037" cy="1819255"/>
      </dsp:txXfrm>
    </dsp:sp>
    <dsp:sp modelId="{D05CB6EB-5FBC-43C4-8E7A-D3F6DD10F88C}">
      <dsp:nvSpPr>
        <dsp:cNvPr id="0" name=""/>
        <dsp:cNvSpPr/>
      </dsp:nvSpPr>
      <dsp:spPr>
        <a:xfrm>
          <a:off x="3719512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BC6F2-FE9E-43E5-9CBB-B28E08CAE375}">
      <dsp:nvSpPr>
        <dsp:cNvPr id="0" name=""/>
        <dsp:cNvSpPr/>
      </dsp:nvSpPr>
      <dsp:spPr>
        <a:xfrm>
          <a:off x="4057650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Découverte de nouveaux concepts encore inexplorés</a:t>
          </a:r>
          <a:endParaRPr lang="en-US" sz="2700" kern="1200"/>
        </a:p>
      </dsp:txBody>
      <dsp:txXfrm>
        <a:off x="4114250" y="1117886"/>
        <a:ext cx="2930037" cy="1819255"/>
      </dsp:txXfrm>
    </dsp:sp>
    <dsp:sp modelId="{E590111A-C996-4A30-BAF6-4075FB72BD9B}">
      <dsp:nvSpPr>
        <dsp:cNvPr id="0" name=""/>
        <dsp:cNvSpPr/>
      </dsp:nvSpPr>
      <dsp:spPr>
        <a:xfrm>
          <a:off x="7439025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723A9-08BE-48DE-8BE9-7E8666181CC3}">
      <dsp:nvSpPr>
        <dsp:cNvPr id="0" name=""/>
        <dsp:cNvSpPr/>
      </dsp:nvSpPr>
      <dsp:spPr>
        <a:xfrm>
          <a:off x="7777162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Amélioration du travail en équipe </a:t>
          </a:r>
          <a:endParaRPr lang="en-US" sz="2700" kern="1200"/>
        </a:p>
      </dsp:txBody>
      <dsp:txXfrm>
        <a:off x="7833762" y="1117886"/>
        <a:ext cx="2930037" cy="18192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5B32D-413D-4A1E-A649-07B01B174CCE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BE22B-A18B-4288-898E-15D822D58784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Rencontre d’obstacles</a:t>
          </a:r>
          <a:endParaRPr lang="en-US" sz="3400" kern="1200"/>
        </a:p>
      </dsp:txBody>
      <dsp:txXfrm>
        <a:off x="398656" y="1088253"/>
        <a:ext cx="2959127" cy="1837317"/>
      </dsp:txXfrm>
    </dsp:sp>
    <dsp:sp modelId="{9C824D15-8D7C-48CE-AD03-5B151F7A3CCB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CACDC-7D3B-41A9-8B9B-981DB7BEE027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Perdre confiance en soi </a:t>
          </a:r>
          <a:endParaRPr lang="en-US" sz="3400" kern="1200"/>
        </a:p>
      </dsp:txBody>
      <dsp:txXfrm>
        <a:off x="4155097" y="1088253"/>
        <a:ext cx="2959127" cy="1837317"/>
      </dsp:txXfrm>
    </dsp:sp>
    <dsp:sp modelId="{7E031738-DE27-4BA6-90B3-EF26DB2AD8BC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3155D-7EFC-4C0E-B8F7-2193D8BF007C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Ne pas réaliser le projet à temps</a:t>
          </a:r>
          <a:endParaRPr lang="en-US" sz="3400" kern="1200"/>
        </a:p>
      </dsp:txBody>
      <dsp:txXfrm>
        <a:off x="7911539" y="1088253"/>
        <a:ext cx="2959127" cy="18373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338DC-DD51-49AD-A3C6-6E21DC6A1150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5068A-F31D-4380-8773-78D6105636E2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Publique visée par le projet</a:t>
          </a:r>
          <a:endParaRPr lang="en-US" sz="1800" kern="1200"/>
        </a:p>
      </dsp:txBody>
      <dsp:txXfrm>
        <a:off x="100682" y="2427484"/>
        <a:ext cx="2370489" cy="720000"/>
      </dsp:txXfrm>
    </dsp:sp>
    <dsp:sp modelId="{CF56A8F0-559A-42E5-865F-AD7C898209FA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C6BDC-CFBE-49DF-A40E-CC1E9C743441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À Quels besoins doit-il répondre ?</a:t>
          </a:r>
          <a:endParaRPr lang="en-US" sz="1800" kern="1200"/>
        </a:p>
      </dsp:txBody>
      <dsp:txXfrm>
        <a:off x="2886007" y="2427484"/>
        <a:ext cx="2370489" cy="720000"/>
      </dsp:txXfrm>
    </dsp:sp>
    <dsp:sp modelId="{568C8668-9450-4377-B95B-2254E4737D8E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630D9-5C12-47D4-A4E3-729CD7786095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Est-il réalisable ? Si oui en combien de temps ?</a:t>
          </a:r>
          <a:endParaRPr lang="en-US" sz="1800" kern="1200"/>
        </a:p>
      </dsp:txBody>
      <dsp:txXfrm>
        <a:off x="5671332" y="2427484"/>
        <a:ext cx="2370489" cy="720000"/>
      </dsp:txXfrm>
    </dsp:sp>
    <dsp:sp modelId="{4EAD0812-399B-440A-B41C-0848EC9E3EB1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E3544-F642-45A4-9126-40AF1FAE1957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Comment compte-on le réaliser ?</a:t>
          </a:r>
          <a:endParaRPr lang="en-US" sz="1800" kern="1200"/>
        </a:p>
      </dsp:txBody>
      <dsp:txXfrm>
        <a:off x="8456657" y="2427484"/>
        <a:ext cx="2370489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5137B-D427-44E2-8AD4-64A79D9E0408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2CB79-234E-4C23-BE8C-8263F1AE3E73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BC971-2E85-497E-B55A-7A21F9FA5EC3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 dirty="0"/>
            <a:t>Html/CSS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kern="1200" dirty="0"/>
            <a:t>Pour le front-end</a:t>
          </a:r>
          <a:endParaRPr lang="en-US" sz="1200" kern="1200" dirty="0"/>
        </a:p>
      </dsp:txBody>
      <dsp:txXfrm>
        <a:off x="100682" y="2684598"/>
        <a:ext cx="2370489" cy="720000"/>
      </dsp:txXfrm>
    </dsp:sp>
    <dsp:sp modelId="{FDD250DE-5A6F-4DC6-B266-1C9E1152CDF4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AD7E8-05E8-4A61-ACA3-AA684DE4C497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DD65B-E6CC-4671-92C1-BA444E352255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 dirty="0"/>
            <a:t>Python/Django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 dirty="0"/>
            <a:t>Pour le back-end</a:t>
          </a:r>
          <a:endParaRPr lang="en-US" sz="1400" kern="1200" dirty="0"/>
        </a:p>
      </dsp:txBody>
      <dsp:txXfrm>
        <a:off x="2886007" y="2684598"/>
        <a:ext cx="2370489" cy="720000"/>
      </dsp:txXfrm>
    </dsp:sp>
    <dsp:sp modelId="{2B5AF589-66E5-46EF-BC78-38372C7B957A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71915-81EE-4937-9ADE-756BCF66A8A1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F7E85-DA36-41FB-8F63-9E35B8DAB6B3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 dirty="0"/>
            <a:t>Sql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Pour la base de donnÉes</a:t>
          </a:r>
        </a:p>
      </dsp:txBody>
      <dsp:txXfrm>
        <a:off x="5671332" y="2684598"/>
        <a:ext cx="2370489" cy="720000"/>
      </dsp:txXfrm>
    </dsp:sp>
    <dsp:sp modelId="{65A8E4E2-ADE6-4266-8832-56DC2C3B266E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DAD29-615B-4782-B1D5-2385115E17E6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CE12C-70B6-4357-B045-3EF511D0E6D3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 dirty="0"/>
            <a:t>Json/React/Ruby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Pour l’adaptabilité</a:t>
          </a:r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BFA70-0413-4F84-8B60-A7B068472106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7DD93-5549-4E42-B1D9-01A4CEA20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62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2095EB-17F0-BBD3-9610-B824B1DA8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5FAB8C-F599-F27E-A02F-7E5D20B5E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205686-9308-E2B3-E707-DFBFC575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3D35-E463-43AE-9AD2-224A3A781ED1}" type="datetime1">
              <a:rPr lang="fr-FR" smtClean="0"/>
              <a:t>24/04/2024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1DFA82-00F4-C765-DD2E-1E1237FE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26E332-A3EB-CD7E-850B-B51939C7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3EDA-4FC1-4FCA-83CC-D03C92505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68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D45844-5C88-FB25-C573-A7217025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2FCC66-BE21-7D71-A0D6-4261DDC84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0D2B67-23F2-1CBE-BC1D-773ADAD34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7518-1C3A-4A22-9746-63B8E2A8D749}" type="datetime1">
              <a:rPr lang="fr-FR" smtClean="0"/>
              <a:t>24/04/2024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738CA6-58F8-DF94-BD20-37FA4376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5270D7-6F1F-CA5C-2C39-AB44379A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3EDA-4FC1-4FCA-83CC-D03C92505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70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AFD7028-27FD-78D9-E9E2-EE8B48F8A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8CADC2-04D1-F606-DDDB-DC666CDFD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D724EC-1D2E-2F43-8497-8857DAF6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6C03-DE04-43B2-975D-B03938FA3B56}" type="datetime1">
              <a:rPr lang="fr-FR" smtClean="0"/>
              <a:t>24/04/2024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47CC0A-F953-1BE9-9BEF-F288904D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66E168-1308-3AB5-3074-F6538C6E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3EDA-4FC1-4FCA-83CC-D03C92505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49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247DBA-4D62-BE7F-B516-8F2DE454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B09882-4C80-6459-C721-D3AEA6129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75D147-1A38-8D1A-39AA-9CF891BB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065C-75D8-4644-A578-67025B786628}" type="datetime1">
              <a:rPr lang="fr-FR" smtClean="0"/>
              <a:t>24/04/2024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3BE174-C135-899E-6A34-3D9D4B19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279F3B-CBDE-599C-84BF-31B1D992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3EDA-4FC1-4FCA-83CC-D03C92505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01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1A6B9-0E90-A8B7-F704-F1A38EDF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52C243-C794-F525-3348-4442C2457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9E8B81-EE4A-A3E8-B486-1A23FD63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FB5E-C861-4625-ACC5-4201D140A70F}" type="datetime1">
              <a:rPr lang="fr-FR" smtClean="0"/>
              <a:t>24/04/2024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295098-F78F-DE3E-2FB2-86AB919D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9DEFA-AFEB-FD4F-C2D8-0FE8DE59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3EDA-4FC1-4FCA-83CC-D03C92505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0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17FA62-B0B2-007B-F777-7FB3205A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18EFD4-9FD4-2788-24E4-0E1598219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E74898-5643-9593-D30F-15EB4491E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9E721E-8D71-0A7C-3EC4-C24C88CD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32F4-6BFF-451C-B419-EF22CE1A5E8C}" type="datetime1">
              <a:rPr lang="fr-FR" smtClean="0"/>
              <a:t>24/04/2024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7CE6BC-3B3D-6459-C7F8-8FE1B70E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3A46C8-58F0-61B3-24A0-E77C49B1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3EDA-4FC1-4FCA-83CC-D03C92505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46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174E86-735A-6077-A8D3-CDBBC6DCE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60473E-98C4-82FB-67A5-AC10276B5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39FCB3-26A4-D7A5-1818-7AF17509C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95D7322-B4CD-976A-0800-C217DE922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53B7B82-E51D-1C61-C34E-B587923BE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4757EA6-2A5E-C89E-8590-9A8333E4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0428-5F7A-44EC-B8E0-80FB568B0017}" type="datetime1">
              <a:rPr lang="fr-FR" smtClean="0"/>
              <a:t>24/04/2024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419644C-DAD3-B5A1-D4A2-055A0326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1650F4F-19F8-FDDC-10AA-F203CD74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3EDA-4FC1-4FCA-83CC-D03C92505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63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A0EC2-722C-37B9-A582-F5166246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D718E4-4D56-A42B-66EE-7A9C74F0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BCAE-49CA-48CC-9334-816DE57E32A9}" type="datetime1">
              <a:rPr lang="fr-FR" smtClean="0"/>
              <a:t>24/04/2024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866B85-4924-92E0-9AB5-871B5486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19AADD-2F2E-7228-E769-69476F4E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3EDA-4FC1-4FCA-83CC-D03C92505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7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4CFE11-2D82-4C9B-13F0-923A370A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1B83-C13C-43AD-9950-B717B8234357}" type="datetime1">
              <a:rPr lang="fr-FR" smtClean="0"/>
              <a:t>24/04/2024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074777-8718-F9A4-A400-BE98C67D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A6F515-50CE-87F8-D875-F68B671B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3EDA-4FC1-4FCA-83CC-D03C92505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25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628A1-D45C-C8C4-FAC6-6D7C7FE1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CD45FC-6CDC-F74F-1079-62831AB48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37AA30-1D96-8F41-A94E-B06303AF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78DDF7-9388-B119-A919-3CF7C1D3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EB9F-C0AA-468D-B0B8-BEFCA64F2CEE}" type="datetime1">
              <a:rPr lang="fr-FR" smtClean="0"/>
              <a:t>24/04/2024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BB24DF-5712-6DEB-7C30-7D922D58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BC8855-42FC-BB08-AD4B-2FCF5900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3EDA-4FC1-4FCA-83CC-D03C92505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34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D0FD8-605C-DF1C-F3BB-FB97AED9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8771641-6FF6-FFC3-D2F9-ABCA36EEB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AC67FF-8867-11AD-5732-210E718B5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B433D9-6A26-DA6C-CFBD-14CC2B6E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2B26-A61D-4F84-9B41-D2E399063D7B}" type="datetime1">
              <a:rPr lang="fr-FR" smtClean="0"/>
              <a:t>24/04/2024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DB1E56-B7C2-174B-7301-2C4962D8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04F8D3-D8CF-01F7-956F-34F3551E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3EDA-4FC1-4FCA-83CC-D03C92505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97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6A0D75-F235-D830-08D6-FDE0CACC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D40A7A-CEB4-2735-5313-61D123E66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E57DDF-CE59-2CFB-3018-026F0BB0E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24D44B-7591-4991-A7B9-08D9132F1784}" type="datetime1">
              <a:rPr lang="fr-FR" smtClean="0"/>
              <a:t>24/04/2024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BDEEB3-70E9-91D8-8F57-956207D0E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EE1CC-410A-CE87-1006-F71E5BF04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7D3EDA-4FC1-4FCA-83CC-D03C92505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4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13D73B4C-162A-53F5-6524-0B5D96F0DF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540" b="691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E592C6-ADAE-AA32-864A-A7E9ADE99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Présentation de projet G3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0F35C9-3BF7-986C-792D-83E93493E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Développement d’une plateforme de commerce électronique évolutive.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D7877A-4ABE-85B0-86F4-51F3DBDC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3EDA-4FC1-4FCA-83CC-D03C92505AC5}" type="slidenum">
              <a:rPr lang="fr-FR" sz="2000" smtClean="0"/>
              <a:t>1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16262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D3DE937-FFE3-24A1-DE0C-30D4C2B54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75471"/>
            <a:ext cx="10905066" cy="5507057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AC5396-2E36-2023-5E33-19FC9BC9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3EDA-4FC1-4FCA-83CC-D03C92505AC5}" type="slidenum">
              <a:rPr lang="fr-FR" sz="2000" smtClean="0"/>
              <a:t>10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04991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BB176B-31C3-BD38-C3C7-3BCECC9FE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7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7466C7C-D918-663D-4EEC-C94FA354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Merci de votre Écoute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614FC6-3684-0A61-D30C-9B0B4411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3EDA-4FC1-4FCA-83CC-D03C92505AC5}" type="slidenum">
              <a:rPr lang="fr-FR" sz="2000" smtClean="0"/>
              <a:t>11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8180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5D4226-543E-4DDD-AE0E-350988B9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0ED9785-C309-C3A9-8F00-F8BA42939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00726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B9A2D3-365B-4B52-2883-0EF3893B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3EDA-4FC1-4FCA-83CC-D03C92505AC5}" type="slidenum">
              <a:rPr lang="fr-FR" sz="2000" smtClean="0"/>
              <a:t>2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6555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2647FE-71D7-D8DE-C1B5-7F6EF14E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 I - Contexte du projet 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EB467EA-0581-DB25-83AC-380AE4B1B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0604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FE2E0F-AF86-9D88-ED25-22180CDF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3EDA-4FC1-4FCA-83CC-D03C92505AC5}" type="slidenum">
              <a:rPr lang="fr-FR" sz="2000" smtClean="0"/>
              <a:t>3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8838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BAC8F-295E-B38F-BCD8-B27D54F7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 du projet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2D17A971-3691-DBB7-C1C3-F0F0FD3F0E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45706"/>
          <a:ext cx="10515600" cy="4640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C66659-0EBC-7F27-CBFA-8451CBC6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3EDA-4FC1-4FCA-83CC-D03C92505AC5}" type="slidenum">
              <a:rPr lang="fr-FR" sz="2000" smtClean="0"/>
              <a:t>4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7275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22D1E7-BCDF-3D25-0458-3940013C6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44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1F0791-9736-A5C9-B3B3-8315BEA5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II - Enjeux du projet 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20C74F0-1279-C0B6-7076-BD68015CBB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5444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E62C51-39A5-C2E3-E4EE-AB73C585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3EDA-4FC1-4FCA-83CC-D03C92505AC5}" type="slidenum">
              <a:rPr lang="fr-FR" sz="2000" smtClean="0"/>
              <a:t>5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0740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86C7E4-95B2-29B6-F8A3-3D507B4F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fr-FR" sz="4000"/>
              <a:t> Apports potentiels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69640A74-A4A9-BA4A-28F1-1CD970B93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407821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7A0F0C-8285-D42B-3B52-77A9E327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3EDA-4FC1-4FCA-83CC-D03C92505AC5}" type="slidenum">
              <a:rPr lang="fr-FR" sz="2000" smtClean="0"/>
              <a:t>6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5604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843225-CCF7-A71A-F300-05AB8C01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Risques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146647A-6B89-9183-756B-05B1281574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88926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1EEC91-057D-9F9C-C1A0-16A15727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3EDA-4FC1-4FCA-83CC-D03C92505AC5}" type="slidenum">
              <a:rPr lang="fr-FR" sz="2000" smtClean="0"/>
              <a:t>7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83538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9BD9CD-7433-EEB8-6838-20C6EF45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III – Objectif du projet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DBD99BA-DE74-F1BB-E04E-B7AFB5FD8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31698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B6C4DC-8951-F475-A1E2-803EA4DC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3EDA-4FC1-4FCA-83CC-D03C92505AC5}" type="slidenum">
              <a:rPr lang="fr-FR" sz="2000" smtClean="0"/>
              <a:t>8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01757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38CEB8-AD13-685C-7805-478F39C3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Nous disposons de certaines technologies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8453636-3BCF-D6E2-9881-5FB86CA612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27874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956B38-834E-76F1-04C7-3AD2B5E4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3EDA-4FC1-4FCA-83CC-D03C92505AC5}" type="slidenum">
              <a:rPr lang="fr-FR" sz="2000" smtClean="0"/>
              <a:t>9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74400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211</Words>
  <Application>Microsoft Office PowerPoint</Application>
  <PresentationFormat>Grand écran</PresentationFormat>
  <Paragraphs>56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Thème Office</vt:lpstr>
      <vt:lpstr>Présentation de projet G3</vt:lpstr>
      <vt:lpstr>Sommaire</vt:lpstr>
      <vt:lpstr> I - Contexte du projet </vt:lpstr>
      <vt:lpstr>Etapes du projet</vt:lpstr>
      <vt:lpstr>II - Enjeux du projet </vt:lpstr>
      <vt:lpstr> Apports potentiels</vt:lpstr>
      <vt:lpstr>Risques</vt:lpstr>
      <vt:lpstr>III – Objectif du projet</vt:lpstr>
      <vt:lpstr>Nous disposons de certaines technologies</vt:lpstr>
      <vt:lpstr>Présentation PowerPoint</vt:lpstr>
      <vt:lpstr>Merci de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projet G3</dc:title>
  <dc:creator>Matthieu MOHIMBOUABEKA</dc:creator>
  <cp:lastModifiedBy>Matthieu MOHIMBOUABEKA</cp:lastModifiedBy>
  <cp:revision>7</cp:revision>
  <dcterms:created xsi:type="dcterms:W3CDTF">2024-02-26T10:52:52Z</dcterms:created>
  <dcterms:modified xsi:type="dcterms:W3CDTF">2024-04-24T09:01:53Z</dcterms:modified>
</cp:coreProperties>
</file>