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62" r:id="rId5"/>
    <p:sldId id="258" r:id="rId6"/>
    <p:sldId id="264" r:id="rId7"/>
    <p:sldId id="259" r:id="rId8"/>
    <p:sldId id="260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9E67E-8543-4641-BC6F-FF00F52278A8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C49ADC2-2573-41D6-8562-B7EE6E3A7823}">
      <dgm:prSet/>
      <dgm:spPr/>
      <dgm:t>
        <a:bodyPr/>
        <a:lstStyle/>
        <a:p>
          <a:pPr>
            <a:defRPr cap="all"/>
          </a:pPr>
          <a:r>
            <a:rPr lang="fr-FR"/>
            <a:t>Concept of the project</a:t>
          </a:r>
          <a:endParaRPr lang="en-US"/>
        </a:p>
      </dgm:t>
    </dgm:pt>
    <dgm:pt modelId="{8E87F610-78ED-4CB9-B6B8-B000502342B2}" type="parTrans" cxnId="{9BCBE7E8-102A-45EA-9EF0-87EB586623BB}">
      <dgm:prSet/>
      <dgm:spPr/>
      <dgm:t>
        <a:bodyPr/>
        <a:lstStyle/>
        <a:p>
          <a:endParaRPr lang="en-US"/>
        </a:p>
      </dgm:t>
    </dgm:pt>
    <dgm:pt modelId="{7A6E0240-4ADD-445E-B0B2-5843C1B06864}" type="sibTrans" cxnId="{9BCBE7E8-102A-45EA-9EF0-87EB586623BB}">
      <dgm:prSet/>
      <dgm:spPr/>
      <dgm:t>
        <a:bodyPr/>
        <a:lstStyle/>
        <a:p>
          <a:endParaRPr lang="en-US"/>
        </a:p>
      </dgm:t>
    </dgm:pt>
    <dgm:pt modelId="{563B02F0-CAC7-439D-9DE6-3ADA4645A203}">
      <dgm:prSet/>
      <dgm:spPr/>
      <dgm:t>
        <a:bodyPr/>
        <a:lstStyle/>
        <a:p>
          <a:pPr>
            <a:defRPr cap="all"/>
          </a:pPr>
          <a:r>
            <a:rPr lang="fr-FR"/>
            <a:t>It’s cost</a:t>
          </a:r>
          <a:endParaRPr lang="en-US"/>
        </a:p>
      </dgm:t>
    </dgm:pt>
    <dgm:pt modelId="{3046650F-ACD8-4DAB-BF57-452DC0552A88}" type="parTrans" cxnId="{C1AAEC03-7758-4D87-8FEE-6D6C5ABDAB55}">
      <dgm:prSet/>
      <dgm:spPr/>
      <dgm:t>
        <a:bodyPr/>
        <a:lstStyle/>
        <a:p>
          <a:endParaRPr lang="en-US"/>
        </a:p>
      </dgm:t>
    </dgm:pt>
    <dgm:pt modelId="{4BDF5743-4FF0-4CCE-84DE-CD0735281C65}" type="sibTrans" cxnId="{C1AAEC03-7758-4D87-8FEE-6D6C5ABDAB55}">
      <dgm:prSet/>
      <dgm:spPr/>
      <dgm:t>
        <a:bodyPr/>
        <a:lstStyle/>
        <a:p>
          <a:endParaRPr lang="en-US"/>
        </a:p>
      </dgm:t>
    </dgm:pt>
    <dgm:pt modelId="{007E7C2B-BF7A-4016-8607-77FB01459738}">
      <dgm:prSet/>
      <dgm:spPr/>
      <dgm:t>
        <a:bodyPr/>
        <a:lstStyle/>
        <a:p>
          <a:pPr>
            <a:defRPr cap="all"/>
          </a:pPr>
          <a:r>
            <a:rPr lang="fr-FR"/>
            <a:t>Risks</a:t>
          </a:r>
          <a:endParaRPr lang="en-US"/>
        </a:p>
      </dgm:t>
    </dgm:pt>
    <dgm:pt modelId="{C76BD6E1-2229-48D7-991B-B0AED2AA2467}" type="parTrans" cxnId="{9F49D2EC-B46B-427D-85AE-712FFA8F8726}">
      <dgm:prSet/>
      <dgm:spPr/>
      <dgm:t>
        <a:bodyPr/>
        <a:lstStyle/>
        <a:p>
          <a:endParaRPr lang="en-US"/>
        </a:p>
      </dgm:t>
    </dgm:pt>
    <dgm:pt modelId="{F75870A4-6DCF-4A46-9D31-90477AC93478}" type="sibTrans" cxnId="{9F49D2EC-B46B-427D-85AE-712FFA8F8726}">
      <dgm:prSet/>
      <dgm:spPr/>
      <dgm:t>
        <a:bodyPr/>
        <a:lstStyle/>
        <a:p>
          <a:endParaRPr lang="en-US"/>
        </a:p>
      </dgm:t>
    </dgm:pt>
    <dgm:pt modelId="{63998FD1-AA2B-48B7-9F47-4A08D785290D}" type="pres">
      <dgm:prSet presAssocID="{0DB9E67E-8543-4641-BC6F-FF00F52278A8}" presName="root" presStyleCnt="0">
        <dgm:presLayoutVars>
          <dgm:dir/>
          <dgm:resizeHandles val="exact"/>
        </dgm:presLayoutVars>
      </dgm:prSet>
      <dgm:spPr/>
    </dgm:pt>
    <dgm:pt modelId="{B12A76B8-3E70-437B-9F65-A2418A2FCB86}" type="pres">
      <dgm:prSet presAssocID="{EC49ADC2-2573-41D6-8562-B7EE6E3A7823}" presName="compNode" presStyleCnt="0"/>
      <dgm:spPr/>
    </dgm:pt>
    <dgm:pt modelId="{1F2176C3-3BAB-43C1-8A5A-16544B39ABAF}" type="pres">
      <dgm:prSet presAssocID="{EC49ADC2-2573-41D6-8562-B7EE6E3A78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524F0EB-7CDA-43E1-A491-EA3156B768F0}" type="pres">
      <dgm:prSet presAssocID="{EC49ADC2-2573-41D6-8562-B7EE6E3A78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DA86834-6E42-44B9-9BAF-6E29FFFF34F7}" type="pres">
      <dgm:prSet presAssocID="{EC49ADC2-2573-41D6-8562-B7EE6E3A7823}" presName="spaceRect" presStyleCnt="0"/>
      <dgm:spPr/>
    </dgm:pt>
    <dgm:pt modelId="{67A2AF69-8FDC-45B0-A806-F0E032E66474}" type="pres">
      <dgm:prSet presAssocID="{EC49ADC2-2573-41D6-8562-B7EE6E3A7823}" presName="textRect" presStyleLbl="revTx" presStyleIdx="0" presStyleCnt="3">
        <dgm:presLayoutVars>
          <dgm:chMax val="1"/>
          <dgm:chPref val="1"/>
        </dgm:presLayoutVars>
      </dgm:prSet>
      <dgm:spPr/>
    </dgm:pt>
    <dgm:pt modelId="{FC78EFD0-27C6-4A85-8BAA-F5C566CC4183}" type="pres">
      <dgm:prSet presAssocID="{7A6E0240-4ADD-445E-B0B2-5843C1B06864}" presName="sibTrans" presStyleCnt="0"/>
      <dgm:spPr/>
    </dgm:pt>
    <dgm:pt modelId="{E4621038-7B7A-48E4-A949-7F028F5588B5}" type="pres">
      <dgm:prSet presAssocID="{563B02F0-CAC7-439D-9DE6-3ADA4645A203}" presName="compNode" presStyleCnt="0"/>
      <dgm:spPr/>
    </dgm:pt>
    <dgm:pt modelId="{DB3AAE4E-4B1B-41A7-9B20-C807612625E4}" type="pres">
      <dgm:prSet presAssocID="{563B02F0-CAC7-439D-9DE6-3ADA4645A20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F79BF5-CD96-4A59-B017-858492C87059}" type="pres">
      <dgm:prSet presAssocID="{563B02F0-CAC7-439D-9DE6-3ADA4645A2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AD4DFDDA-5810-44EE-8410-7FB5D9C6CD06}" type="pres">
      <dgm:prSet presAssocID="{563B02F0-CAC7-439D-9DE6-3ADA4645A203}" presName="spaceRect" presStyleCnt="0"/>
      <dgm:spPr/>
    </dgm:pt>
    <dgm:pt modelId="{83346012-B525-422C-9E84-EAAC3F1D0230}" type="pres">
      <dgm:prSet presAssocID="{563B02F0-CAC7-439D-9DE6-3ADA4645A203}" presName="textRect" presStyleLbl="revTx" presStyleIdx="1" presStyleCnt="3">
        <dgm:presLayoutVars>
          <dgm:chMax val="1"/>
          <dgm:chPref val="1"/>
        </dgm:presLayoutVars>
      </dgm:prSet>
      <dgm:spPr/>
    </dgm:pt>
    <dgm:pt modelId="{2720844E-0A43-47CA-A2B3-D9A4126B88B0}" type="pres">
      <dgm:prSet presAssocID="{4BDF5743-4FF0-4CCE-84DE-CD0735281C65}" presName="sibTrans" presStyleCnt="0"/>
      <dgm:spPr/>
    </dgm:pt>
    <dgm:pt modelId="{FC968BEA-940B-41ED-8C6D-167F6F1979A0}" type="pres">
      <dgm:prSet presAssocID="{007E7C2B-BF7A-4016-8607-77FB01459738}" presName="compNode" presStyleCnt="0"/>
      <dgm:spPr/>
    </dgm:pt>
    <dgm:pt modelId="{951D9F9C-80B0-4043-A281-E53E8A46C7B8}" type="pres">
      <dgm:prSet presAssocID="{007E7C2B-BF7A-4016-8607-77FB0145973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F86088-BDA0-44DB-89D3-4D812C513317}" type="pres">
      <dgm:prSet presAssocID="{007E7C2B-BF7A-4016-8607-77FB014597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4294CEA-98FA-4D82-A9CA-E3B3D1CEFED5}" type="pres">
      <dgm:prSet presAssocID="{007E7C2B-BF7A-4016-8607-77FB01459738}" presName="spaceRect" presStyleCnt="0"/>
      <dgm:spPr/>
    </dgm:pt>
    <dgm:pt modelId="{43EC3BC8-37A9-457F-8D7B-0C3E572C147C}" type="pres">
      <dgm:prSet presAssocID="{007E7C2B-BF7A-4016-8607-77FB014597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AAEC03-7758-4D87-8FEE-6D6C5ABDAB55}" srcId="{0DB9E67E-8543-4641-BC6F-FF00F52278A8}" destId="{563B02F0-CAC7-439D-9DE6-3ADA4645A203}" srcOrd="1" destOrd="0" parTransId="{3046650F-ACD8-4DAB-BF57-452DC0552A88}" sibTransId="{4BDF5743-4FF0-4CCE-84DE-CD0735281C65}"/>
    <dgm:cxn modelId="{CD949015-3D89-4B2B-9904-8B7332871231}" type="presOf" srcId="{007E7C2B-BF7A-4016-8607-77FB01459738}" destId="{43EC3BC8-37A9-457F-8D7B-0C3E572C147C}" srcOrd="0" destOrd="0" presId="urn:microsoft.com/office/officeart/2018/5/layout/IconLeafLabelList"/>
    <dgm:cxn modelId="{4A692272-2DEA-41C4-AD1D-1E2C1C27B080}" type="presOf" srcId="{563B02F0-CAC7-439D-9DE6-3ADA4645A203}" destId="{83346012-B525-422C-9E84-EAAC3F1D0230}" srcOrd="0" destOrd="0" presId="urn:microsoft.com/office/officeart/2018/5/layout/IconLeafLabelList"/>
    <dgm:cxn modelId="{CF10FA81-20D5-4153-A5A4-3A567F17AD40}" type="presOf" srcId="{EC49ADC2-2573-41D6-8562-B7EE6E3A7823}" destId="{67A2AF69-8FDC-45B0-A806-F0E032E66474}" srcOrd="0" destOrd="0" presId="urn:microsoft.com/office/officeart/2018/5/layout/IconLeafLabelList"/>
    <dgm:cxn modelId="{D75175DA-6DA8-4D01-BCC0-1E6C9EC2A7CA}" type="presOf" srcId="{0DB9E67E-8543-4641-BC6F-FF00F52278A8}" destId="{63998FD1-AA2B-48B7-9F47-4A08D785290D}" srcOrd="0" destOrd="0" presId="urn:microsoft.com/office/officeart/2018/5/layout/IconLeafLabelList"/>
    <dgm:cxn modelId="{9BCBE7E8-102A-45EA-9EF0-87EB586623BB}" srcId="{0DB9E67E-8543-4641-BC6F-FF00F52278A8}" destId="{EC49ADC2-2573-41D6-8562-B7EE6E3A7823}" srcOrd="0" destOrd="0" parTransId="{8E87F610-78ED-4CB9-B6B8-B000502342B2}" sibTransId="{7A6E0240-4ADD-445E-B0B2-5843C1B06864}"/>
    <dgm:cxn modelId="{9F49D2EC-B46B-427D-85AE-712FFA8F8726}" srcId="{0DB9E67E-8543-4641-BC6F-FF00F52278A8}" destId="{007E7C2B-BF7A-4016-8607-77FB01459738}" srcOrd="2" destOrd="0" parTransId="{C76BD6E1-2229-48D7-991B-B0AED2AA2467}" sibTransId="{F75870A4-6DCF-4A46-9D31-90477AC93478}"/>
    <dgm:cxn modelId="{8A53CEC9-7724-4C52-A3EC-556211290E03}" type="presParOf" srcId="{63998FD1-AA2B-48B7-9F47-4A08D785290D}" destId="{B12A76B8-3E70-437B-9F65-A2418A2FCB86}" srcOrd="0" destOrd="0" presId="urn:microsoft.com/office/officeart/2018/5/layout/IconLeafLabelList"/>
    <dgm:cxn modelId="{2BE6CFA4-DA35-464A-99CE-C76AC123D3C8}" type="presParOf" srcId="{B12A76B8-3E70-437B-9F65-A2418A2FCB86}" destId="{1F2176C3-3BAB-43C1-8A5A-16544B39ABAF}" srcOrd="0" destOrd="0" presId="urn:microsoft.com/office/officeart/2018/5/layout/IconLeafLabelList"/>
    <dgm:cxn modelId="{26CB365D-93DC-4421-A1B7-5E5FA787823E}" type="presParOf" srcId="{B12A76B8-3E70-437B-9F65-A2418A2FCB86}" destId="{C524F0EB-7CDA-43E1-A491-EA3156B768F0}" srcOrd="1" destOrd="0" presId="urn:microsoft.com/office/officeart/2018/5/layout/IconLeafLabelList"/>
    <dgm:cxn modelId="{95A8132B-DF35-4E29-BAAB-612162CC7D9D}" type="presParOf" srcId="{B12A76B8-3E70-437B-9F65-A2418A2FCB86}" destId="{0DA86834-6E42-44B9-9BAF-6E29FFFF34F7}" srcOrd="2" destOrd="0" presId="urn:microsoft.com/office/officeart/2018/5/layout/IconLeafLabelList"/>
    <dgm:cxn modelId="{EAADD6FD-9260-4AED-8AF8-A591F3A6EF3D}" type="presParOf" srcId="{B12A76B8-3E70-437B-9F65-A2418A2FCB86}" destId="{67A2AF69-8FDC-45B0-A806-F0E032E66474}" srcOrd="3" destOrd="0" presId="urn:microsoft.com/office/officeart/2018/5/layout/IconLeafLabelList"/>
    <dgm:cxn modelId="{4804A5B4-D63B-4EBA-B72F-7DF98085A055}" type="presParOf" srcId="{63998FD1-AA2B-48B7-9F47-4A08D785290D}" destId="{FC78EFD0-27C6-4A85-8BAA-F5C566CC4183}" srcOrd="1" destOrd="0" presId="urn:microsoft.com/office/officeart/2018/5/layout/IconLeafLabelList"/>
    <dgm:cxn modelId="{FE17ADF9-1B5E-4292-AF2E-C1B30BAC9ACB}" type="presParOf" srcId="{63998FD1-AA2B-48B7-9F47-4A08D785290D}" destId="{E4621038-7B7A-48E4-A949-7F028F5588B5}" srcOrd="2" destOrd="0" presId="urn:microsoft.com/office/officeart/2018/5/layout/IconLeafLabelList"/>
    <dgm:cxn modelId="{83DFC49E-4A13-402A-A6F1-75DF9FF0B984}" type="presParOf" srcId="{E4621038-7B7A-48E4-A949-7F028F5588B5}" destId="{DB3AAE4E-4B1B-41A7-9B20-C807612625E4}" srcOrd="0" destOrd="0" presId="urn:microsoft.com/office/officeart/2018/5/layout/IconLeafLabelList"/>
    <dgm:cxn modelId="{78679C56-3200-4947-ACA1-B83A4C24D595}" type="presParOf" srcId="{E4621038-7B7A-48E4-A949-7F028F5588B5}" destId="{66F79BF5-CD96-4A59-B017-858492C87059}" srcOrd="1" destOrd="0" presId="urn:microsoft.com/office/officeart/2018/5/layout/IconLeafLabelList"/>
    <dgm:cxn modelId="{E74BC1BC-7EE8-4475-ABC6-85A82F57064B}" type="presParOf" srcId="{E4621038-7B7A-48E4-A949-7F028F5588B5}" destId="{AD4DFDDA-5810-44EE-8410-7FB5D9C6CD06}" srcOrd="2" destOrd="0" presId="urn:microsoft.com/office/officeart/2018/5/layout/IconLeafLabelList"/>
    <dgm:cxn modelId="{999CF461-8868-4D0B-983D-AB6A41703D44}" type="presParOf" srcId="{E4621038-7B7A-48E4-A949-7F028F5588B5}" destId="{83346012-B525-422C-9E84-EAAC3F1D0230}" srcOrd="3" destOrd="0" presId="urn:microsoft.com/office/officeart/2018/5/layout/IconLeafLabelList"/>
    <dgm:cxn modelId="{9C3CAEBF-8D81-47E7-B71B-C7D1148946CE}" type="presParOf" srcId="{63998FD1-AA2B-48B7-9F47-4A08D785290D}" destId="{2720844E-0A43-47CA-A2B3-D9A4126B88B0}" srcOrd="3" destOrd="0" presId="urn:microsoft.com/office/officeart/2018/5/layout/IconLeafLabelList"/>
    <dgm:cxn modelId="{379E0BFE-3849-42AD-BBFC-22590A14AC0F}" type="presParOf" srcId="{63998FD1-AA2B-48B7-9F47-4A08D785290D}" destId="{FC968BEA-940B-41ED-8C6D-167F6F1979A0}" srcOrd="4" destOrd="0" presId="urn:microsoft.com/office/officeart/2018/5/layout/IconLeafLabelList"/>
    <dgm:cxn modelId="{25DE8D31-8BB6-462F-96B2-AFC91BF9E25E}" type="presParOf" srcId="{FC968BEA-940B-41ED-8C6D-167F6F1979A0}" destId="{951D9F9C-80B0-4043-A281-E53E8A46C7B8}" srcOrd="0" destOrd="0" presId="urn:microsoft.com/office/officeart/2018/5/layout/IconLeafLabelList"/>
    <dgm:cxn modelId="{D6352AB8-FC65-4158-BF28-31ADE1B4AEF0}" type="presParOf" srcId="{FC968BEA-940B-41ED-8C6D-167F6F1979A0}" destId="{C4F86088-BDA0-44DB-89D3-4D812C513317}" srcOrd="1" destOrd="0" presId="urn:microsoft.com/office/officeart/2018/5/layout/IconLeafLabelList"/>
    <dgm:cxn modelId="{3C893A5B-CBE0-40E9-A96F-10974CA27935}" type="presParOf" srcId="{FC968BEA-940B-41ED-8C6D-167F6F1979A0}" destId="{F4294CEA-98FA-4D82-A9CA-E3B3D1CEFED5}" srcOrd="2" destOrd="0" presId="urn:microsoft.com/office/officeart/2018/5/layout/IconLeafLabelList"/>
    <dgm:cxn modelId="{BDB12F78-D4EE-43A3-8231-BB15DEBF3E80}" type="presParOf" srcId="{FC968BEA-940B-41ED-8C6D-167F6F1979A0}" destId="{43EC3BC8-37A9-457F-8D7B-0C3E572C147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Not Secured 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Database not linked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We are taking late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176C3-3BAB-43C1-8A5A-16544B39ABAF}">
      <dsp:nvSpPr>
        <dsp:cNvPr id="0" name=""/>
        <dsp:cNvSpPr/>
      </dsp:nvSpPr>
      <dsp:spPr>
        <a:xfrm>
          <a:off x="686307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4F0EB-7CDA-43E1-A491-EA3156B768F0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2AF69-8FDC-45B0-A806-F0E032E66474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Concept of the project</a:t>
          </a:r>
          <a:endParaRPr lang="en-US" sz="2700" kern="1200"/>
        </a:p>
      </dsp:txBody>
      <dsp:txXfrm>
        <a:off x="50119" y="2784151"/>
        <a:ext cx="3262500" cy="720000"/>
      </dsp:txXfrm>
    </dsp:sp>
    <dsp:sp modelId="{DB3AAE4E-4B1B-41A7-9B20-C807612625E4}">
      <dsp:nvSpPr>
        <dsp:cNvPr id="0" name=""/>
        <dsp:cNvSpPr/>
      </dsp:nvSpPr>
      <dsp:spPr>
        <a:xfrm>
          <a:off x="4519745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79BF5-CD96-4A59-B017-858492C87059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6012-B525-422C-9E84-EAAC3F1D0230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It’s cost</a:t>
          </a:r>
          <a:endParaRPr lang="en-US" sz="2700" kern="1200"/>
        </a:p>
      </dsp:txBody>
      <dsp:txXfrm>
        <a:off x="3883557" y="2784151"/>
        <a:ext cx="3262500" cy="720000"/>
      </dsp:txXfrm>
    </dsp:sp>
    <dsp:sp modelId="{951D9F9C-80B0-4043-A281-E53E8A46C7B8}">
      <dsp:nvSpPr>
        <dsp:cNvPr id="0" name=""/>
        <dsp:cNvSpPr/>
      </dsp:nvSpPr>
      <dsp:spPr>
        <a:xfrm>
          <a:off x="8353182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6088-BDA0-44DB-89D3-4D812C513317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C3BC8-37A9-457F-8D7B-0C3E572C147C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Risks</a:t>
          </a:r>
          <a:endParaRPr lang="en-US" sz="2700" kern="1200"/>
        </a:p>
      </dsp:txBody>
      <dsp:txXfrm>
        <a:off x="7716995" y="2784151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Not Secured 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Database not linked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We are taking late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Sparktech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8233E-1391-FAEF-BEB4-89A13D5C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fr-FR" dirty="0"/>
              <a:t>Our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08729-8D29-4B02-55AD-4A7C0D1B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 	Oumou :  </a:t>
            </a:r>
            <a:r>
              <a:rPr lang="fr-FR" dirty="0" err="1"/>
              <a:t>Analyst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Issam : </a:t>
            </a:r>
            <a:r>
              <a:rPr lang="fr-FR" dirty="0" err="1"/>
              <a:t>Packger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Abdelkrim : Tester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Maaro</a:t>
            </a:r>
            <a:r>
              <a:rPr lang="fr-FR" dirty="0"/>
              <a:t> : </a:t>
            </a:r>
            <a:r>
              <a:rPr lang="fr-FR" dirty="0" err="1"/>
              <a:t>Developer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Matthieu : Project Manager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7BE4F9-5651-C5BB-35DC-C15DAAEA1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E9C9C-2FA5-BE49-A44B-0074BEB0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fr-FR" dirty="0"/>
              <a:t>Our plan</a:t>
            </a: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970A3C41-3010-BEAE-DB59-D10AE4C07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6745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3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Sparkshop</a:t>
            </a:r>
          </a:p>
        </p:txBody>
      </p:sp>
      <p:pic>
        <p:nvPicPr>
          <p:cNvPr id="6" name="Espace réservé du contenu 5" descr="Une image contenant texte, Appareils électroniques, multimédia, Appareil électronique&#10;&#10;Description générée automatiquement">
            <a:extLst>
              <a:ext uri="{FF2B5EF4-FFF2-40B4-BE49-F238E27FC236}">
                <a16:creationId xmlns:a16="http://schemas.microsoft.com/office/drawing/2014/main" id="{EC68D418-50CC-18A5-4248-CDA2540E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905" y="2180496"/>
            <a:ext cx="855418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29BBD-F970-D684-9E4D-97B5D626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42" y="474408"/>
            <a:ext cx="9906000" cy="1382156"/>
          </a:xfrm>
        </p:spPr>
        <p:txBody>
          <a:bodyPr/>
          <a:lstStyle/>
          <a:p>
            <a:pPr algn="ctr"/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estimated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08CFDC-4CCF-C016-D946-8748FD593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42" y="1386349"/>
            <a:ext cx="6154994" cy="4647740"/>
          </a:xfrm>
        </p:spPr>
      </p:pic>
    </p:spTree>
    <p:extLst>
      <p:ext uri="{BB962C8B-B14F-4D97-AF65-F5344CB8AC3E}">
        <p14:creationId xmlns:p14="http://schemas.microsoft.com/office/powerpoint/2010/main" val="24814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Risk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11560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005839"/>
            <a:ext cx="3703319" cy="2160149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Thanks you</a:t>
            </a: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Any 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8E8E2"/>
      </a:lt2>
      <a:accent1>
        <a:srgbClr val="9796C6"/>
      </a:accent1>
      <a:accent2>
        <a:srgbClr val="7F96BA"/>
      </a:accent2>
      <a:accent3>
        <a:srgbClr val="7DACB7"/>
      </a:accent3>
      <a:accent4>
        <a:srgbClr val="78AFA3"/>
      </a:accent4>
      <a:accent5>
        <a:srgbClr val="83AE92"/>
      </a:accent5>
      <a:accent6>
        <a:srgbClr val="7DB27A"/>
      </a:accent6>
      <a:hlink>
        <a:srgbClr val="84865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{672FE412-9AEA-433E-B70D-365F1634DB74}tf56390039_win32</Template>
  <TotalTime>24</TotalTime>
  <Words>59</Words>
  <Application>Microsoft Office PowerPoint</Application>
  <PresentationFormat>Grand écran</PresentationFormat>
  <Paragraphs>22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Univers Condensed Light</vt:lpstr>
      <vt:lpstr>Walbaum Display Light</vt:lpstr>
      <vt:lpstr>Wingdings 2</vt:lpstr>
      <vt:lpstr>Personnalisé</vt:lpstr>
      <vt:lpstr>AngleLinesVTI</vt:lpstr>
      <vt:lpstr>Sparktech</vt:lpstr>
      <vt:lpstr>Our team</vt:lpstr>
      <vt:lpstr>Our plan</vt:lpstr>
      <vt:lpstr>Sparkshop</vt:lpstr>
      <vt:lpstr>Cost estimated</vt:lpstr>
      <vt:lpstr>Risk</vt:lpstr>
      <vt:lpstr>Thanks you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Sparktech</dc:title>
  <dc:creator>Matthieu MOHIMBOUABEKA</dc:creator>
  <cp:lastModifiedBy>Matthieu MOHIMBOUABEKA</cp:lastModifiedBy>
  <cp:revision>2</cp:revision>
  <dcterms:created xsi:type="dcterms:W3CDTF">2024-05-17T14:52:49Z</dcterms:created>
  <dcterms:modified xsi:type="dcterms:W3CDTF">2024-05-17T15:17:21Z</dcterms:modified>
</cp:coreProperties>
</file>