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8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7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2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26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9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70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871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359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87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84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0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56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31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1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55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07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64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1FC4-39FD-44E9-909F-4E8FA67622A1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24EE-F285-465A-AC54-F1B5713B2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934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A6306700-320C-4784-816D-6F4C1B966004}"/>
              </a:ext>
            </a:extLst>
          </p:cNvPr>
          <p:cNvSpPr txBox="1"/>
          <p:nvPr/>
        </p:nvSpPr>
        <p:spPr>
          <a:xfrm>
            <a:off x="5715000" y="6211669"/>
            <a:ext cx="606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77"/>
              </a:rPr>
              <a:t>Matis </a:t>
            </a:r>
            <a:r>
              <a:rPr lang="fr-FR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Gourdoux</a:t>
            </a:r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/ Gabriel Groscot / Abdellah Hassani</a:t>
            </a:r>
          </a:p>
          <a:p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77"/>
              </a:rPr>
              <a:t>MPSI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D551B4-AF69-43DB-9189-680BBD7EE371}"/>
              </a:ext>
            </a:extLst>
          </p:cNvPr>
          <p:cNvSpPr txBox="1"/>
          <p:nvPr/>
        </p:nvSpPr>
        <p:spPr>
          <a:xfrm>
            <a:off x="1" y="250567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Projet Sudoku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434A04-0E05-4760-8192-974B3352A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25"/>
          <a:stretch/>
        </p:blipFill>
        <p:spPr bwMode="auto">
          <a:xfrm>
            <a:off x="-3469" y="0"/>
            <a:ext cx="407193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06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96585E0-C1D7-417D-8982-643FBBED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7780"/>
            <a:ext cx="10820400" cy="4460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u="sng" dirty="0">
                <a:solidFill>
                  <a:schemeClr val="bg1"/>
                </a:solidFill>
              </a:rPr>
              <a:t>2) Solveur complet :</a:t>
            </a:r>
            <a:r>
              <a:rPr lang="fr-FR" dirty="0">
                <a:solidFill>
                  <a:schemeClr val="bg1"/>
                </a:solidFill>
              </a:rPr>
              <a:t> (but : résoudre les sudokus très difficiles)</a:t>
            </a:r>
            <a:endParaRPr lang="fr-FR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r>
              <a:rPr lang="fr-FR" i="1" u="sng" dirty="0">
                <a:solidFill>
                  <a:schemeClr val="bg1"/>
                </a:solidFill>
              </a:rPr>
              <a:t>Idée :</a:t>
            </a:r>
            <a:r>
              <a:rPr lang="fr-FR" i="1" dirty="0">
                <a:solidFill>
                  <a:schemeClr val="bg1"/>
                </a:solidFill>
              </a:rPr>
              <a:t> Utiliser le fait qu’il n’y ait qu’une seule solution possible dans une grille</a:t>
            </a:r>
          </a:p>
          <a:p>
            <a:pPr marL="0" indent="0">
              <a:buNone/>
            </a:pPr>
            <a:endParaRPr lang="fr-FR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a) On utilise la fonction solveur naïve vu ci-avant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b) Si le sudoku n’est pas fini :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	i) On regarde la case avec le moins de possibilité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	ii) On teste chaque possibilités et on réutilise la fonction solveur complet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E8A08B-F69E-43CE-8D26-6B14208D7F3D}"/>
              </a:ext>
            </a:extLst>
          </p:cNvPr>
          <p:cNvSpPr txBox="1"/>
          <p:nvPr/>
        </p:nvSpPr>
        <p:spPr>
          <a:xfrm>
            <a:off x="4554240" y="976544"/>
            <a:ext cx="513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La fonction solveur</a:t>
            </a:r>
          </a:p>
        </p:txBody>
      </p:sp>
    </p:spTree>
    <p:extLst>
      <p:ext uri="{BB962C8B-B14F-4D97-AF65-F5344CB8AC3E}">
        <p14:creationId xmlns:p14="http://schemas.microsoft.com/office/powerpoint/2010/main" val="379061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BA458-58B1-4AF0-B66A-BBC2FCB5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b="1" u="sng" dirty="0">
                <a:solidFill>
                  <a:schemeClr val="bg1"/>
                </a:solidFill>
              </a:rPr>
              <a:t>Idée :</a:t>
            </a:r>
            <a:r>
              <a:rPr lang="fr-FR" dirty="0">
                <a:solidFill>
                  <a:schemeClr val="bg1"/>
                </a:solidFill>
              </a:rPr>
              <a:t> Créer tout d’abord une grille de sudoku déjà complétée et vérifiée, pour ensuite enlever une valeur au hasard dans la grille jusqu’à que la solution ne soit plus unique. </a:t>
            </a:r>
          </a:p>
          <a:p>
            <a:pPr marL="0" indent="0">
              <a:buNone/>
            </a:pPr>
            <a:endParaRPr lang="fr-FR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F8921F-B5C2-448E-802C-09DA6353484A}"/>
              </a:ext>
            </a:extLst>
          </p:cNvPr>
          <p:cNvSpPr txBox="1"/>
          <p:nvPr/>
        </p:nvSpPr>
        <p:spPr>
          <a:xfrm>
            <a:off x="4554240" y="976544"/>
            <a:ext cx="513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Générer le sudoku</a:t>
            </a:r>
          </a:p>
        </p:txBody>
      </p:sp>
    </p:spTree>
    <p:extLst>
      <p:ext uri="{BB962C8B-B14F-4D97-AF65-F5344CB8AC3E}">
        <p14:creationId xmlns:p14="http://schemas.microsoft.com/office/powerpoint/2010/main" val="382506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FFF4F-C82C-486E-9EE7-F0373888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Tout se fait par la commande </a:t>
            </a:r>
            <a:r>
              <a:rPr lang="fr-FR" sz="2400" b="1" dirty="0">
                <a:solidFill>
                  <a:schemeClr val="bg1"/>
                </a:solidFill>
              </a:rPr>
              <a:t>« </a:t>
            </a:r>
            <a:r>
              <a:rPr lang="fr-FR" sz="2400" b="1" dirty="0" err="1">
                <a:solidFill>
                  <a:schemeClr val="bg1"/>
                </a:solidFill>
              </a:rPr>
              <a:t>print</a:t>
            </a:r>
            <a:r>
              <a:rPr lang="fr-FR" sz="2400" b="1" dirty="0">
                <a:solidFill>
                  <a:schemeClr val="bg1"/>
                </a:solidFill>
              </a:rPr>
              <a:t> () » </a:t>
            </a:r>
            <a:r>
              <a:rPr lang="fr-FR" sz="2000" b="1" dirty="0">
                <a:solidFill>
                  <a:schemeClr val="bg1"/>
                </a:solidFill>
              </a:rPr>
              <a:t>!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8A5AE9-5716-40B6-B19F-AE6490EA2B45}"/>
              </a:ext>
            </a:extLst>
          </p:cNvPr>
          <p:cNvSpPr txBox="1"/>
          <p:nvPr/>
        </p:nvSpPr>
        <p:spPr>
          <a:xfrm>
            <a:off x="4554240" y="976544"/>
            <a:ext cx="513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Interface de commande</a:t>
            </a:r>
          </a:p>
        </p:txBody>
      </p:sp>
    </p:spTree>
    <p:extLst>
      <p:ext uri="{BB962C8B-B14F-4D97-AF65-F5344CB8AC3E}">
        <p14:creationId xmlns:p14="http://schemas.microsoft.com/office/powerpoint/2010/main" val="64217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D2E9C-EFF7-4981-A7DF-4F15BE1D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Pouvoir donner une indication si le joueur est bloqué.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Ajouter un minuteur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Mettre éventuellement les chiffres de bases dans le sudoku en couleurs pour pouvoir les différencier avec les chiffres qu’on ajoute.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Mettre des indices dans les cases (comme ce qu’on ferait pour un vrai sudoku)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6C3A04-DDC2-4C99-9F10-3EA2B860E21C}"/>
              </a:ext>
            </a:extLst>
          </p:cNvPr>
          <p:cNvSpPr txBox="1"/>
          <p:nvPr/>
        </p:nvSpPr>
        <p:spPr>
          <a:xfrm>
            <a:off x="4554240" y="976544"/>
            <a:ext cx="513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Potentiels améliorations</a:t>
            </a:r>
          </a:p>
        </p:txBody>
      </p:sp>
    </p:spTree>
    <p:extLst>
      <p:ext uri="{BB962C8B-B14F-4D97-AF65-F5344CB8AC3E}">
        <p14:creationId xmlns:p14="http://schemas.microsoft.com/office/powerpoint/2010/main" val="70860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05B25-EC10-4406-BD9A-423C9272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u="sng" dirty="0">
                <a:solidFill>
                  <a:schemeClr val="bg1"/>
                </a:solidFill>
              </a:rPr>
              <a:t>Modifier :</a:t>
            </a:r>
            <a:r>
              <a:rPr lang="fr-FR" dirty="0">
                <a:solidFill>
                  <a:schemeClr val="bg1"/>
                </a:solidFill>
              </a:rPr>
              <a:t> on créer tout simplement une nouvelle liste contenant le chiffre ajouté par l’utilisateur.</a:t>
            </a:r>
          </a:p>
          <a:p>
            <a:pPr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fr-FR" u="sng" dirty="0">
                <a:solidFill>
                  <a:schemeClr val="bg1"/>
                </a:solidFill>
              </a:rPr>
              <a:t>Vérifier que la saisie est possible :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1) On parcourt la liste du sudoku original en vérifiant qu’elle ne coïncide pas avec celle entrée par l’utilisateur (ligne/colonne/chiffre).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2) On vérifie ensuite chaque ligne, colonne et carrée de la grille.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-  </a:t>
            </a:r>
            <a:r>
              <a:rPr lang="fr-FR" u="sng" dirty="0">
                <a:solidFill>
                  <a:schemeClr val="bg1"/>
                </a:solidFill>
              </a:rPr>
              <a:t>Supprimer :</a:t>
            </a:r>
            <a:r>
              <a:rPr lang="fr-FR" dirty="0">
                <a:solidFill>
                  <a:schemeClr val="bg1"/>
                </a:solidFill>
              </a:rPr>
              <a:t> Tout en vérifiant que la case en question peut être supprimée, l’utilisateur a juste à rentrer « 0 » au lieu d’un autre chiffre pour supprimer la case.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93F214-3ADD-4F35-A168-42D11FDC95AB}"/>
              </a:ext>
            </a:extLst>
          </p:cNvPr>
          <p:cNvSpPr txBox="1"/>
          <p:nvPr/>
        </p:nvSpPr>
        <p:spPr>
          <a:xfrm>
            <a:off x="3639843" y="914396"/>
            <a:ext cx="692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Les fonctions de « bases » : </a:t>
            </a:r>
          </a:p>
        </p:txBody>
      </p:sp>
    </p:spTree>
    <p:extLst>
      <p:ext uri="{BB962C8B-B14F-4D97-AF65-F5344CB8AC3E}">
        <p14:creationId xmlns:p14="http://schemas.microsoft.com/office/powerpoint/2010/main" val="194023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F154947-1C6D-4891-AA00-BCBA58536BF6}"/>
              </a:ext>
            </a:extLst>
          </p:cNvPr>
          <p:cNvSpPr txBox="1"/>
          <p:nvPr/>
        </p:nvSpPr>
        <p:spPr>
          <a:xfrm>
            <a:off x="716437" y="5025499"/>
            <a:ext cx="11123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070C0"/>
                </a:solidFill>
              </a:rPr>
              <a:t>Il suffit juste de choisir parmi les 4 difficultés proposés, le « very hard » étant un des sudokus les plus durs du monde ! </a:t>
            </a:r>
            <a:endParaRPr lang="fr-FR" sz="2800" i="1" dirty="0">
              <a:solidFill>
                <a:srgbClr val="0070C0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093D737-736B-48F5-B31E-02188306B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t="6666" r="80000" b="85139"/>
          <a:stretch/>
        </p:blipFill>
        <p:spPr>
          <a:xfrm>
            <a:off x="1332019" y="1691196"/>
            <a:ext cx="8868342" cy="229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F55C156A-1D98-40D2-B664-8C48DCAFA9DA}"/>
              </a:ext>
            </a:extLst>
          </p:cNvPr>
          <p:cNvSpPr txBox="1"/>
          <p:nvPr/>
        </p:nvSpPr>
        <p:spPr>
          <a:xfrm>
            <a:off x="716437" y="4987399"/>
            <a:ext cx="11123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Le mode « </a:t>
            </a:r>
            <a:r>
              <a:rPr lang="fr-FR" sz="2800" dirty="0" err="1">
                <a:solidFill>
                  <a:srgbClr val="0070C0"/>
                </a:solidFill>
              </a:rPr>
              <a:t>easy</a:t>
            </a:r>
            <a:r>
              <a:rPr lang="fr-FR" sz="2800" dirty="0">
                <a:solidFill>
                  <a:srgbClr val="0070C0"/>
                </a:solidFill>
              </a:rPr>
              <a:t> » remplie entre 35 et 40 chiffres dans la grille</a:t>
            </a:r>
          </a:p>
          <a:p>
            <a:pPr algn="ctr"/>
            <a:r>
              <a:rPr lang="fr-FR" sz="2800" i="1" dirty="0">
                <a:solidFill>
                  <a:srgbClr val="0070C0"/>
                </a:solidFill>
              </a:rPr>
              <a:t>Le </a:t>
            </a:r>
            <a:r>
              <a:rPr lang="fr-FR" sz="2800" dirty="0">
                <a:solidFill>
                  <a:srgbClr val="0070C0"/>
                </a:solidFill>
              </a:rPr>
              <a:t>mode « normal » en remplie entre 30 et 35 et le « very hard » entre 25 et 31.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76DED4B-0285-4C62-A2E2-6348BAEC1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8" r="60156" b="66250"/>
          <a:stretch/>
        </p:blipFill>
        <p:spPr>
          <a:xfrm>
            <a:off x="2095499" y="962025"/>
            <a:ext cx="78421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1086C993-758A-4FE6-BFD3-057FDA0C2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" r="59375" b="48334"/>
          <a:stretch/>
        </p:blipFill>
        <p:spPr>
          <a:xfrm>
            <a:off x="2362199" y="552449"/>
            <a:ext cx="7851632" cy="5314951"/>
          </a:xfrm>
          <a:prstGeom prst="rect">
            <a:avLst/>
          </a:prstGeom>
        </p:spPr>
      </p:pic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B65DD669-4626-45B1-8231-33530ECA8374}"/>
              </a:ext>
            </a:extLst>
          </p:cNvPr>
          <p:cNvSpPr/>
          <p:nvPr/>
        </p:nvSpPr>
        <p:spPr>
          <a:xfrm>
            <a:off x="4626004" y="3829143"/>
            <a:ext cx="204186" cy="221941"/>
          </a:xfrm>
          <a:prstGeom prst="flowChartConnector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7C385-E689-4CA3-AB46-C4C53BB41326}"/>
              </a:ext>
            </a:extLst>
          </p:cNvPr>
          <p:cNvSpPr/>
          <p:nvPr/>
        </p:nvSpPr>
        <p:spPr>
          <a:xfrm>
            <a:off x="2343150" y="3524250"/>
            <a:ext cx="428625" cy="27622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99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8432E7-D9F6-4820-B1E2-A1B4ED9FE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16" r="61328" b="27501"/>
          <a:stretch/>
        </p:blipFill>
        <p:spPr>
          <a:xfrm>
            <a:off x="2411333" y="800099"/>
            <a:ext cx="8169339" cy="50006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7486B0-B416-48E6-9A38-4159F49E454B}"/>
              </a:ext>
            </a:extLst>
          </p:cNvPr>
          <p:cNvSpPr/>
          <p:nvPr/>
        </p:nvSpPr>
        <p:spPr>
          <a:xfrm>
            <a:off x="2400300" y="3105150"/>
            <a:ext cx="428625" cy="27622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64DBAB-A871-44BA-AFFC-569570646348}"/>
              </a:ext>
            </a:extLst>
          </p:cNvPr>
          <p:cNvSpPr txBox="1"/>
          <p:nvPr/>
        </p:nvSpPr>
        <p:spPr>
          <a:xfrm>
            <a:off x="716437" y="5854174"/>
            <a:ext cx="11123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070C0"/>
                </a:solidFill>
              </a:rPr>
              <a:t>Le « 9 » de la première ligne et de la première colonne a ainsi disparu </a:t>
            </a:r>
          </a:p>
        </p:txBody>
      </p:sp>
    </p:spTree>
    <p:extLst>
      <p:ext uri="{BB962C8B-B14F-4D97-AF65-F5344CB8AC3E}">
        <p14:creationId xmlns:p14="http://schemas.microsoft.com/office/powerpoint/2010/main" val="148534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4422BC6-4649-4F30-A587-A285DBB11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59375" b="8056"/>
          <a:stretch/>
        </p:blipFill>
        <p:spPr>
          <a:xfrm>
            <a:off x="2200463" y="571060"/>
            <a:ext cx="7791073" cy="45248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EE0B8A1-E9E6-4734-B0BD-811F77182BED}"/>
              </a:ext>
            </a:extLst>
          </p:cNvPr>
          <p:cNvSpPr txBox="1"/>
          <p:nvPr/>
        </p:nvSpPr>
        <p:spPr>
          <a:xfrm>
            <a:off x="716437" y="5730349"/>
            <a:ext cx="11123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070C0"/>
                </a:solidFill>
              </a:rPr>
              <a:t>En effet, à la deuxième ligne et deuxième colonne, le « 4 » fait partie de la grille initiale</a:t>
            </a:r>
          </a:p>
        </p:txBody>
      </p:sp>
    </p:spTree>
    <p:extLst>
      <p:ext uri="{BB962C8B-B14F-4D97-AF65-F5344CB8AC3E}">
        <p14:creationId xmlns:p14="http://schemas.microsoft.com/office/powerpoint/2010/main" val="23721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4E6AA9-2909-4C4C-99F9-977BC6AE4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69" t="56528" r="16249" b="13611"/>
          <a:stretch/>
        </p:blipFill>
        <p:spPr>
          <a:xfrm>
            <a:off x="3488924" y="850132"/>
            <a:ext cx="4894002" cy="44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7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6345A-3388-490B-B9A5-55218D2D9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u="sng" dirty="0">
                <a:solidFill>
                  <a:schemeClr val="bg1"/>
                </a:solidFill>
              </a:rPr>
              <a:t>1) Solveur naïf :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a) Vérifie le/les chiffre(s) manquant(s) sur chaque ligne, colonne et chaque carré.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b) S’il n’y a qu’une seule possibilité, on l’enregistre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c) Quand la fonction parcourt toute la grille sans ajouter de chiffres, elle s’arrête.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834D10-1015-44DF-B350-34DF5D537ECA}"/>
              </a:ext>
            </a:extLst>
          </p:cNvPr>
          <p:cNvSpPr txBox="1"/>
          <p:nvPr/>
        </p:nvSpPr>
        <p:spPr>
          <a:xfrm>
            <a:off x="4554240" y="976544"/>
            <a:ext cx="513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La fonction solveur</a:t>
            </a:r>
          </a:p>
        </p:txBody>
      </p:sp>
    </p:spTree>
    <p:extLst>
      <p:ext uri="{BB962C8B-B14F-4D97-AF65-F5344CB8AC3E}">
        <p14:creationId xmlns:p14="http://schemas.microsoft.com/office/powerpoint/2010/main" val="3428422811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563</TotalTime>
  <Words>471</Words>
  <Application>Microsoft Office PowerPoint</Application>
  <PresentationFormat>Grand écran</PresentationFormat>
  <Paragraphs>51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Arial Rounded MT Bold</vt:lpstr>
      <vt:lpstr>Century Gothic</vt:lpstr>
      <vt:lpstr>Traînée de condensation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Groscot Pascale</dc:creator>
  <cp:lastModifiedBy>Groscot Pascale</cp:lastModifiedBy>
  <cp:revision>25</cp:revision>
  <dcterms:created xsi:type="dcterms:W3CDTF">2021-01-24T07:32:27Z</dcterms:created>
  <dcterms:modified xsi:type="dcterms:W3CDTF">2021-01-29T11:57:36Z</dcterms:modified>
</cp:coreProperties>
</file>