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EF521-3390-22DE-ED30-844C17187B35}" v="21" dt="2024-11-15T11:10:55.328"/>
    <p1510:client id="{938C8987-E21E-3CA9-5516-ABFDBC39AC12}" v="86" dt="2024-11-14T21:54:33.747"/>
    <p1510:client id="{E8AC9521-384B-1D4A-B900-1B4B754B489E}" v="595" dt="2024-11-15T11:12:5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AEE93-6159-4B49-BEA5-6524672A136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B0EA3D-5827-44E5-A8B5-9AC2FAE3FF87}">
      <dgm:prSet/>
      <dgm:spPr/>
      <dgm:t>
        <a:bodyPr/>
        <a:lstStyle/>
        <a:p>
          <a:pPr rtl="0"/>
          <a:r>
            <a:rPr lang="en-GB" b="1"/>
            <a:t>Update the </a:t>
          </a:r>
          <a:r>
            <a:rPr lang="en-GB" b="1">
              <a:latin typeface="Seaford Display"/>
            </a:rPr>
            <a:t>use case and </a:t>
          </a:r>
          <a:r>
            <a:rPr lang="en-GB" b="1"/>
            <a:t>sequence </a:t>
          </a:r>
          <a:r>
            <a:rPr lang="en-GB" b="1">
              <a:latin typeface="Seaford Display"/>
            </a:rPr>
            <a:t>diagrams</a:t>
          </a:r>
          <a:r>
            <a:rPr lang="en-GB"/>
            <a:t>: Created a sequence diagram for each </a:t>
          </a:r>
          <a:r>
            <a:rPr lang="en-GB" b="1" i="0">
              <a:latin typeface="Seaford Display"/>
            </a:rPr>
            <a:t>use case</a:t>
          </a:r>
          <a:r>
            <a:rPr lang="en-GB"/>
            <a:t> (add book, update book, delete book)</a:t>
          </a:r>
          <a:endParaRPr lang="en-US"/>
        </a:p>
      </dgm:t>
    </dgm:pt>
    <dgm:pt modelId="{111D2C8A-E1C2-4226-A7ED-5440F51D7DCB}" type="parTrans" cxnId="{5E9481A2-CBB5-45D7-A1FF-209F43B18F73}">
      <dgm:prSet/>
      <dgm:spPr/>
      <dgm:t>
        <a:bodyPr/>
        <a:lstStyle/>
        <a:p>
          <a:endParaRPr lang="en-US"/>
        </a:p>
      </dgm:t>
    </dgm:pt>
    <dgm:pt modelId="{6F877AE9-DF45-4DC3-B597-42098CD71577}" type="sibTrans" cxnId="{5E9481A2-CBB5-45D7-A1FF-209F43B18F7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AE6B9DB-6231-4E5F-94CB-33FC6EDE3440}">
      <dgm:prSet/>
      <dgm:spPr/>
      <dgm:t>
        <a:bodyPr/>
        <a:lstStyle/>
        <a:p>
          <a:r>
            <a:rPr lang="en-GB" b="1"/>
            <a:t>Add Book Feature</a:t>
          </a:r>
          <a:r>
            <a:rPr lang="en-GB"/>
            <a:t>: Successfully implemented a feature to add books directly through the URL</a:t>
          </a:r>
          <a:endParaRPr lang="en-US"/>
        </a:p>
      </dgm:t>
    </dgm:pt>
    <dgm:pt modelId="{64E0E6E8-DD44-4F1C-B212-CB1DB3B77682}" type="parTrans" cxnId="{09FDA3EF-4A5D-4D91-B608-781290926642}">
      <dgm:prSet/>
      <dgm:spPr/>
      <dgm:t>
        <a:bodyPr/>
        <a:lstStyle/>
        <a:p>
          <a:endParaRPr lang="en-US"/>
        </a:p>
      </dgm:t>
    </dgm:pt>
    <dgm:pt modelId="{6AD7F9C8-BB0A-463A-A789-32CF88C7B72E}" type="sibTrans" cxnId="{09FDA3EF-4A5D-4D91-B608-78129092664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4760C65-098F-4D54-B418-0F6E78A90A72}">
      <dgm:prSet/>
      <dgm:spPr/>
      <dgm:t>
        <a:bodyPr/>
        <a:lstStyle/>
        <a:p>
          <a:r>
            <a:rPr lang="en-GB" b="1"/>
            <a:t>Update Book Feature</a:t>
          </a:r>
          <a:r>
            <a:rPr lang="en-GB"/>
            <a:t>: Created a URL-based function to update book details</a:t>
          </a:r>
          <a:endParaRPr lang="en-US"/>
        </a:p>
      </dgm:t>
    </dgm:pt>
    <dgm:pt modelId="{DCBCCD73-B729-48D3-B537-1B9040516E2B}" type="parTrans" cxnId="{F7810DEA-D8E9-44FB-A3BE-3519ADEF3D9C}">
      <dgm:prSet/>
      <dgm:spPr/>
      <dgm:t>
        <a:bodyPr/>
        <a:lstStyle/>
        <a:p>
          <a:endParaRPr lang="en-US"/>
        </a:p>
      </dgm:t>
    </dgm:pt>
    <dgm:pt modelId="{CC9D1510-CF46-45C2-8D6D-77BF6B1EE8D1}" type="sibTrans" cxnId="{F7810DEA-D8E9-44FB-A3BE-3519ADEF3D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A8F9C0-321C-4F5E-BF35-748807FDED43}">
      <dgm:prSet/>
      <dgm:spPr/>
      <dgm:t>
        <a:bodyPr/>
        <a:lstStyle/>
        <a:p>
          <a:r>
            <a:rPr lang="en-GB" b="1"/>
            <a:t>Delete Book Feature</a:t>
          </a:r>
          <a:r>
            <a:rPr lang="en-GB"/>
            <a:t>: Added a function to remove a book entry from the inventory with a straightforward URL-based deletion</a:t>
          </a:r>
          <a:endParaRPr lang="en-US"/>
        </a:p>
      </dgm:t>
    </dgm:pt>
    <dgm:pt modelId="{0361F73A-8CD2-4592-8B4E-86FCEBDD2C2F}" type="parTrans" cxnId="{80044FBC-90CE-453B-A419-A6DDFCDDFB37}">
      <dgm:prSet/>
      <dgm:spPr/>
      <dgm:t>
        <a:bodyPr/>
        <a:lstStyle/>
        <a:p>
          <a:endParaRPr lang="en-US"/>
        </a:p>
      </dgm:t>
    </dgm:pt>
    <dgm:pt modelId="{8085304E-DCF2-4E62-8F27-31522FC92BDB}" type="sibTrans" cxnId="{80044FBC-90CE-453B-A419-A6DDFCDDFB3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3A00FBA-9D6A-41CE-A42E-A48CA2763EBC}" type="pres">
      <dgm:prSet presAssocID="{7DEAEE93-6159-4B49-BEA5-6524672A1361}" presName="Name0" presStyleCnt="0">
        <dgm:presLayoutVars>
          <dgm:animLvl val="lvl"/>
          <dgm:resizeHandles val="exact"/>
        </dgm:presLayoutVars>
      </dgm:prSet>
      <dgm:spPr/>
    </dgm:pt>
    <dgm:pt modelId="{D9C3EEA9-62E0-4643-951A-16E32C1005D0}" type="pres">
      <dgm:prSet presAssocID="{66B0EA3D-5827-44E5-A8B5-9AC2FAE3FF87}" presName="compositeNode" presStyleCnt="0">
        <dgm:presLayoutVars>
          <dgm:bulletEnabled val="1"/>
        </dgm:presLayoutVars>
      </dgm:prSet>
      <dgm:spPr/>
    </dgm:pt>
    <dgm:pt modelId="{F5DCB6F0-1D55-4133-B258-7857626B78B7}" type="pres">
      <dgm:prSet presAssocID="{66B0EA3D-5827-44E5-A8B5-9AC2FAE3FF87}" presName="bgRect" presStyleLbl="bgAccFollowNode1" presStyleIdx="0" presStyleCnt="4"/>
      <dgm:spPr/>
    </dgm:pt>
    <dgm:pt modelId="{C206BF2A-425A-4233-AA13-153614A926D0}" type="pres">
      <dgm:prSet presAssocID="{6F877AE9-DF45-4DC3-B597-42098CD7157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611619B-D923-41E1-96C3-5D5C002A0A89}" type="pres">
      <dgm:prSet presAssocID="{66B0EA3D-5827-44E5-A8B5-9AC2FAE3FF87}" presName="bottomLine" presStyleLbl="alignNode1" presStyleIdx="1" presStyleCnt="8">
        <dgm:presLayoutVars/>
      </dgm:prSet>
      <dgm:spPr/>
    </dgm:pt>
    <dgm:pt modelId="{A757D020-47D1-433E-8317-41829C8CA2BA}" type="pres">
      <dgm:prSet presAssocID="{66B0EA3D-5827-44E5-A8B5-9AC2FAE3FF87}" presName="nodeText" presStyleLbl="bgAccFollowNode1" presStyleIdx="0" presStyleCnt="4">
        <dgm:presLayoutVars>
          <dgm:bulletEnabled val="1"/>
        </dgm:presLayoutVars>
      </dgm:prSet>
      <dgm:spPr/>
    </dgm:pt>
    <dgm:pt modelId="{844A0E5E-38A0-48EE-85F3-673AFB0344BB}" type="pres">
      <dgm:prSet presAssocID="{6F877AE9-DF45-4DC3-B597-42098CD71577}" presName="sibTrans" presStyleCnt="0"/>
      <dgm:spPr/>
    </dgm:pt>
    <dgm:pt modelId="{6A71B01D-2430-45EC-9227-79A5F41C5F98}" type="pres">
      <dgm:prSet presAssocID="{8AE6B9DB-6231-4E5F-94CB-33FC6EDE3440}" presName="compositeNode" presStyleCnt="0">
        <dgm:presLayoutVars>
          <dgm:bulletEnabled val="1"/>
        </dgm:presLayoutVars>
      </dgm:prSet>
      <dgm:spPr/>
    </dgm:pt>
    <dgm:pt modelId="{8441C121-AE7E-4D5A-B560-B141BDAA9352}" type="pres">
      <dgm:prSet presAssocID="{8AE6B9DB-6231-4E5F-94CB-33FC6EDE3440}" presName="bgRect" presStyleLbl="bgAccFollowNode1" presStyleIdx="1" presStyleCnt="4"/>
      <dgm:spPr/>
    </dgm:pt>
    <dgm:pt modelId="{C6026EC0-980F-45E2-8A08-6416D1DAD3DD}" type="pres">
      <dgm:prSet presAssocID="{6AD7F9C8-BB0A-463A-A789-32CF88C7B72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BE0BE1C-9594-4CB3-B5A1-77C5D1AF319E}" type="pres">
      <dgm:prSet presAssocID="{8AE6B9DB-6231-4E5F-94CB-33FC6EDE3440}" presName="bottomLine" presStyleLbl="alignNode1" presStyleIdx="3" presStyleCnt="8">
        <dgm:presLayoutVars/>
      </dgm:prSet>
      <dgm:spPr/>
    </dgm:pt>
    <dgm:pt modelId="{8B5170CC-F167-4548-96B2-E757A064DD5B}" type="pres">
      <dgm:prSet presAssocID="{8AE6B9DB-6231-4E5F-94CB-33FC6EDE3440}" presName="nodeText" presStyleLbl="bgAccFollowNode1" presStyleIdx="1" presStyleCnt="4">
        <dgm:presLayoutVars>
          <dgm:bulletEnabled val="1"/>
        </dgm:presLayoutVars>
      </dgm:prSet>
      <dgm:spPr/>
    </dgm:pt>
    <dgm:pt modelId="{40709592-6251-466F-89E3-E9D75B2A3D18}" type="pres">
      <dgm:prSet presAssocID="{6AD7F9C8-BB0A-463A-A789-32CF88C7B72E}" presName="sibTrans" presStyleCnt="0"/>
      <dgm:spPr/>
    </dgm:pt>
    <dgm:pt modelId="{980E64E0-D34D-4AEA-BC17-0DBE37FEED79}" type="pres">
      <dgm:prSet presAssocID="{14760C65-098F-4D54-B418-0F6E78A90A72}" presName="compositeNode" presStyleCnt="0">
        <dgm:presLayoutVars>
          <dgm:bulletEnabled val="1"/>
        </dgm:presLayoutVars>
      </dgm:prSet>
      <dgm:spPr/>
    </dgm:pt>
    <dgm:pt modelId="{D7FECF35-5E42-4E25-8857-223544EE543F}" type="pres">
      <dgm:prSet presAssocID="{14760C65-098F-4D54-B418-0F6E78A90A72}" presName="bgRect" presStyleLbl="bgAccFollowNode1" presStyleIdx="2" presStyleCnt="4"/>
      <dgm:spPr/>
    </dgm:pt>
    <dgm:pt modelId="{2587ED6D-F422-4D5F-B7CF-CA3AE065E289}" type="pres">
      <dgm:prSet presAssocID="{CC9D1510-CF46-45C2-8D6D-77BF6B1EE8D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8AD79D7-E7EA-4012-B7AA-D09B5CFB3B63}" type="pres">
      <dgm:prSet presAssocID="{14760C65-098F-4D54-B418-0F6E78A90A72}" presName="bottomLine" presStyleLbl="alignNode1" presStyleIdx="5" presStyleCnt="8">
        <dgm:presLayoutVars/>
      </dgm:prSet>
      <dgm:spPr/>
    </dgm:pt>
    <dgm:pt modelId="{6E0B4B33-B8FD-40A6-8052-368C61F27F18}" type="pres">
      <dgm:prSet presAssocID="{14760C65-098F-4D54-B418-0F6E78A90A72}" presName="nodeText" presStyleLbl="bgAccFollowNode1" presStyleIdx="2" presStyleCnt="4">
        <dgm:presLayoutVars>
          <dgm:bulletEnabled val="1"/>
        </dgm:presLayoutVars>
      </dgm:prSet>
      <dgm:spPr/>
    </dgm:pt>
    <dgm:pt modelId="{16A8D21C-EF30-4932-8FB8-712DBCA1CA9F}" type="pres">
      <dgm:prSet presAssocID="{CC9D1510-CF46-45C2-8D6D-77BF6B1EE8D1}" presName="sibTrans" presStyleCnt="0"/>
      <dgm:spPr/>
    </dgm:pt>
    <dgm:pt modelId="{45836487-E70C-45DB-9CE7-8E5E735B92B2}" type="pres">
      <dgm:prSet presAssocID="{78A8F9C0-321C-4F5E-BF35-748807FDED43}" presName="compositeNode" presStyleCnt="0">
        <dgm:presLayoutVars>
          <dgm:bulletEnabled val="1"/>
        </dgm:presLayoutVars>
      </dgm:prSet>
      <dgm:spPr/>
    </dgm:pt>
    <dgm:pt modelId="{7B1A157B-A193-4949-A712-170513AE43FA}" type="pres">
      <dgm:prSet presAssocID="{78A8F9C0-321C-4F5E-BF35-748807FDED43}" presName="bgRect" presStyleLbl="bgAccFollowNode1" presStyleIdx="3" presStyleCnt="4"/>
      <dgm:spPr/>
    </dgm:pt>
    <dgm:pt modelId="{EBB351E2-E595-4BD2-8C01-0E8288BB4C28}" type="pres">
      <dgm:prSet presAssocID="{8085304E-DCF2-4E62-8F27-31522FC92B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F6B7F50-8E07-4B98-B13B-5CCDAF8615E2}" type="pres">
      <dgm:prSet presAssocID="{78A8F9C0-321C-4F5E-BF35-748807FDED43}" presName="bottomLine" presStyleLbl="alignNode1" presStyleIdx="7" presStyleCnt="8">
        <dgm:presLayoutVars/>
      </dgm:prSet>
      <dgm:spPr/>
    </dgm:pt>
    <dgm:pt modelId="{F27BA10F-D3DF-4EB1-8A9C-049ED860EA85}" type="pres">
      <dgm:prSet presAssocID="{78A8F9C0-321C-4F5E-BF35-748807FDED4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27A760A-1EB6-453D-ADC6-3CB51C8C279E}" type="presOf" srcId="{14760C65-098F-4D54-B418-0F6E78A90A72}" destId="{D7FECF35-5E42-4E25-8857-223544EE543F}" srcOrd="0" destOrd="0" presId="urn:microsoft.com/office/officeart/2016/7/layout/BasicLinearProcessNumbered"/>
    <dgm:cxn modelId="{4A7FD713-E375-4240-B430-83188E91369B}" type="presOf" srcId="{8AE6B9DB-6231-4E5F-94CB-33FC6EDE3440}" destId="{8B5170CC-F167-4548-96B2-E757A064DD5B}" srcOrd="1" destOrd="0" presId="urn:microsoft.com/office/officeart/2016/7/layout/BasicLinearProcessNumbered"/>
    <dgm:cxn modelId="{76151D1C-E758-4E57-B039-3C6383E6F889}" type="presOf" srcId="{14760C65-098F-4D54-B418-0F6E78A90A72}" destId="{6E0B4B33-B8FD-40A6-8052-368C61F27F18}" srcOrd="1" destOrd="0" presId="urn:microsoft.com/office/officeart/2016/7/layout/BasicLinearProcessNumbered"/>
    <dgm:cxn modelId="{85F7C21C-940C-4687-A1FD-469C741C4EB2}" type="presOf" srcId="{66B0EA3D-5827-44E5-A8B5-9AC2FAE3FF87}" destId="{F5DCB6F0-1D55-4133-B258-7857626B78B7}" srcOrd="0" destOrd="0" presId="urn:microsoft.com/office/officeart/2016/7/layout/BasicLinearProcessNumbered"/>
    <dgm:cxn modelId="{10263129-2646-42ED-9DD0-1E6144900A0F}" type="presOf" srcId="{7DEAEE93-6159-4B49-BEA5-6524672A1361}" destId="{13A00FBA-9D6A-41CE-A42E-A48CA2763EBC}" srcOrd="0" destOrd="0" presId="urn:microsoft.com/office/officeart/2016/7/layout/BasicLinearProcessNumbered"/>
    <dgm:cxn modelId="{9DD7092B-1722-4C48-8DAA-2364978E4353}" type="presOf" srcId="{8AE6B9DB-6231-4E5F-94CB-33FC6EDE3440}" destId="{8441C121-AE7E-4D5A-B560-B141BDAA9352}" srcOrd="0" destOrd="0" presId="urn:microsoft.com/office/officeart/2016/7/layout/BasicLinearProcessNumbered"/>
    <dgm:cxn modelId="{B622D840-6EDE-40D0-918A-117BA6543BF6}" type="presOf" srcId="{6F877AE9-DF45-4DC3-B597-42098CD71577}" destId="{C206BF2A-425A-4233-AA13-153614A926D0}" srcOrd="0" destOrd="0" presId="urn:microsoft.com/office/officeart/2016/7/layout/BasicLinearProcessNumbered"/>
    <dgm:cxn modelId="{200A5563-7345-4A2B-8C22-7A64FCE4237E}" type="presOf" srcId="{8085304E-DCF2-4E62-8F27-31522FC92BDB}" destId="{EBB351E2-E595-4BD2-8C01-0E8288BB4C28}" srcOrd="0" destOrd="0" presId="urn:microsoft.com/office/officeart/2016/7/layout/BasicLinearProcessNumbered"/>
    <dgm:cxn modelId="{88E78C4B-E6D8-4F9E-9C50-C8E328CD3A94}" type="presOf" srcId="{6AD7F9C8-BB0A-463A-A789-32CF88C7B72E}" destId="{C6026EC0-980F-45E2-8A08-6416D1DAD3DD}" srcOrd="0" destOrd="0" presId="urn:microsoft.com/office/officeart/2016/7/layout/BasicLinearProcessNumbered"/>
    <dgm:cxn modelId="{5E9481A2-CBB5-45D7-A1FF-209F43B18F73}" srcId="{7DEAEE93-6159-4B49-BEA5-6524672A1361}" destId="{66B0EA3D-5827-44E5-A8B5-9AC2FAE3FF87}" srcOrd="0" destOrd="0" parTransId="{111D2C8A-E1C2-4226-A7ED-5440F51D7DCB}" sibTransId="{6F877AE9-DF45-4DC3-B597-42098CD71577}"/>
    <dgm:cxn modelId="{424050B5-154E-4CCE-8E60-43CD8AB9B7A1}" type="presOf" srcId="{78A8F9C0-321C-4F5E-BF35-748807FDED43}" destId="{7B1A157B-A193-4949-A712-170513AE43FA}" srcOrd="0" destOrd="0" presId="urn:microsoft.com/office/officeart/2016/7/layout/BasicLinearProcessNumbered"/>
    <dgm:cxn modelId="{80044FBC-90CE-453B-A419-A6DDFCDDFB37}" srcId="{7DEAEE93-6159-4B49-BEA5-6524672A1361}" destId="{78A8F9C0-321C-4F5E-BF35-748807FDED43}" srcOrd="3" destOrd="0" parTransId="{0361F73A-8CD2-4592-8B4E-86FCEBDD2C2F}" sibTransId="{8085304E-DCF2-4E62-8F27-31522FC92BDB}"/>
    <dgm:cxn modelId="{5072BFE1-0730-441C-BBB2-B014F0897A90}" type="presOf" srcId="{78A8F9C0-321C-4F5E-BF35-748807FDED43}" destId="{F27BA10F-D3DF-4EB1-8A9C-049ED860EA85}" srcOrd="1" destOrd="0" presId="urn:microsoft.com/office/officeart/2016/7/layout/BasicLinearProcessNumbered"/>
    <dgm:cxn modelId="{F7810DEA-D8E9-44FB-A3BE-3519ADEF3D9C}" srcId="{7DEAEE93-6159-4B49-BEA5-6524672A1361}" destId="{14760C65-098F-4D54-B418-0F6E78A90A72}" srcOrd="2" destOrd="0" parTransId="{DCBCCD73-B729-48D3-B537-1B9040516E2B}" sibTransId="{CC9D1510-CF46-45C2-8D6D-77BF6B1EE8D1}"/>
    <dgm:cxn modelId="{09FDA3EF-4A5D-4D91-B608-781290926642}" srcId="{7DEAEE93-6159-4B49-BEA5-6524672A1361}" destId="{8AE6B9DB-6231-4E5F-94CB-33FC6EDE3440}" srcOrd="1" destOrd="0" parTransId="{64E0E6E8-DD44-4F1C-B212-CB1DB3B77682}" sibTransId="{6AD7F9C8-BB0A-463A-A789-32CF88C7B72E}"/>
    <dgm:cxn modelId="{DD0B4EF6-6D21-4175-BE53-99005D6E8D80}" type="presOf" srcId="{66B0EA3D-5827-44E5-A8B5-9AC2FAE3FF87}" destId="{A757D020-47D1-433E-8317-41829C8CA2BA}" srcOrd="1" destOrd="0" presId="urn:microsoft.com/office/officeart/2016/7/layout/BasicLinearProcessNumbered"/>
    <dgm:cxn modelId="{243694FA-3735-4B5B-A2A5-C89801E691DA}" type="presOf" srcId="{CC9D1510-CF46-45C2-8D6D-77BF6B1EE8D1}" destId="{2587ED6D-F422-4D5F-B7CF-CA3AE065E289}" srcOrd="0" destOrd="0" presId="urn:microsoft.com/office/officeart/2016/7/layout/BasicLinearProcessNumbered"/>
    <dgm:cxn modelId="{76716109-155E-4F1D-91D1-98E5901143FC}" type="presParOf" srcId="{13A00FBA-9D6A-41CE-A42E-A48CA2763EBC}" destId="{D9C3EEA9-62E0-4643-951A-16E32C1005D0}" srcOrd="0" destOrd="0" presId="urn:microsoft.com/office/officeart/2016/7/layout/BasicLinearProcessNumbered"/>
    <dgm:cxn modelId="{36450667-4FB9-4B07-8185-A5DECE79EB05}" type="presParOf" srcId="{D9C3EEA9-62E0-4643-951A-16E32C1005D0}" destId="{F5DCB6F0-1D55-4133-B258-7857626B78B7}" srcOrd="0" destOrd="0" presId="urn:microsoft.com/office/officeart/2016/7/layout/BasicLinearProcessNumbered"/>
    <dgm:cxn modelId="{684299A6-11F3-46C4-9A38-8111B9A9F6F2}" type="presParOf" srcId="{D9C3EEA9-62E0-4643-951A-16E32C1005D0}" destId="{C206BF2A-425A-4233-AA13-153614A926D0}" srcOrd="1" destOrd="0" presId="urn:microsoft.com/office/officeart/2016/7/layout/BasicLinearProcessNumbered"/>
    <dgm:cxn modelId="{09BFAE30-147F-4536-B705-FF3AB27A74F2}" type="presParOf" srcId="{D9C3EEA9-62E0-4643-951A-16E32C1005D0}" destId="{A611619B-D923-41E1-96C3-5D5C002A0A89}" srcOrd="2" destOrd="0" presId="urn:microsoft.com/office/officeart/2016/7/layout/BasicLinearProcessNumbered"/>
    <dgm:cxn modelId="{B209B2D5-0039-4755-850E-22BB6213BE1F}" type="presParOf" srcId="{D9C3EEA9-62E0-4643-951A-16E32C1005D0}" destId="{A757D020-47D1-433E-8317-41829C8CA2BA}" srcOrd="3" destOrd="0" presId="urn:microsoft.com/office/officeart/2016/7/layout/BasicLinearProcessNumbered"/>
    <dgm:cxn modelId="{E9449E74-5F5B-438E-8C41-F2FD36AAD3BE}" type="presParOf" srcId="{13A00FBA-9D6A-41CE-A42E-A48CA2763EBC}" destId="{844A0E5E-38A0-48EE-85F3-673AFB0344BB}" srcOrd="1" destOrd="0" presId="urn:microsoft.com/office/officeart/2016/7/layout/BasicLinearProcessNumbered"/>
    <dgm:cxn modelId="{9CFF7CB9-299E-4A4E-8A7A-6BAC5F47131C}" type="presParOf" srcId="{13A00FBA-9D6A-41CE-A42E-A48CA2763EBC}" destId="{6A71B01D-2430-45EC-9227-79A5F41C5F98}" srcOrd="2" destOrd="0" presId="urn:microsoft.com/office/officeart/2016/7/layout/BasicLinearProcessNumbered"/>
    <dgm:cxn modelId="{621F034B-C9ED-4F9C-9CA0-8E212F50875B}" type="presParOf" srcId="{6A71B01D-2430-45EC-9227-79A5F41C5F98}" destId="{8441C121-AE7E-4D5A-B560-B141BDAA9352}" srcOrd="0" destOrd="0" presId="urn:microsoft.com/office/officeart/2016/7/layout/BasicLinearProcessNumbered"/>
    <dgm:cxn modelId="{7A2DB81D-155F-4388-9ECA-461A7EFDF35B}" type="presParOf" srcId="{6A71B01D-2430-45EC-9227-79A5F41C5F98}" destId="{C6026EC0-980F-45E2-8A08-6416D1DAD3DD}" srcOrd="1" destOrd="0" presId="urn:microsoft.com/office/officeart/2016/7/layout/BasicLinearProcessNumbered"/>
    <dgm:cxn modelId="{76041DA0-CE97-4376-8B08-FB9936023E1D}" type="presParOf" srcId="{6A71B01D-2430-45EC-9227-79A5F41C5F98}" destId="{FBE0BE1C-9594-4CB3-B5A1-77C5D1AF319E}" srcOrd="2" destOrd="0" presId="urn:microsoft.com/office/officeart/2016/7/layout/BasicLinearProcessNumbered"/>
    <dgm:cxn modelId="{5045C7FE-0A9E-4C3C-9935-B0C5787785F3}" type="presParOf" srcId="{6A71B01D-2430-45EC-9227-79A5F41C5F98}" destId="{8B5170CC-F167-4548-96B2-E757A064DD5B}" srcOrd="3" destOrd="0" presId="urn:microsoft.com/office/officeart/2016/7/layout/BasicLinearProcessNumbered"/>
    <dgm:cxn modelId="{95C5A8DC-05B1-491B-A946-20AE33EBBC11}" type="presParOf" srcId="{13A00FBA-9D6A-41CE-A42E-A48CA2763EBC}" destId="{40709592-6251-466F-89E3-E9D75B2A3D18}" srcOrd="3" destOrd="0" presId="urn:microsoft.com/office/officeart/2016/7/layout/BasicLinearProcessNumbered"/>
    <dgm:cxn modelId="{20348987-0586-4E72-BCBA-C4E39A650E79}" type="presParOf" srcId="{13A00FBA-9D6A-41CE-A42E-A48CA2763EBC}" destId="{980E64E0-D34D-4AEA-BC17-0DBE37FEED79}" srcOrd="4" destOrd="0" presId="urn:microsoft.com/office/officeart/2016/7/layout/BasicLinearProcessNumbered"/>
    <dgm:cxn modelId="{7A01900E-C41D-4EF9-8463-36909382F7E9}" type="presParOf" srcId="{980E64E0-D34D-4AEA-BC17-0DBE37FEED79}" destId="{D7FECF35-5E42-4E25-8857-223544EE543F}" srcOrd="0" destOrd="0" presId="urn:microsoft.com/office/officeart/2016/7/layout/BasicLinearProcessNumbered"/>
    <dgm:cxn modelId="{2D567098-1E01-4E53-A0AC-1E5F59394BAB}" type="presParOf" srcId="{980E64E0-D34D-4AEA-BC17-0DBE37FEED79}" destId="{2587ED6D-F422-4D5F-B7CF-CA3AE065E289}" srcOrd="1" destOrd="0" presId="urn:microsoft.com/office/officeart/2016/7/layout/BasicLinearProcessNumbered"/>
    <dgm:cxn modelId="{91A7DBD4-9B3A-44A4-A9C9-9E3B050D794F}" type="presParOf" srcId="{980E64E0-D34D-4AEA-BC17-0DBE37FEED79}" destId="{08AD79D7-E7EA-4012-B7AA-D09B5CFB3B63}" srcOrd="2" destOrd="0" presId="urn:microsoft.com/office/officeart/2016/7/layout/BasicLinearProcessNumbered"/>
    <dgm:cxn modelId="{694E7C0B-CC4A-420A-A435-8A418475339B}" type="presParOf" srcId="{980E64E0-D34D-4AEA-BC17-0DBE37FEED79}" destId="{6E0B4B33-B8FD-40A6-8052-368C61F27F18}" srcOrd="3" destOrd="0" presId="urn:microsoft.com/office/officeart/2016/7/layout/BasicLinearProcessNumbered"/>
    <dgm:cxn modelId="{EEB5DC0C-6E97-4BEC-8336-F30CF6CB4A65}" type="presParOf" srcId="{13A00FBA-9D6A-41CE-A42E-A48CA2763EBC}" destId="{16A8D21C-EF30-4932-8FB8-712DBCA1CA9F}" srcOrd="5" destOrd="0" presId="urn:microsoft.com/office/officeart/2016/7/layout/BasicLinearProcessNumbered"/>
    <dgm:cxn modelId="{908ECB43-9E82-435D-B22E-C33DBAC27133}" type="presParOf" srcId="{13A00FBA-9D6A-41CE-A42E-A48CA2763EBC}" destId="{45836487-E70C-45DB-9CE7-8E5E735B92B2}" srcOrd="6" destOrd="0" presId="urn:microsoft.com/office/officeart/2016/7/layout/BasicLinearProcessNumbered"/>
    <dgm:cxn modelId="{A7F42F40-5D23-4859-86DA-9D5175B11E14}" type="presParOf" srcId="{45836487-E70C-45DB-9CE7-8E5E735B92B2}" destId="{7B1A157B-A193-4949-A712-170513AE43FA}" srcOrd="0" destOrd="0" presId="urn:microsoft.com/office/officeart/2016/7/layout/BasicLinearProcessNumbered"/>
    <dgm:cxn modelId="{7AB17C41-42DC-4EA9-8418-34AFC76F6EBB}" type="presParOf" srcId="{45836487-E70C-45DB-9CE7-8E5E735B92B2}" destId="{EBB351E2-E595-4BD2-8C01-0E8288BB4C28}" srcOrd="1" destOrd="0" presId="urn:microsoft.com/office/officeart/2016/7/layout/BasicLinearProcessNumbered"/>
    <dgm:cxn modelId="{BB9821B9-94F5-4989-A064-52186AC40C5E}" type="presParOf" srcId="{45836487-E70C-45DB-9CE7-8E5E735B92B2}" destId="{4F6B7F50-8E07-4B98-B13B-5CCDAF8615E2}" srcOrd="2" destOrd="0" presId="urn:microsoft.com/office/officeart/2016/7/layout/BasicLinearProcessNumbered"/>
    <dgm:cxn modelId="{0CF9217D-0838-40E2-B925-19B966BB2A80}" type="presParOf" srcId="{45836487-E70C-45DB-9CE7-8E5E735B92B2}" destId="{F27BA10F-D3DF-4EB1-8A9C-049ED860EA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CB6F0-1D55-4133-B258-7857626B78B7}">
      <dsp:nvSpPr>
        <dsp:cNvPr id="0" name=""/>
        <dsp:cNvSpPr/>
      </dsp:nvSpPr>
      <dsp:spPr>
        <a:xfrm>
          <a:off x="3121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Update the </a:t>
          </a:r>
          <a:r>
            <a:rPr lang="en-GB" sz="1400" b="1" kern="1200">
              <a:latin typeface="Seaford Display"/>
            </a:rPr>
            <a:t>use case and </a:t>
          </a:r>
          <a:r>
            <a:rPr lang="en-GB" sz="1400" b="1" kern="1200"/>
            <a:t>sequence </a:t>
          </a:r>
          <a:r>
            <a:rPr lang="en-GB" sz="1400" b="1" kern="1200">
              <a:latin typeface="Seaford Display"/>
            </a:rPr>
            <a:t>diagrams</a:t>
          </a:r>
          <a:r>
            <a:rPr lang="en-GB" sz="1400" kern="1200"/>
            <a:t>: Created a sequence diagram for each </a:t>
          </a:r>
          <a:r>
            <a:rPr lang="en-GB" sz="1400" b="1" i="0" kern="1200">
              <a:latin typeface="Seaford Display"/>
            </a:rPr>
            <a:t>use case</a:t>
          </a:r>
          <a:r>
            <a:rPr lang="en-GB" sz="1400" kern="1200"/>
            <a:t> (add book, update book, delete book)</a:t>
          </a:r>
          <a:endParaRPr lang="en-US" sz="1400" kern="1200"/>
        </a:p>
      </dsp:txBody>
      <dsp:txXfrm>
        <a:off x="3121" y="1211326"/>
        <a:ext cx="2476032" cy="1912620"/>
      </dsp:txXfrm>
    </dsp:sp>
    <dsp:sp modelId="{C206BF2A-425A-4233-AA13-153614A926D0}">
      <dsp:nvSpPr>
        <dsp:cNvPr id="0" name=""/>
        <dsp:cNvSpPr/>
      </dsp:nvSpPr>
      <dsp:spPr>
        <a:xfrm>
          <a:off x="762982" y="318769"/>
          <a:ext cx="956310" cy="9563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903030" y="458817"/>
        <a:ext cx="676214" cy="676214"/>
      </dsp:txXfrm>
    </dsp:sp>
    <dsp:sp modelId="{A611619B-D923-41E1-96C3-5D5C002A0A89}">
      <dsp:nvSpPr>
        <dsp:cNvPr id="0" name=""/>
        <dsp:cNvSpPr/>
      </dsp:nvSpPr>
      <dsp:spPr>
        <a:xfrm>
          <a:off x="3121" y="3187628"/>
          <a:ext cx="2476032" cy="72"/>
        </a:xfrm>
        <a:prstGeom prst="rect">
          <a:avLst/>
        </a:prstGeom>
        <a:solidFill>
          <a:schemeClr val="accent2">
            <a:hueOff val="-213761"/>
            <a:satOff val="1550"/>
            <a:lumOff val="196"/>
            <a:alphaOff val="0"/>
          </a:schemeClr>
        </a:solidFill>
        <a:ln w="12700" cap="flat" cmpd="sng" algn="ctr">
          <a:solidFill>
            <a:schemeClr val="accent2">
              <a:hueOff val="-213761"/>
              <a:satOff val="155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C121-AE7E-4D5A-B560-B141BDAA9352}">
      <dsp:nvSpPr>
        <dsp:cNvPr id="0" name=""/>
        <dsp:cNvSpPr/>
      </dsp:nvSpPr>
      <dsp:spPr>
        <a:xfrm>
          <a:off x="2726757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-219076"/>
            <a:satOff val="4487"/>
            <a:lumOff val="2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9076"/>
              <a:satOff val="4487"/>
              <a:lumOff val="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Add Book Feature</a:t>
          </a:r>
          <a:r>
            <a:rPr lang="en-GB" sz="1400" kern="1200"/>
            <a:t>: Successfully implemented a feature to add books directly through the URL</a:t>
          </a:r>
          <a:endParaRPr lang="en-US" sz="1400" kern="1200"/>
        </a:p>
      </dsp:txBody>
      <dsp:txXfrm>
        <a:off x="2726757" y="1211326"/>
        <a:ext cx="2476032" cy="1912620"/>
      </dsp:txXfrm>
    </dsp:sp>
    <dsp:sp modelId="{C6026EC0-980F-45E2-8A08-6416D1DAD3DD}">
      <dsp:nvSpPr>
        <dsp:cNvPr id="0" name=""/>
        <dsp:cNvSpPr/>
      </dsp:nvSpPr>
      <dsp:spPr>
        <a:xfrm>
          <a:off x="3486618" y="318769"/>
          <a:ext cx="956310" cy="956310"/>
        </a:xfrm>
        <a:prstGeom prst="ellipse">
          <a:avLst/>
        </a:prstGeom>
        <a:solidFill>
          <a:schemeClr val="accent2">
            <a:hueOff val="-427522"/>
            <a:satOff val="3101"/>
            <a:lumOff val="392"/>
            <a:alphaOff val="0"/>
          </a:schemeClr>
        </a:solidFill>
        <a:ln w="12700" cap="flat" cmpd="sng" algn="ctr">
          <a:solidFill>
            <a:schemeClr val="accent2">
              <a:hueOff val="-427522"/>
              <a:satOff val="310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626666" y="458817"/>
        <a:ext cx="676214" cy="676214"/>
      </dsp:txXfrm>
    </dsp:sp>
    <dsp:sp modelId="{FBE0BE1C-9594-4CB3-B5A1-77C5D1AF319E}">
      <dsp:nvSpPr>
        <dsp:cNvPr id="0" name=""/>
        <dsp:cNvSpPr/>
      </dsp:nvSpPr>
      <dsp:spPr>
        <a:xfrm>
          <a:off x="2726757" y="3187628"/>
          <a:ext cx="2476032" cy="72"/>
        </a:xfrm>
        <a:prstGeom prst="rect">
          <a:avLst/>
        </a:prstGeom>
        <a:solidFill>
          <a:schemeClr val="accent2">
            <a:hueOff val="-641283"/>
            <a:satOff val="4651"/>
            <a:lumOff val="588"/>
            <a:alphaOff val="0"/>
          </a:schemeClr>
        </a:solidFill>
        <a:ln w="12700" cap="flat" cmpd="sng" algn="ctr">
          <a:solidFill>
            <a:schemeClr val="accent2">
              <a:hueOff val="-641283"/>
              <a:satOff val="4651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CF35-5E42-4E25-8857-223544EE543F}">
      <dsp:nvSpPr>
        <dsp:cNvPr id="0" name=""/>
        <dsp:cNvSpPr/>
      </dsp:nvSpPr>
      <dsp:spPr>
        <a:xfrm>
          <a:off x="5450393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-438151"/>
            <a:satOff val="8974"/>
            <a:lumOff val="5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38151"/>
              <a:satOff val="8974"/>
              <a:lumOff val="5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Update Book Feature</a:t>
          </a:r>
          <a:r>
            <a:rPr lang="en-GB" sz="1400" kern="1200"/>
            <a:t>: Created a URL-based function to update book details</a:t>
          </a:r>
          <a:endParaRPr lang="en-US" sz="1400" kern="1200"/>
        </a:p>
      </dsp:txBody>
      <dsp:txXfrm>
        <a:off x="5450393" y="1211326"/>
        <a:ext cx="2476032" cy="1912620"/>
      </dsp:txXfrm>
    </dsp:sp>
    <dsp:sp modelId="{2587ED6D-F422-4D5F-B7CF-CA3AE065E289}">
      <dsp:nvSpPr>
        <dsp:cNvPr id="0" name=""/>
        <dsp:cNvSpPr/>
      </dsp:nvSpPr>
      <dsp:spPr>
        <a:xfrm>
          <a:off x="6210255" y="318769"/>
          <a:ext cx="956310" cy="956310"/>
        </a:xfrm>
        <a:prstGeom prst="ellipse">
          <a:avLst/>
        </a:prstGeom>
        <a:solidFill>
          <a:schemeClr val="accent2">
            <a:hueOff val="-855043"/>
            <a:satOff val="6202"/>
            <a:lumOff val="783"/>
            <a:alphaOff val="0"/>
          </a:schemeClr>
        </a:solidFill>
        <a:ln w="12700" cap="flat" cmpd="sng" algn="ctr">
          <a:solidFill>
            <a:schemeClr val="accent2">
              <a:hueOff val="-855043"/>
              <a:satOff val="6202"/>
              <a:lumOff val="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50303" y="458817"/>
        <a:ext cx="676214" cy="676214"/>
      </dsp:txXfrm>
    </dsp:sp>
    <dsp:sp modelId="{08AD79D7-E7EA-4012-B7AA-D09B5CFB3B63}">
      <dsp:nvSpPr>
        <dsp:cNvPr id="0" name=""/>
        <dsp:cNvSpPr/>
      </dsp:nvSpPr>
      <dsp:spPr>
        <a:xfrm>
          <a:off x="5450393" y="3187628"/>
          <a:ext cx="2476032" cy="72"/>
        </a:xfrm>
        <a:prstGeom prst="rect">
          <a:avLst/>
        </a:prstGeom>
        <a:solidFill>
          <a:schemeClr val="accent2">
            <a:hueOff val="-1068804"/>
            <a:satOff val="7752"/>
            <a:lumOff val="979"/>
            <a:alphaOff val="0"/>
          </a:schemeClr>
        </a:solidFill>
        <a:ln w="12700" cap="flat" cmpd="sng" algn="ctr">
          <a:solidFill>
            <a:schemeClr val="accent2">
              <a:hueOff val="-1068804"/>
              <a:satOff val="7752"/>
              <a:lumOff val="9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157B-A193-4949-A712-170513AE43FA}">
      <dsp:nvSpPr>
        <dsp:cNvPr id="0" name=""/>
        <dsp:cNvSpPr/>
      </dsp:nvSpPr>
      <dsp:spPr>
        <a:xfrm>
          <a:off x="8174029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-657227"/>
            <a:satOff val="13461"/>
            <a:lumOff val="8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57227"/>
              <a:satOff val="13461"/>
              <a:lumOff val="8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Delete Book Feature</a:t>
          </a:r>
          <a:r>
            <a:rPr lang="en-GB" sz="1400" kern="1200"/>
            <a:t>: Added a function to remove a book entry from the inventory with a straightforward URL-based deletion</a:t>
          </a:r>
          <a:endParaRPr lang="en-US" sz="1400" kern="1200"/>
        </a:p>
      </dsp:txBody>
      <dsp:txXfrm>
        <a:off x="8174029" y="1211326"/>
        <a:ext cx="2476032" cy="1912620"/>
      </dsp:txXfrm>
    </dsp:sp>
    <dsp:sp modelId="{EBB351E2-E595-4BD2-8C01-0E8288BB4C28}">
      <dsp:nvSpPr>
        <dsp:cNvPr id="0" name=""/>
        <dsp:cNvSpPr/>
      </dsp:nvSpPr>
      <dsp:spPr>
        <a:xfrm>
          <a:off x="8933891" y="318769"/>
          <a:ext cx="956310" cy="956310"/>
        </a:xfrm>
        <a:prstGeom prst="ellipse">
          <a:avLst/>
        </a:prstGeom>
        <a:solidFill>
          <a:schemeClr val="accent2">
            <a:hueOff val="-1282565"/>
            <a:satOff val="9303"/>
            <a:lumOff val="1175"/>
            <a:alphaOff val="0"/>
          </a:schemeClr>
        </a:solidFill>
        <a:ln w="12700" cap="flat" cmpd="sng" algn="ctr">
          <a:solidFill>
            <a:schemeClr val="accent2">
              <a:hueOff val="-1282565"/>
              <a:satOff val="9303"/>
              <a:lumOff val="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9073939" y="458817"/>
        <a:ext cx="676214" cy="676214"/>
      </dsp:txXfrm>
    </dsp:sp>
    <dsp:sp modelId="{4F6B7F50-8E07-4B98-B13B-5CCDAF8615E2}">
      <dsp:nvSpPr>
        <dsp:cNvPr id="0" name=""/>
        <dsp:cNvSpPr/>
      </dsp:nvSpPr>
      <dsp:spPr>
        <a:xfrm>
          <a:off x="8174029" y="3187628"/>
          <a:ext cx="2476032" cy="72"/>
        </a:xfrm>
        <a:prstGeom prst="rect">
          <a:avLst/>
        </a:prstGeom>
        <a:solidFill>
          <a:schemeClr val="accent2">
            <a:hueOff val="-1496326"/>
            <a:satOff val="10853"/>
            <a:lumOff val="1371"/>
            <a:alphaOff val="0"/>
          </a:schemeClr>
        </a:solidFill>
        <a:ln w="12700" cap="flat" cmpd="sng" algn="ctr">
          <a:solidFill>
            <a:schemeClr val="accent2">
              <a:hueOff val="-1496326"/>
              <a:satOff val="10853"/>
              <a:lumOff val="13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3/29/2025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GB" sz="2400"/>
              <a:t>Week Two Progress Update: Enhancements and Task Completion for  Readers Haven</a:t>
            </a:r>
          </a:p>
          <a:p>
            <a:endParaRPr lang="en-GB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Laurent </a:t>
            </a:r>
          </a:p>
          <a:p>
            <a:r>
              <a:rPr lang="en-GB"/>
              <a:t>Abdellah</a:t>
            </a:r>
          </a:p>
        </p:txBody>
      </p:sp>
      <p:pic>
        <p:nvPicPr>
          <p:cNvPr id="49" name="Picture 48" descr="A blue abstract watercolor pattern on a white background">
            <a:extLst>
              <a:ext uri="{FF2B5EF4-FFF2-40B4-BE49-F238E27FC236}">
                <a16:creationId xmlns:a16="http://schemas.microsoft.com/office/drawing/2014/main" id="{13DCB58F-B970-F564-93F5-EFD414EA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83" r="24334" b="-3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E66-5007-2D1D-855E-3E393E46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Project Overview Recap &amp; Week Two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4D94-FDC5-5FA4-A706-84B5930B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Implementing additional views and functionalities.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Testing the add, update, and delete book features.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Ensuring data validation and handling errors effectively.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5E3E3-7E4E-FA91-3705-6085C91C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Upgrade Summary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78E8F8-14BA-6899-7EE9-055BB1292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24276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3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0F11-7E77-FD3B-8174-89EB828D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Functionality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4875-FE7D-7841-A409-31434D35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Diagram updates instead of one global sequence diagram, we created for each use case its sequence diagram.</a:t>
            </a:r>
          </a:p>
          <a:p>
            <a:r>
              <a:rPr lang="en-GB">
                <a:ea typeface="+mn-lt"/>
                <a:cs typeface="+mn-lt"/>
              </a:rPr>
              <a:t>Enabled book additions through URLs without requiring admin privileges, fixing the previous limitation that restricted adding books only via the admin page. (Demonstration through the project)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216C4-B2C6-CCB7-A9D1-E820D78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Class diagram </a:t>
            </a:r>
          </a:p>
        </p:txBody>
      </p:sp>
      <p:pic>
        <p:nvPicPr>
          <p:cNvPr id="7" name="內容版面配置區 6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56FBA6B6-CD4C-9AAD-1FC0-15B87D8D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543754"/>
            <a:ext cx="8267296" cy="2970233"/>
          </a:xfrm>
        </p:spPr>
      </p:pic>
    </p:spTree>
    <p:extLst>
      <p:ext uri="{BB962C8B-B14F-4D97-AF65-F5344CB8AC3E}">
        <p14:creationId xmlns:p14="http://schemas.microsoft.com/office/powerpoint/2010/main" val="364596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223B-59C3-675B-8FA5-3CA2C7DF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57" y="657644"/>
            <a:ext cx="8267296" cy="1446550"/>
          </a:xfrm>
        </p:spPr>
        <p:txBody>
          <a:bodyPr/>
          <a:lstStyle/>
          <a:p>
            <a:r>
              <a:rPr lang="en-US"/>
              <a:t>Use case diagram:</a:t>
            </a:r>
          </a:p>
        </p:txBody>
      </p:sp>
      <p:pic>
        <p:nvPicPr>
          <p:cNvPr id="4" name="Content Placeholder 3" descr="A screen shot of a diagram&#10;&#10;Description automatically generated">
            <a:extLst>
              <a:ext uri="{FF2B5EF4-FFF2-40B4-BE49-F238E27FC236}">
                <a16:creationId xmlns:a16="http://schemas.microsoft.com/office/drawing/2014/main" id="{58F26452-29F1-AFC4-63F2-49EC26BA8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" y="2105485"/>
            <a:ext cx="5046647" cy="3354662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59C658-6B90-BC90-E30B-04A0F311D074}"/>
              </a:ext>
            </a:extLst>
          </p:cNvPr>
          <p:cNvSpPr/>
          <p:nvPr/>
        </p:nvSpPr>
        <p:spPr>
          <a:xfrm>
            <a:off x="5077557" y="3779064"/>
            <a:ext cx="1015999" cy="635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AB326C-ECB9-A7D2-3067-ABCE8E23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70" y="1975826"/>
            <a:ext cx="5056799" cy="3775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DF587-59FD-1A27-DC59-4FD3D4B85480}"/>
              </a:ext>
            </a:extLst>
          </p:cNvPr>
          <p:cNvSpPr txBox="1"/>
          <p:nvPr/>
        </p:nvSpPr>
        <p:spPr>
          <a:xfrm>
            <a:off x="1098225" y="1462129"/>
            <a:ext cx="2250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the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813AF-80EF-792D-1D4F-3003CEEC6C69}"/>
              </a:ext>
            </a:extLst>
          </p:cNvPr>
          <p:cNvSpPr txBox="1"/>
          <p:nvPr/>
        </p:nvSpPr>
        <p:spPr>
          <a:xfrm>
            <a:off x="7301686" y="1462129"/>
            <a:ext cx="2250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the update</a:t>
            </a:r>
          </a:p>
        </p:txBody>
      </p:sp>
    </p:spTree>
    <p:extLst>
      <p:ext uri="{BB962C8B-B14F-4D97-AF65-F5344CB8AC3E}">
        <p14:creationId xmlns:p14="http://schemas.microsoft.com/office/powerpoint/2010/main" val="4927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DFE7-F160-C43B-45C9-F2A339A7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6" y="364567"/>
            <a:ext cx="8267296" cy="1446550"/>
          </a:xfrm>
        </p:spPr>
        <p:txBody>
          <a:bodyPr/>
          <a:lstStyle/>
          <a:p>
            <a:r>
              <a:rPr lang="en-US"/>
              <a:t>Sequence diagrams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046DFF-8CE5-A6EB-F112-2E0D8762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49" y="2261792"/>
            <a:ext cx="4720005" cy="3188586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7E34029-2B6C-A4DB-E930-F4689D49FFBA}"/>
              </a:ext>
            </a:extLst>
          </p:cNvPr>
          <p:cNvSpPr/>
          <p:nvPr/>
        </p:nvSpPr>
        <p:spPr>
          <a:xfrm>
            <a:off x="4935090" y="3508781"/>
            <a:ext cx="1164166" cy="68791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2EFE03-BE71-01B7-C71D-665FC33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53" y="2181102"/>
            <a:ext cx="5640510" cy="3335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7D868-9FB1-2591-9FC4-C72F2B02E70B}"/>
              </a:ext>
            </a:extLst>
          </p:cNvPr>
          <p:cNvSpPr txBox="1"/>
          <p:nvPr/>
        </p:nvSpPr>
        <p:spPr>
          <a:xfrm>
            <a:off x="1217082" y="1428750"/>
            <a:ext cx="245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the 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4C17-430F-CE3B-451C-A3475D8E09F3}"/>
              </a:ext>
            </a:extLst>
          </p:cNvPr>
          <p:cNvSpPr txBox="1"/>
          <p:nvPr/>
        </p:nvSpPr>
        <p:spPr>
          <a:xfrm>
            <a:off x="7524750" y="1555749"/>
            <a:ext cx="266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the update</a:t>
            </a:r>
          </a:p>
        </p:txBody>
      </p:sp>
    </p:spTree>
    <p:extLst>
      <p:ext uri="{BB962C8B-B14F-4D97-AF65-F5344CB8AC3E}">
        <p14:creationId xmlns:p14="http://schemas.microsoft.com/office/powerpoint/2010/main" val="3465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51B-E592-A283-911C-EB8F75E8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New Feature Added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D6B3-03DA-1DCF-BFCE-91AC67FB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Create add, update, and delete books functions, allowing direct inventory management without accessing the admin interface.</a:t>
            </a:r>
          </a:p>
          <a:p>
            <a:r>
              <a:rPr lang="en-GB"/>
              <a:t>Demonstration through the project.</a:t>
            </a:r>
          </a:p>
        </p:txBody>
      </p:sp>
    </p:spTree>
    <p:extLst>
      <p:ext uri="{BB962C8B-B14F-4D97-AF65-F5344CB8AC3E}">
        <p14:creationId xmlns:p14="http://schemas.microsoft.com/office/powerpoint/2010/main" val="2386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83D-80B1-D6A1-AE2E-7B328765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Next Steps for Week Three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C9E2-FB64-6A01-7F28-6E8C3AF7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4173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MadridVTI</vt:lpstr>
      <vt:lpstr>Week Two Progress Update: Enhancements and Task Completion for  Readers Haven </vt:lpstr>
      <vt:lpstr>Project Overview Recap &amp; Week Two Objectives</vt:lpstr>
      <vt:lpstr>Upgrade Summary</vt:lpstr>
      <vt:lpstr>Functionality Enhancements</vt:lpstr>
      <vt:lpstr>Class diagram </vt:lpstr>
      <vt:lpstr>Use case diagram:</vt:lpstr>
      <vt:lpstr>Sequence diagrams</vt:lpstr>
      <vt:lpstr>New Feature Added</vt:lpstr>
      <vt:lpstr>Next Steps for Week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2024-11-14T11:42:39Z</dcterms:created>
  <dcterms:modified xsi:type="dcterms:W3CDTF">2025-03-29T12:17:34Z</dcterms:modified>
</cp:coreProperties>
</file>