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72" r:id="rId5"/>
    <p:sldId id="271" r:id="rId6"/>
    <p:sldId id="267" r:id="rId7"/>
    <p:sldId id="268" r:id="rId8"/>
    <p:sldId id="269" r:id="rId9"/>
    <p:sldId id="270" r:id="rId10"/>
    <p:sldId id="259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43A6C-C240-4CEC-B291-5E541892504B}" v="71" dt="2024-12-01T12:41:53.932"/>
    <p1510:client id="{8297A497-73F9-4342-B19F-A14A4E60D3C1}" v="4" dt="2024-12-02T11:03:58.944"/>
    <p1510:client id="{9710B78D-13C8-4100-BC8D-905043175CEE}" v="3" dt="2024-12-02T12:26:3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3/29/2025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fetch_google_books/?q=Harry" TargetMode="External"/><Relationship Id="rId2" Type="http://schemas.openxmlformats.org/officeDocument/2006/relationships/hyperlink" Target="http://127.0.0.1:8000/fetch_and_add_book/?title=Har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update_book/?title=Har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GB" sz="2400">
                <a:ea typeface="+mj-lt"/>
                <a:cs typeface="+mj-lt"/>
              </a:rPr>
              <a:t>Week 4 Progress: Google Books API Integration &amp; Enhancements</a:t>
            </a:r>
            <a:endParaRPr lang="en-US"/>
          </a:p>
          <a:p>
            <a:endParaRPr lang="en-GB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Laurent </a:t>
            </a:r>
          </a:p>
          <a:p>
            <a:r>
              <a:rPr lang="en-GB"/>
              <a:t>Abdellah</a:t>
            </a:r>
          </a:p>
        </p:txBody>
      </p:sp>
      <p:pic>
        <p:nvPicPr>
          <p:cNvPr id="49" name="Picture 48" descr="A blue abstract watercolor pattern on a white background">
            <a:extLst>
              <a:ext uri="{FF2B5EF4-FFF2-40B4-BE49-F238E27FC236}">
                <a16:creationId xmlns:a16="http://schemas.microsoft.com/office/drawing/2014/main" id="{13DCB58F-B970-F564-93F5-EFD414EA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83" r="24334" b="-3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50" name="Cross 49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0F11-7E77-FD3B-8174-89EB828D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Functionality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4875-FE7D-7841-A409-31434D35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Fetch and Add Book</a:t>
            </a:r>
            <a:r>
              <a:rPr lang="en-GB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Added a feature to search and add books from Google Books API by title.</a:t>
            </a: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Improved Search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r>
              <a:rPr lang="en-GB">
                <a:ea typeface="+mn-lt"/>
                <a:cs typeface="+mn-lt"/>
              </a:rPr>
              <a:t>You can search directly through the API for books by author or title.</a:t>
            </a:r>
          </a:p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Enhanced Workflow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r>
              <a:rPr lang="en-GB">
                <a:ea typeface="+mn-lt"/>
                <a:cs typeface="+mn-lt"/>
              </a:rPr>
              <a:t>Results from Google API are integrated into our project seamlessly.</a:t>
            </a:r>
          </a:p>
          <a:p>
            <a:endParaRPr lang="en-GB">
              <a:ea typeface="+mn-lt"/>
              <a:cs typeface="+mn-lt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6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216C4-B2C6-CCB7-A9D1-E820D78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+mj-lt"/>
                <a:cs typeface="+mj-lt"/>
              </a:rPr>
              <a:t>Example of</a:t>
            </a:r>
            <a:r>
              <a:rPr lang="zh-TW" altLang="en-US">
                <a:ea typeface="+mj-lt"/>
                <a:cs typeface="+mj-lt"/>
              </a:rPr>
              <a:t> </a:t>
            </a:r>
            <a:r>
              <a:rPr lang="zh-TW">
                <a:ea typeface="+mj-lt"/>
                <a:cs typeface="+mj-lt"/>
              </a:rPr>
              <a:t>Functionality</a:t>
            </a:r>
            <a:endParaRPr lang="en-US" altLang="zh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874A-F466-F655-596D-5D81352C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sz="2100" b="1">
                <a:latin typeface="Arial"/>
                <a:ea typeface="+mn-lt"/>
                <a:cs typeface="Arial"/>
              </a:rPr>
              <a:t>Add a Book Using API</a:t>
            </a:r>
            <a:r>
              <a:rPr lang="en-GB" sz="2100">
                <a:latin typeface="Arial"/>
                <a:ea typeface="+mn-lt"/>
                <a:cs typeface="Arial"/>
              </a:rPr>
              <a:t>:</a:t>
            </a:r>
          </a:p>
          <a:p>
            <a:r>
              <a:rPr lang="en-GB" sz="2100">
                <a:latin typeface="Arial"/>
                <a:ea typeface="+mn-lt"/>
                <a:cs typeface="Arial"/>
              </a:rPr>
              <a:t>URL: </a:t>
            </a:r>
            <a:r>
              <a:rPr lang="en-GB" sz="2100">
                <a:latin typeface="Consolas"/>
                <a:ea typeface="+mn-lt"/>
                <a:cs typeface="+mn-lt"/>
                <a:hlinkClick r:id="rId2"/>
              </a:rPr>
              <a:t>http://127.0.0.1:8000/fetch_and_add_book/?title=Harry</a:t>
            </a:r>
            <a:r>
              <a:rPr lang="en-GB" sz="2100">
                <a:latin typeface="Consolas"/>
                <a:ea typeface="+mn-lt"/>
                <a:cs typeface="+mn-lt"/>
              </a:rPr>
              <a:t> Potter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Search for a Book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r>
              <a:rPr lang="en-GB">
                <a:ea typeface="+mn-lt"/>
                <a:cs typeface="+mn-lt"/>
              </a:rPr>
              <a:t>URL: </a:t>
            </a:r>
            <a:r>
              <a:rPr lang="en-GB">
                <a:latin typeface="Consolas"/>
                <a:ea typeface="+mn-lt"/>
                <a:cs typeface="+mn-lt"/>
                <a:hlinkClick r:id="rId3"/>
              </a:rPr>
              <a:t>http://127.0.0.1:8000/fetch_google_books/?q=Harry</a:t>
            </a:r>
            <a:r>
              <a:rPr lang="en-GB">
                <a:latin typeface="Consolas"/>
                <a:ea typeface="+mn-lt"/>
                <a:cs typeface="+mn-lt"/>
              </a:rPr>
              <a:t> Potter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Update a Book</a:t>
            </a:r>
            <a:r>
              <a:rPr lang="en-GB">
                <a:ea typeface="+mn-lt"/>
                <a:cs typeface="+mn-lt"/>
              </a:rPr>
              <a:t>:</a:t>
            </a:r>
          </a:p>
          <a:p>
            <a:r>
              <a:rPr lang="en-GB">
                <a:ea typeface="+mn-lt"/>
                <a:cs typeface="+mn-lt"/>
              </a:rPr>
              <a:t>URL: </a:t>
            </a:r>
            <a:r>
              <a:rPr lang="en-GB">
                <a:latin typeface="Consolas"/>
                <a:ea typeface="+mn-lt"/>
                <a:cs typeface="+mn-lt"/>
                <a:hlinkClick r:id="rId4"/>
              </a:rPr>
              <a:t>http://127.0.0.1:8000/update_book/?title=Harry</a:t>
            </a:r>
            <a:r>
              <a:rPr lang="en-GB">
                <a:latin typeface="Consolas"/>
                <a:ea typeface="+mn-lt"/>
                <a:cs typeface="+mn-lt"/>
              </a:rPr>
              <a:t> </a:t>
            </a:r>
            <a:r>
              <a:rPr lang="en-GB" err="1">
                <a:latin typeface="Consolas"/>
                <a:ea typeface="+mn-lt"/>
                <a:cs typeface="+mn-lt"/>
              </a:rPr>
              <a:t>Potter&amp;new_title</a:t>
            </a:r>
            <a:r>
              <a:rPr lang="en-GB">
                <a:latin typeface="Consolas"/>
                <a:ea typeface="+mn-lt"/>
                <a:cs typeface="+mn-lt"/>
              </a:rPr>
              <a:t>=HP</a:t>
            </a:r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6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E66-5007-2D1D-855E-3E393E46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Project Overview Recap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4D94-FDC5-5FA4-A706-84B5930B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Previously, books were added only manually.</a:t>
            </a:r>
          </a:p>
          <a:p>
            <a:r>
              <a:rPr lang="en-GB">
                <a:ea typeface="+mn-lt"/>
                <a:cs typeface="+mn-lt"/>
              </a:rPr>
              <a:t>Allowed searching, updating, and deleting books via URLs.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Improved error messages for invalid inputs.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5E3E3-7E4E-FA91-3705-6085C91C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Week 4 Feedback Integration</a:t>
            </a:r>
            <a:endParaRPr lang="en-US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9FEBD20-0592-A068-2696-3D6E2AC0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Integrated Google Books API to fetch book data online.</a:t>
            </a:r>
          </a:p>
          <a:p>
            <a:r>
              <a:rPr lang="en-GB">
                <a:ea typeface="+mn-lt"/>
                <a:cs typeface="+mn-lt"/>
              </a:rPr>
              <a:t>New functionality to fetch and add books automatically using the API.</a:t>
            </a:r>
          </a:p>
          <a:p>
            <a:r>
              <a:rPr lang="en-GB">
                <a:ea typeface="+mn-lt"/>
                <a:cs typeface="+mn-lt"/>
              </a:rPr>
              <a:t>Retained manual book-adding functionality for flexibility.</a:t>
            </a:r>
          </a:p>
        </p:txBody>
      </p:sp>
    </p:spTree>
    <p:extLst>
      <p:ext uri="{BB962C8B-B14F-4D97-AF65-F5344CB8AC3E}">
        <p14:creationId xmlns:p14="http://schemas.microsoft.com/office/powerpoint/2010/main" val="385432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EF5D4-61E2-A010-17F8-A6EF1705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56" y="2046"/>
            <a:ext cx="8267296" cy="1446550"/>
          </a:xfrm>
        </p:spPr>
        <p:txBody>
          <a:bodyPr/>
          <a:lstStyle/>
          <a:p>
            <a:r>
              <a:rPr lang="zh-TW" altLang="en-US"/>
              <a:t>Class diagram</a:t>
            </a:r>
          </a:p>
        </p:txBody>
      </p:sp>
      <p:pic>
        <p:nvPicPr>
          <p:cNvPr id="4" name="內容版面配置區 3" descr="一張含有 文字, 螢幕擷取畫面, 圖表, 正方形 的圖片&#10;&#10;自動產生的描述">
            <a:extLst>
              <a:ext uri="{FF2B5EF4-FFF2-40B4-BE49-F238E27FC236}">
                <a16:creationId xmlns:a16="http://schemas.microsoft.com/office/drawing/2014/main" id="{337DC398-97FD-5CA2-3665-0A66FCFE6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67" y="1397623"/>
            <a:ext cx="11416283" cy="4069001"/>
          </a:xfrm>
        </p:spPr>
      </p:pic>
    </p:spTree>
    <p:extLst>
      <p:ext uri="{BB962C8B-B14F-4D97-AF65-F5344CB8AC3E}">
        <p14:creationId xmlns:p14="http://schemas.microsoft.com/office/powerpoint/2010/main" val="334848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4E31E-797A-B466-2FE3-29B5FD17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56" y="2046"/>
            <a:ext cx="8267296" cy="1446550"/>
          </a:xfrm>
        </p:spPr>
        <p:txBody>
          <a:bodyPr/>
          <a:lstStyle/>
          <a:p>
            <a:r>
              <a:rPr lang="zh-TW" altLang="en-US"/>
              <a:t>Use case </a:t>
            </a:r>
            <a:br>
              <a:rPr lang="zh-TW" altLang="en-US"/>
            </a:br>
            <a:r>
              <a:rPr lang="zh-TW" altLang="en-US"/>
              <a:t>diagram</a:t>
            </a:r>
          </a:p>
        </p:txBody>
      </p:sp>
      <p:pic>
        <p:nvPicPr>
          <p:cNvPr id="3" name="圖片 2" descr="一張含有 文字, 圖表, 螢幕擷取畫面, 圓形 的圖片&#10;&#10;自動產生的描述">
            <a:extLst>
              <a:ext uri="{FF2B5EF4-FFF2-40B4-BE49-F238E27FC236}">
                <a16:creationId xmlns:a16="http://schemas.microsoft.com/office/drawing/2014/main" id="{E12FADD3-EDE1-166B-2BD6-90B9BF91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21" y="0"/>
            <a:ext cx="906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7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FA5FC-36FA-B4DF-8971-3B8D4EBB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3" y="53722"/>
            <a:ext cx="4152497" cy="1468320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Sequence diagram: </a:t>
            </a:r>
            <a:br>
              <a:rPr lang="zh-TW" altLang="en-US"/>
            </a:br>
            <a:r>
              <a:rPr lang="zh-TW" altLang="en-US"/>
              <a:t>Retrieve function</a:t>
            </a:r>
          </a:p>
        </p:txBody>
      </p:sp>
      <p:pic>
        <p:nvPicPr>
          <p:cNvPr id="4" name="內容版面配置區 3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BB1E33D4-E6F4-8FC4-9DC8-4D6C7847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343" y="56114"/>
            <a:ext cx="7949476" cy="6797264"/>
          </a:xfrm>
        </p:spPr>
      </p:pic>
    </p:spTree>
    <p:extLst>
      <p:ext uri="{BB962C8B-B14F-4D97-AF65-F5344CB8AC3E}">
        <p14:creationId xmlns:p14="http://schemas.microsoft.com/office/powerpoint/2010/main" val="9812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FA5FC-36FA-B4DF-8971-3B8D4EBB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3" y="75492"/>
            <a:ext cx="8267296" cy="1446550"/>
          </a:xfrm>
        </p:spPr>
        <p:txBody>
          <a:bodyPr/>
          <a:lstStyle/>
          <a:p>
            <a:r>
              <a:rPr lang="zh-TW" altLang="en-US"/>
              <a:t>Sequence diagram: </a:t>
            </a:r>
            <a:br>
              <a:rPr lang="zh-TW" altLang="en-US"/>
            </a:br>
            <a:r>
              <a:rPr lang="zh-TW" altLang="en-US"/>
              <a:t>Add function</a:t>
            </a:r>
          </a:p>
        </p:txBody>
      </p:sp>
      <p:pic>
        <p:nvPicPr>
          <p:cNvPr id="6" name="內容版面配置區 5" descr="一張含有 文字, 螢幕擷取畫面, 圖表, 天文學 的圖片&#10;&#10;自動產生的描述">
            <a:extLst>
              <a:ext uri="{FF2B5EF4-FFF2-40B4-BE49-F238E27FC236}">
                <a16:creationId xmlns:a16="http://schemas.microsoft.com/office/drawing/2014/main" id="{0AC67E0C-F0E4-ABBE-4E3C-4008E6250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025" y="313831"/>
            <a:ext cx="7712678" cy="6227404"/>
          </a:xfrm>
        </p:spPr>
      </p:pic>
    </p:spTree>
    <p:extLst>
      <p:ext uri="{BB962C8B-B14F-4D97-AF65-F5344CB8AC3E}">
        <p14:creationId xmlns:p14="http://schemas.microsoft.com/office/powerpoint/2010/main" val="1631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FA5FC-36FA-B4DF-8971-3B8D4EBB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3" y="75492"/>
            <a:ext cx="8267296" cy="1446550"/>
          </a:xfrm>
        </p:spPr>
        <p:txBody>
          <a:bodyPr/>
          <a:lstStyle/>
          <a:p>
            <a:r>
              <a:rPr lang="zh-TW" altLang="en-US"/>
              <a:t>Sequence diagram: </a:t>
            </a:r>
            <a:br>
              <a:rPr lang="zh-TW" altLang="en-US"/>
            </a:br>
            <a:r>
              <a:rPr lang="zh-TW" altLang="en-US"/>
              <a:t>Remove function</a:t>
            </a:r>
          </a:p>
        </p:txBody>
      </p:sp>
      <p:pic>
        <p:nvPicPr>
          <p:cNvPr id="6" name="內容版面配置區 5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121BCDEC-778C-D20B-2371-BE9609DE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964" y="497445"/>
            <a:ext cx="7705164" cy="6089694"/>
          </a:xfrm>
        </p:spPr>
      </p:pic>
    </p:spTree>
    <p:extLst>
      <p:ext uri="{BB962C8B-B14F-4D97-AF65-F5344CB8AC3E}">
        <p14:creationId xmlns:p14="http://schemas.microsoft.com/office/powerpoint/2010/main" val="369589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FA5FC-36FA-B4DF-8971-3B8D4EBB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3" y="75492"/>
            <a:ext cx="8267296" cy="1446550"/>
          </a:xfrm>
        </p:spPr>
        <p:txBody>
          <a:bodyPr/>
          <a:lstStyle/>
          <a:p>
            <a:r>
              <a:rPr lang="zh-TW" altLang="en-US"/>
              <a:t>Sequence diagram: </a:t>
            </a:r>
            <a:br>
              <a:rPr lang="zh-TW" altLang="en-US"/>
            </a:br>
            <a:r>
              <a:rPr lang="zh-TW" altLang="en-US"/>
              <a:t>Edit function</a:t>
            </a:r>
          </a:p>
        </p:txBody>
      </p:sp>
      <p:pic>
        <p:nvPicPr>
          <p:cNvPr id="9" name="內容版面配置區 8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60A5678D-D9F1-0B38-72E8-FA4CD42E7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097" y="148578"/>
            <a:ext cx="7642800" cy="6567091"/>
          </a:xfrm>
        </p:spPr>
      </p:pic>
    </p:spTree>
    <p:extLst>
      <p:ext uri="{BB962C8B-B14F-4D97-AF65-F5344CB8AC3E}">
        <p14:creationId xmlns:p14="http://schemas.microsoft.com/office/powerpoint/2010/main" val="248799512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MadridVTI</vt:lpstr>
      <vt:lpstr>Week 4 Progress: Google Books API Integration &amp; Enhancements </vt:lpstr>
      <vt:lpstr>Project Overview Recap</vt:lpstr>
      <vt:lpstr>Week 4 Feedback Integration</vt:lpstr>
      <vt:lpstr>Class diagram</vt:lpstr>
      <vt:lpstr>Use case  diagram</vt:lpstr>
      <vt:lpstr>Sequence diagram:  Retrieve function</vt:lpstr>
      <vt:lpstr>Sequence diagram:  Add function</vt:lpstr>
      <vt:lpstr>Sequence diagram:  Remove function</vt:lpstr>
      <vt:lpstr>Sequence diagram:  Edit function</vt:lpstr>
      <vt:lpstr>Functionality Enhancements</vt:lpstr>
      <vt:lpstr>Example of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2024-11-14T11:42:39Z</dcterms:created>
  <dcterms:modified xsi:type="dcterms:W3CDTF">2025-03-29T12:17:56Z</dcterms:modified>
</cp:coreProperties>
</file>