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Abdellah Sabhi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Laurent Bialylew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new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new UMLs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update function for both authors and books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Added update function</a:t>
            </a:r>
            <a:endParaRPr sz="20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Added remove function for both authors and books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766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/>
              <a:t>Added remove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427A7A-7931-D143-AC96-217DDD62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662"/>
            <a:ext cx="9144000" cy="3217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</a:t>
            </a:r>
            <a:endParaRPr lang="de-DE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788CB0-9C7C-410C-3550-7F026FF2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11" y="1299970"/>
            <a:ext cx="5080528" cy="3843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 for add function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1514ED-28E9-1A51-2B92-6E8EAFE8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05" y="1163748"/>
            <a:ext cx="4990214" cy="3979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A47BC2-D256-A3ED-B1D6-539A1CC5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retrieve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2CE75C-5328-FB52-462C-18A1A42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26" y="1242226"/>
            <a:ext cx="4313694" cy="39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FE1DC5B-EEDF-9A85-966D-4C10D115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update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88127A-2EBD-DEFC-B94D-D7A35CB9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88" y="1240104"/>
            <a:ext cx="4515343" cy="39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7F01C1E-746D-258D-D272-09240AF5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remove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F7E6B5D-3FB8-A449-8229-B19FF9C5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63" y="1177586"/>
            <a:ext cx="4926184" cy="38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518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如螢幕大小 (16:9)</PresentationFormat>
  <Paragraphs>19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IBM Plex Mono</vt:lpstr>
      <vt:lpstr>Arial</vt:lpstr>
      <vt:lpstr>Source Code Pro</vt:lpstr>
      <vt:lpstr>Poppins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 for add function</vt:lpstr>
      <vt:lpstr>Sequence UML for retrieve function</vt:lpstr>
      <vt:lpstr>Sequence UML for update function</vt:lpstr>
      <vt:lpstr>Sequence UML for remove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Bialylew, Laurent (Postgraduate Student)</cp:lastModifiedBy>
  <cp:revision>5</cp:revision>
  <dcterms:modified xsi:type="dcterms:W3CDTF">2025-05-11T00:57:54Z</dcterms:modified>
</cp:coreProperties>
</file>