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8"/>
  </p:notesMasterIdLst>
  <p:sldIdLst>
    <p:sldId id="256" r:id="rId2"/>
    <p:sldId id="258" r:id="rId3"/>
    <p:sldId id="260" r:id="rId4"/>
    <p:sldId id="262" r:id="rId5"/>
    <p:sldId id="263" r:id="rId6"/>
    <p:sldId id="264" r:id="rId7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9"/>
      <p:bold r:id="rId10"/>
      <p:italic r:id="rId11"/>
      <p:boldItalic r:id="rId12"/>
    </p:embeddedFont>
    <p:embeddedFont>
      <p:font typeface="Poppins" panose="00000500000000000000" pitchFamily="2" charset="0"/>
      <p:regular r:id="rId13"/>
      <p:bold r:id="rId14"/>
      <p:italic r:id="rId15"/>
      <p:boldItalic r:id="rId16"/>
    </p:embeddedFont>
    <p:embeddedFont>
      <p:font typeface="Source Code Pro" panose="020B0509030403020204" pitchFamily="49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C96CBD-9FF1-471D-9EBF-D8B13EC449EF}">
  <a:tblStyle styleId="{89C96CBD-9FF1-471D-9EBF-D8B13EC449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7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5" r:id="rId5"/>
    <p:sldLayoutId id="2147483670" r:id="rId6"/>
    <p:sldLayoutId id="2147483676" r:id="rId7"/>
    <p:sldLayoutId id="214748367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Abdellah Sabhi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Laurent Bialylew</a:t>
            </a:r>
            <a:endParaRPr dirty="0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Weekly Project</a:t>
            </a:r>
            <a:r>
              <a:rPr lang="en" dirty="0"/>
              <a:t> </a:t>
            </a:r>
            <a:r>
              <a:rPr lang="en" dirty="0">
                <a:solidFill>
                  <a:schemeClr val="dk1"/>
                </a:solidFill>
              </a:rPr>
              <a:t>Update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75173" y="436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Work done this week</a:t>
            </a:r>
            <a:endParaRPr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Created UMLs</a:t>
            </a:r>
            <a:endParaRPr dirty="0"/>
          </a:p>
        </p:txBody>
      </p:sp>
      <p:sp>
        <p:nvSpPr>
          <p:cNvPr id="1469" name="Google Shape;1469;p37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Added new UMLs</a:t>
            </a:r>
            <a:endParaRPr dirty="0"/>
          </a:p>
        </p:txBody>
      </p:sp>
      <p:sp>
        <p:nvSpPr>
          <p:cNvPr id="1470" name="Google Shape;1470;p37"/>
          <p:cNvSpPr txBox="1">
            <a:spLocks noGrp="1"/>
          </p:cNvSpPr>
          <p:nvPr>
            <p:ph type="subTitle" idx="2"/>
          </p:nvPr>
        </p:nvSpPr>
        <p:spPr>
          <a:xfrm>
            <a:off x="4767338" y="2244725"/>
            <a:ext cx="4057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Added a README file to our github repository</a:t>
            </a:r>
            <a:endParaRPr dirty="0"/>
          </a:p>
        </p:txBody>
      </p:sp>
      <p:sp>
        <p:nvSpPr>
          <p:cNvPr id="1471" name="Google Shape;1471;p37"/>
          <p:cNvSpPr txBox="1">
            <a:spLocks noGrp="1"/>
          </p:cNvSpPr>
          <p:nvPr>
            <p:ph type="subTitle" idx="3"/>
          </p:nvPr>
        </p:nvSpPr>
        <p:spPr>
          <a:xfrm>
            <a:off x="4767334" y="3943070"/>
            <a:ext cx="3711839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altLang="zh-TW" dirty="0"/>
              <a:t>Created the </a:t>
            </a:r>
            <a:r>
              <a:rPr lang="en-US" altLang="zh-TW" dirty="0" err="1"/>
              <a:t>add_books</a:t>
            </a:r>
            <a:r>
              <a:rPr lang="en-US" altLang="zh-TW" dirty="0"/>
              <a:t>, </a:t>
            </a:r>
            <a:r>
              <a:rPr lang="en-US" altLang="zh-TW" dirty="0" err="1"/>
              <a:t>add_authors</a:t>
            </a:r>
            <a:r>
              <a:rPr lang="en-US" altLang="zh-TW" dirty="0"/>
              <a:t>, </a:t>
            </a:r>
            <a:r>
              <a:rPr lang="en-US" altLang="zh-TW" dirty="0" err="1"/>
              <a:t>get_authors</a:t>
            </a:r>
            <a:r>
              <a:rPr lang="en-US" altLang="zh-TW" dirty="0"/>
              <a:t>, </a:t>
            </a:r>
            <a:r>
              <a:rPr lang="en-US" altLang="zh-TW" dirty="0" err="1"/>
              <a:t>search_books</a:t>
            </a:r>
            <a:r>
              <a:rPr lang="en-US" altLang="zh-TW" dirty="0"/>
              <a:t>, and </a:t>
            </a:r>
            <a:r>
              <a:rPr lang="en-US" altLang="zh-TW" dirty="0" err="1"/>
              <a:t>sort_inventory</a:t>
            </a:r>
            <a:r>
              <a:rPr lang="en-US" altLang="zh-TW" dirty="0"/>
              <a:t> functions</a:t>
            </a:r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4767336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6" name="Google Shape;1476;p37"/>
          <p:cNvSpPr txBox="1">
            <a:spLocks noGrp="1"/>
          </p:cNvSpPr>
          <p:nvPr>
            <p:ph type="title" idx="8"/>
          </p:nvPr>
        </p:nvSpPr>
        <p:spPr>
          <a:xfrm>
            <a:off x="4767336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4767335" y="1918675"/>
            <a:ext cx="4126853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Created a README file</a:t>
            </a:r>
            <a:endParaRPr sz="2000" dirty="0"/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4"/>
          </p:nvPr>
        </p:nvSpPr>
        <p:spPr>
          <a:xfrm>
            <a:off x="4767335" y="361697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Added new functions </a:t>
            </a:r>
            <a:endParaRPr dirty="0"/>
          </a:p>
        </p:txBody>
      </p:sp>
      <p:sp>
        <p:nvSpPr>
          <p:cNvPr id="6" name="Google Shape;1470;p37">
            <a:extLst>
              <a:ext uri="{FF2B5EF4-FFF2-40B4-BE49-F238E27FC236}">
                <a16:creationId xmlns:a16="http://schemas.microsoft.com/office/drawing/2014/main" id="{5D6EE58A-EE9B-0C38-6264-B725C3E03E9C}"/>
              </a:ext>
            </a:extLst>
          </p:cNvPr>
          <p:cNvSpPr txBox="1">
            <a:spLocks/>
          </p:cNvSpPr>
          <p:nvPr/>
        </p:nvSpPr>
        <p:spPr>
          <a:xfrm>
            <a:off x="720000" y="3969715"/>
            <a:ext cx="3569196" cy="102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/>
              <a:t>Created the book and author models</a:t>
            </a:r>
          </a:p>
        </p:txBody>
      </p:sp>
      <p:sp>
        <p:nvSpPr>
          <p:cNvPr id="7" name="Google Shape;1477;p37">
            <a:extLst>
              <a:ext uri="{FF2B5EF4-FFF2-40B4-BE49-F238E27FC236}">
                <a16:creationId xmlns:a16="http://schemas.microsoft.com/office/drawing/2014/main" id="{165BF7FB-E123-3618-0046-FFE4B3F58415}"/>
              </a:ext>
            </a:extLst>
          </p:cNvPr>
          <p:cNvSpPr txBox="1">
            <a:spLocks/>
          </p:cNvSpPr>
          <p:nvPr/>
        </p:nvSpPr>
        <p:spPr>
          <a:xfrm>
            <a:off x="720000" y="3631615"/>
            <a:ext cx="4766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de-DE" sz="2000" dirty="0"/>
              <a:t>Added new models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3C1AD7E-4AFB-A907-A157-25A96CF7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Class UML</a:t>
            </a:r>
            <a:endParaRPr lang="de-DE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427A7A-7931-D143-AC96-217DDD623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5662"/>
            <a:ext cx="9144000" cy="32171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319E47-75C5-3B22-6FD0-E2D19BC6A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UML</a:t>
            </a:r>
            <a:endParaRPr lang="de-DE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D64437C-6EE4-4E54-C436-88BE9A1D9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877" y="1290540"/>
            <a:ext cx="5076666" cy="38529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Sequence UML for add function</a:t>
            </a:r>
            <a:endParaRPr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E1514ED-28E9-1A51-2B92-6E8EAFE82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505" y="1163748"/>
            <a:ext cx="4990214" cy="39797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0A47BC2-D256-A3ED-B1D6-539A1CC5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Sequence UML for retrieve function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D2CE75C-5328-FB52-462C-18A1A4213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926" y="1242226"/>
            <a:ext cx="4313694" cy="39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17907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82</Words>
  <Application>Microsoft Office PowerPoint</Application>
  <PresentationFormat>如螢幕大小 (16:9)</PresentationFormat>
  <Paragraphs>20</Paragraphs>
  <Slides>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IBM Plex Mono</vt:lpstr>
      <vt:lpstr>Source Code Pro</vt:lpstr>
      <vt:lpstr>Arial</vt:lpstr>
      <vt:lpstr>Poppins</vt:lpstr>
      <vt:lpstr>Introduction to Coding Workshop by Slidesgo</vt:lpstr>
      <vt:lpstr>Weekly Project Update</vt:lpstr>
      <vt:lpstr>Work done this week</vt:lpstr>
      <vt:lpstr>Class UML</vt:lpstr>
      <vt:lpstr>Use case UML</vt:lpstr>
      <vt:lpstr>Sequence UML for add function</vt:lpstr>
      <vt:lpstr>Sequence UML for retrieve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Bialylew, Laurent (Postgraduate Student)</cp:lastModifiedBy>
  <cp:revision>3</cp:revision>
  <dcterms:modified xsi:type="dcterms:W3CDTF">2025-05-11T00:51:34Z</dcterms:modified>
</cp:coreProperties>
</file>