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1"/>
      <p:bold r:id="rId12"/>
      <p:italic r:id="rId13"/>
      <p:bold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Source Code Pro" panose="020B0509030403020204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2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Abdellah Sabhi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Laurent Bialylew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Weekly Project</a:t>
            </a:r>
            <a:r>
              <a:rPr lang="en" dirty="0"/>
              <a:t> </a:t>
            </a:r>
            <a:r>
              <a:rPr lang="en" dirty="0">
                <a:solidFill>
                  <a:schemeClr val="dk1"/>
                </a:solidFill>
              </a:rPr>
              <a:t>Update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new UMLs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Added new UMLs</a:t>
            </a:r>
            <a:endParaRPr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767338" y="2244725"/>
            <a:ext cx="4057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Added update function for both authors and books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767336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767335" y="1918675"/>
            <a:ext cx="412685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Added update function</a:t>
            </a:r>
            <a:endParaRPr sz="2000" dirty="0"/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20000" y="3969715"/>
            <a:ext cx="3569196" cy="10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Added remove function for both authors and books</a:t>
            </a:r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20000" y="3631615"/>
            <a:ext cx="4766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de-DE" sz="2000" dirty="0"/>
              <a:t>Added remove function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UML</a:t>
            </a:r>
            <a:endParaRPr lang="de-DE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427A7A-7931-D143-AC96-217DDD623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5662"/>
            <a:ext cx="9144000" cy="32171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UML</a:t>
            </a:r>
            <a:endParaRPr lang="de-DE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D64437C-6EE4-4E54-C436-88BE9A1D9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877" y="1290540"/>
            <a:ext cx="5076666" cy="38529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UML for add function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1514ED-28E9-1A51-2B92-6E8EAFE82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05" y="1163748"/>
            <a:ext cx="4990214" cy="39797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0A47BC2-D256-A3ED-B1D6-539A1CC5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UML for retrieve function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D2CE75C-5328-FB52-462C-18A1A4213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926" y="1242226"/>
            <a:ext cx="4313694" cy="39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1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FE1DC5B-EEDF-9A85-966D-4C10D115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UML for update function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C88127A-2EBD-DEFC-B94D-D7A35CB9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588" y="1240104"/>
            <a:ext cx="4515343" cy="39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1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7F01C1E-746D-258D-D272-09240AF5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Sequence UML for remove function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F7E6B5D-3FB8-A449-8229-B19FF9C5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63" y="1177586"/>
            <a:ext cx="4926184" cy="38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3518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67</Words>
  <Application>Microsoft Office PowerPoint</Application>
  <PresentationFormat>如螢幕大小 (16:9)</PresentationFormat>
  <Paragraphs>19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Source Code Pro</vt:lpstr>
      <vt:lpstr>Poppins</vt:lpstr>
      <vt:lpstr>IBM Plex Mono</vt:lpstr>
      <vt:lpstr>Arial</vt:lpstr>
      <vt:lpstr>Introduction to Coding Workshop by Slidesgo</vt:lpstr>
      <vt:lpstr>Weekly Project Update</vt:lpstr>
      <vt:lpstr>Work done this week</vt:lpstr>
      <vt:lpstr>Class UML</vt:lpstr>
      <vt:lpstr>Use case UML</vt:lpstr>
      <vt:lpstr>Sequence UML for add function</vt:lpstr>
      <vt:lpstr>Sequence UML for retrieve function</vt:lpstr>
      <vt:lpstr>Sequence UML for update function</vt:lpstr>
      <vt:lpstr>Sequence UML for remove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Bialylew, Laurent (Postgraduate Student)</cp:lastModifiedBy>
  <cp:revision>4</cp:revision>
  <dcterms:modified xsi:type="dcterms:W3CDTF">2025-05-11T00:55:33Z</dcterms:modified>
</cp:coreProperties>
</file>