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</p:sldMasterIdLst>
  <p:notesMasterIdLst>
    <p:notesMasterId r:id="rId27"/>
  </p:notesMasterIdLst>
  <p:sldIdLst>
    <p:sldId id="256" r:id="rId2"/>
    <p:sldId id="258" r:id="rId3"/>
    <p:sldId id="260" r:id="rId4"/>
    <p:sldId id="259" r:id="rId5"/>
    <p:sldId id="297" r:id="rId6"/>
    <p:sldId id="261" r:id="rId7"/>
    <p:sldId id="315" r:id="rId8"/>
    <p:sldId id="316" r:id="rId9"/>
    <p:sldId id="317" r:id="rId10"/>
    <p:sldId id="298" r:id="rId11"/>
    <p:sldId id="266" r:id="rId12"/>
    <p:sldId id="299" r:id="rId13"/>
    <p:sldId id="265" r:id="rId14"/>
    <p:sldId id="269" r:id="rId15"/>
    <p:sldId id="300" r:id="rId16"/>
    <p:sldId id="262" r:id="rId17"/>
    <p:sldId id="263" r:id="rId18"/>
    <p:sldId id="301" r:id="rId19"/>
    <p:sldId id="267" r:id="rId20"/>
    <p:sldId id="311" r:id="rId21"/>
    <p:sldId id="307" r:id="rId22"/>
    <p:sldId id="312" r:id="rId23"/>
    <p:sldId id="313" r:id="rId24"/>
    <p:sldId id="314" r:id="rId25"/>
    <p:sldId id="304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4CE0D752-E9D9-4FB2-BE83-54BE8D349BDA}">
  <a:tblStyle styleId="{4CE0D752-E9D9-4FB2-BE83-54BE8D349B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F357F32-0269-4E45-B6ED-6DA2E139292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2883" autoAdjust="0"/>
  </p:normalViewPr>
  <p:slideViewPr>
    <p:cSldViewPr snapToGrid="0">
      <p:cViewPr>
        <p:scale>
          <a:sx n="143" d="100"/>
          <a:sy n="143" d="100"/>
        </p:scale>
        <p:origin x="-78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084305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5375f84740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25375f84740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611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0607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54dda1946d_4_2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54dda1946d_4_2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0044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90228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84d99d1a72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184d99d1a72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0a6c71f1b4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20a6c71f1b4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09686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>
          <a:extLst>
            <a:ext uri="{FF2B5EF4-FFF2-40B4-BE49-F238E27FC236}">
              <a16:creationId xmlns:a16="http://schemas.microsoft.com/office/drawing/2014/main" xmlns="" id="{729719C9-37D5-F91D-0F9F-0CA4D53B2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84d99d1a72_0_242:notes">
            <a:extLst>
              <a:ext uri="{FF2B5EF4-FFF2-40B4-BE49-F238E27FC236}">
                <a16:creationId xmlns:a16="http://schemas.microsoft.com/office/drawing/2014/main" xmlns="" id="{569727F6-136E-246F-A114-95A8ACBFE5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184d99d1a72_0_242:notes">
            <a:extLst>
              <a:ext uri="{FF2B5EF4-FFF2-40B4-BE49-F238E27FC236}">
                <a16:creationId xmlns:a16="http://schemas.microsoft.com/office/drawing/2014/main" xmlns="" id="{AC6D497E-77C5-6A83-297C-B9040F6FF7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29370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>
          <a:extLst>
            <a:ext uri="{FF2B5EF4-FFF2-40B4-BE49-F238E27FC236}">
              <a16:creationId xmlns:a16="http://schemas.microsoft.com/office/drawing/2014/main" xmlns="" id="{729719C9-37D5-F91D-0F9F-0CA4D53B2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84d99d1a72_0_242:notes">
            <a:extLst>
              <a:ext uri="{FF2B5EF4-FFF2-40B4-BE49-F238E27FC236}">
                <a16:creationId xmlns:a16="http://schemas.microsoft.com/office/drawing/2014/main" xmlns="" id="{569727F6-136E-246F-A114-95A8ACBFE5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184d99d1a72_0_242:notes">
            <a:extLst>
              <a:ext uri="{FF2B5EF4-FFF2-40B4-BE49-F238E27FC236}">
                <a16:creationId xmlns:a16="http://schemas.microsoft.com/office/drawing/2014/main" xmlns="" id="{AC6D497E-77C5-6A83-297C-B9040F6FF7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78397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06310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>
          <a:extLst>
            <a:ext uri="{FF2B5EF4-FFF2-40B4-BE49-F238E27FC236}">
              <a16:creationId xmlns:a16="http://schemas.microsoft.com/office/drawing/2014/main" xmlns="" id="{729719C9-37D5-F91D-0F9F-0CA4D53B2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84d99d1a72_0_242:notes">
            <a:extLst>
              <a:ext uri="{FF2B5EF4-FFF2-40B4-BE49-F238E27FC236}">
                <a16:creationId xmlns:a16="http://schemas.microsoft.com/office/drawing/2014/main" xmlns="" id="{569727F6-136E-246F-A114-95A8ACBFE5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184d99d1a72_0_242:notes">
            <a:extLst>
              <a:ext uri="{FF2B5EF4-FFF2-40B4-BE49-F238E27FC236}">
                <a16:creationId xmlns:a16="http://schemas.microsoft.com/office/drawing/2014/main" xmlns="" id="{AC6D497E-77C5-6A83-297C-B9040F6FF7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21419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84d99d1a72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184d99d1a72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2139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0216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9868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0238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1339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6192600" cy="178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457575" y="4160625"/>
            <a:ext cx="39732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4950" y="-6300"/>
            <a:ext cx="9153900" cy="5156100"/>
            <a:chOff x="-4950" y="-6300"/>
            <a:chExt cx="9153900" cy="5156100"/>
          </a:xfrm>
        </p:grpSpPr>
        <p:cxnSp>
          <p:nvCxnSpPr>
            <p:cNvPr id="12" name="Google Shape;12;p2"/>
            <p:cNvCxnSpPr/>
            <p:nvPr/>
          </p:nvCxnSpPr>
          <p:spPr>
            <a:xfrm>
              <a:off x="8787325" y="-6300"/>
              <a:ext cx="0" cy="515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356550" y="-6300"/>
              <a:ext cx="0" cy="515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-4950" y="267350"/>
              <a:ext cx="9153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-4950" y="4873700"/>
              <a:ext cx="9153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" name="Google Shape;16;p2"/>
            <p:cNvSpPr/>
            <p:nvPr/>
          </p:nvSpPr>
          <p:spPr>
            <a:xfrm>
              <a:off x="8685475" y="165500"/>
              <a:ext cx="203700" cy="203700"/>
            </a:xfrm>
            <a:prstGeom prst="star4">
              <a:avLst>
                <a:gd name="adj" fmla="val 2164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" name="Google Shape;17;p2"/>
            <p:cNvCxnSpPr/>
            <p:nvPr/>
          </p:nvCxnSpPr>
          <p:spPr>
            <a:xfrm rot="10800000">
              <a:off x="4572000" y="50"/>
              <a:ext cx="0" cy="267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" name="Google Shape;18;p2"/>
            <p:cNvSpPr/>
            <p:nvPr/>
          </p:nvSpPr>
          <p:spPr>
            <a:xfrm>
              <a:off x="4501950" y="197300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54825" y="165500"/>
              <a:ext cx="203700" cy="203700"/>
            </a:xfrm>
            <a:prstGeom prst="star4">
              <a:avLst>
                <a:gd name="adj" fmla="val 2164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685475" y="4771850"/>
              <a:ext cx="203700" cy="203700"/>
            </a:xfrm>
            <a:prstGeom prst="star4">
              <a:avLst>
                <a:gd name="adj" fmla="val 2164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54825" y="4771850"/>
              <a:ext cx="203700" cy="203700"/>
            </a:xfrm>
            <a:prstGeom prst="star4">
              <a:avLst>
                <a:gd name="adj" fmla="val 2164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" name="Google Shape;22;p2"/>
            <p:cNvGrpSpPr/>
            <p:nvPr/>
          </p:nvGrpSpPr>
          <p:grpSpPr>
            <a:xfrm>
              <a:off x="107505" y="2023500"/>
              <a:ext cx="140100" cy="855450"/>
              <a:chOff x="8898796" y="1665825"/>
              <a:chExt cx="140100" cy="85545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8898796" y="1665825"/>
                <a:ext cx="140100" cy="140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8898796" y="2023500"/>
                <a:ext cx="140100" cy="140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898796" y="2381175"/>
                <a:ext cx="140100" cy="140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" name="Google Shape;26;p2"/>
            <p:cNvCxnSpPr/>
            <p:nvPr/>
          </p:nvCxnSpPr>
          <p:spPr>
            <a:xfrm rot="10800000">
              <a:off x="4572000" y="4868875"/>
              <a:ext cx="0" cy="267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" name="Google Shape;27;p2"/>
            <p:cNvSpPr/>
            <p:nvPr/>
          </p:nvSpPr>
          <p:spPr>
            <a:xfrm>
              <a:off x="4501950" y="4803650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"/>
          <p:cNvSpPr txBox="1">
            <a:spLocks noGrp="1"/>
          </p:cNvSpPr>
          <p:nvPr>
            <p:ph type="title"/>
          </p:nvPr>
        </p:nvSpPr>
        <p:spPr>
          <a:xfrm>
            <a:off x="670325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133200"/>
            <a:ext cx="1471200" cy="9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latin typeface="Urbanist Light"/>
                <a:ea typeface="Urbanist Light"/>
                <a:cs typeface="Urbanist Light"/>
                <a:sym typeface="Urbanis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2" name="Google Shape;162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2833147"/>
            <a:ext cx="1471200" cy="9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latin typeface="Urbanist Light"/>
                <a:ea typeface="Urbanist Light"/>
                <a:cs typeface="Urbanist Light"/>
                <a:sym typeface="Urbanis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13"/>
          <p:cNvSpPr txBox="1">
            <a:spLocks noGrp="1"/>
          </p:cNvSpPr>
          <p:nvPr>
            <p:ph type="title" idx="4" hasCustomPrompt="1"/>
          </p:nvPr>
        </p:nvSpPr>
        <p:spPr>
          <a:xfrm>
            <a:off x="3306000" y="1133200"/>
            <a:ext cx="1471200" cy="9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latin typeface="Urbanist Light"/>
                <a:ea typeface="Urbanist Light"/>
                <a:cs typeface="Urbanist Light"/>
                <a:sym typeface="Urbanis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4" name="Google Shape;164;p13"/>
          <p:cNvSpPr txBox="1">
            <a:spLocks noGrp="1"/>
          </p:cNvSpPr>
          <p:nvPr>
            <p:ph type="title" idx="5" hasCustomPrompt="1"/>
          </p:nvPr>
        </p:nvSpPr>
        <p:spPr>
          <a:xfrm>
            <a:off x="3306000" y="2832851"/>
            <a:ext cx="1471200" cy="9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latin typeface="Urbanist Light"/>
                <a:ea typeface="Urbanist Light"/>
                <a:cs typeface="Urbanist Light"/>
                <a:sym typeface="Urbanis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5" name="Google Shape;165;p13"/>
          <p:cNvSpPr txBox="1">
            <a:spLocks noGrp="1"/>
          </p:cNvSpPr>
          <p:nvPr>
            <p:ph type="title" idx="6" hasCustomPrompt="1"/>
          </p:nvPr>
        </p:nvSpPr>
        <p:spPr>
          <a:xfrm>
            <a:off x="5892000" y="1133200"/>
            <a:ext cx="1471200" cy="9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latin typeface="Urbanist Light"/>
                <a:ea typeface="Urbanist Light"/>
                <a:cs typeface="Urbanist Light"/>
                <a:sym typeface="Urbanis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6" name="Google Shape;166;p13"/>
          <p:cNvSpPr txBox="1">
            <a:spLocks noGrp="1"/>
          </p:cNvSpPr>
          <p:nvPr>
            <p:ph type="title" idx="7" hasCustomPrompt="1"/>
          </p:nvPr>
        </p:nvSpPr>
        <p:spPr>
          <a:xfrm>
            <a:off x="5892000" y="2832850"/>
            <a:ext cx="1471200" cy="9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latin typeface="Urbanist Light"/>
                <a:ea typeface="Urbanist Light"/>
                <a:cs typeface="Urbanist Light"/>
                <a:sym typeface="Urbanis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7" name="Google Shape;167;p13"/>
          <p:cNvSpPr txBox="1">
            <a:spLocks noGrp="1"/>
          </p:cNvSpPr>
          <p:nvPr>
            <p:ph type="subTitle" idx="1"/>
          </p:nvPr>
        </p:nvSpPr>
        <p:spPr>
          <a:xfrm>
            <a:off x="720000" y="2043075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8"/>
          </p:nvPr>
        </p:nvSpPr>
        <p:spPr>
          <a:xfrm>
            <a:off x="3306000" y="2043075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9"/>
          </p:nvPr>
        </p:nvSpPr>
        <p:spPr>
          <a:xfrm>
            <a:off x="5892000" y="2043075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subTitle" idx="13"/>
          </p:nvPr>
        </p:nvSpPr>
        <p:spPr>
          <a:xfrm>
            <a:off x="720000" y="3746600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14"/>
          </p:nvPr>
        </p:nvSpPr>
        <p:spPr>
          <a:xfrm>
            <a:off x="3306000" y="3746600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15"/>
          </p:nvPr>
        </p:nvSpPr>
        <p:spPr>
          <a:xfrm>
            <a:off x="5892000" y="3746600"/>
            <a:ext cx="2532000" cy="7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73" name="Google Shape;173;p13"/>
          <p:cNvGrpSpPr/>
          <p:nvPr/>
        </p:nvGrpSpPr>
        <p:grpSpPr>
          <a:xfrm>
            <a:off x="-54625" y="50"/>
            <a:ext cx="9153900" cy="5149825"/>
            <a:chOff x="-54625" y="50"/>
            <a:chExt cx="9153900" cy="5149825"/>
          </a:xfrm>
        </p:grpSpPr>
        <p:cxnSp>
          <p:nvCxnSpPr>
            <p:cNvPr id="174" name="Google Shape;174;p13"/>
            <p:cNvCxnSpPr/>
            <p:nvPr/>
          </p:nvCxnSpPr>
          <p:spPr>
            <a:xfrm>
              <a:off x="-54625" y="267350"/>
              <a:ext cx="9153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" name="Google Shape;175;p13"/>
            <p:cNvCxnSpPr/>
            <p:nvPr/>
          </p:nvCxnSpPr>
          <p:spPr>
            <a:xfrm>
              <a:off x="-54625" y="4873700"/>
              <a:ext cx="9153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" name="Google Shape;176;p13"/>
            <p:cNvCxnSpPr/>
            <p:nvPr/>
          </p:nvCxnSpPr>
          <p:spPr>
            <a:xfrm rot="10800000">
              <a:off x="4522325" y="50"/>
              <a:ext cx="0" cy="267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" name="Google Shape;177;p13"/>
            <p:cNvCxnSpPr/>
            <p:nvPr/>
          </p:nvCxnSpPr>
          <p:spPr>
            <a:xfrm rot="10800000">
              <a:off x="4522325" y="4868775"/>
              <a:ext cx="0" cy="281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8" name="Google Shape;178;p13"/>
            <p:cNvSpPr/>
            <p:nvPr/>
          </p:nvSpPr>
          <p:spPr>
            <a:xfrm>
              <a:off x="8635800" y="165500"/>
              <a:ext cx="203700" cy="203700"/>
            </a:xfrm>
            <a:prstGeom prst="star4">
              <a:avLst>
                <a:gd name="adj" fmla="val 2164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205150" y="165500"/>
              <a:ext cx="203700" cy="203700"/>
            </a:xfrm>
            <a:prstGeom prst="star4">
              <a:avLst>
                <a:gd name="adj" fmla="val 2164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3"/>
            <p:cNvSpPr/>
            <p:nvPr/>
          </p:nvSpPr>
          <p:spPr>
            <a:xfrm>
              <a:off x="8635800" y="4771850"/>
              <a:ext cx="203700" cy="203700"/>
            </a:xfrm>
            <a:prstGeom prst="star4">
              <a:avLst>
                <a:gd name="adj" fmla="val 2164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3"/>
            <p:cNvSpPr/>
            <p:nvPr/>
          </p:nvSpPr>
          <p:spPr>
            <a:xfrm>
              <a:off x="205150" y="4771850"/>
              <a:ext cx="203700" cy="203700"/>
            </a:xfrm>
            <a:prstGeom prst="star4">
              <a:avLst>
                <a:gd name="adj" fmla="val 2164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4452275" y="197300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3"/>
            <p:cNvSpPr/>
            <p:nvPr/>
          </p:nvSpPr>
          <p:spPr>
            <a:xfrm>
              <a:off x="4452275" y="4803650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14"/>
          <p:cNvGrpSpPr/>
          <p:nvPr/>
        </p:nvGrpSpPr>
        <p:grpSpPr>
          <a:xfrm>
            <a:off x="0" y="165500"/>
            <a:ext cx="9150738" cy="4810050"/>
            <a:chOff x="0" y="165500"/>
            <a:chExt cx="9150738" cy="4810050"/>
          </a:xfrm>
        </p:grpSpPr>
        <p:grpSp>
          <p:nvGrpSpPr>
            <p:cNvPr id="186" name="Google Shape;186;p14"/>
            <p:cNvGrpSpPr/>
            <p:nvPr/>
          </p:nvGrpSpPr>
          <p:grpSpPr>
            <a:xfrm>
              <a:off x="0" y="167950"/>
              <a:ext cx="458400" cy="4807600"/>
              <a:chOff x="0" y="167950"/>
              <a:chExt cx="458400" cy="4807600"/>
            </a:xfrm>
          </p:grpSpPr>
          <p:cxnSp>
            <p:nvCxnSpPr>
              <p:cNvPr id="187" name="Google Shape;187;p14"/>
              <p:cNvCxnSpPr/>
              <p:nvPr/>
            </p:nvCxnSpPr>
            <p:spPr>
              <a:xfrm>
                <a:off x="0" y="2571750"/>
                <a:ext cx="352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" name="Google Shape;188;p14"/>
              <p:cNvCxnSpPr/>
              <p:nvPr/>
            </p:nvCxnSpPr>
            <p:spPr>
              <a:xfrm>
                <a:off x="356550" y="258650"/>
                <a:ext cx="0" cy="461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9" name="Google Shape;189;p14"/>
              <p:cNvSpPr/>
              <p:nvPr/>
            </p:nvSpPr>
            <p:spPr>
              <a:xfrm>
                <a:off x="254700" y="167950"/>
                <a:ext cx="203700" cy="203700"/>
              </a:xfrm>
              <a:prstGeom prst="star4">
                <a:avLst>
                  <a:gd name="adj" fmla="val 2164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4"/>
              <p:cNvSpPr/>
              <p:nvPr/>
            </p:nvSpPr>
            <p:spPr>
              <a:xfrm>
                <a:off x="254700" y="4771850"/>
                <a:ext cx="203700" cy="203700"/>
              </a:xfrm>
              <a:prstGeom prst="star4">
                <a:avLst>
                  <a:gd name="adj" fmla="val 2164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1" name="Google Shape;191;p14"/>
            <p:cNvGrpSpPr/>
            <p:nvPr/>
          </p:nvGrpSpPr>
          <p:grpSpPr>
            <a:xfrm>
              <a:off x="8685475" y="165500"/>
              <a:ext cx="465263" cy="4810050"/>
              <a:chOff x="8685475" y="165500"/>
              <a:chExt cx="465263" cy="4810050"/>
            </a:xfrm>
          </p:grpSpPr>
          <p:cxnSp>
            <p:nvCxnSpPr>
              <p:cNvPr id="192" name="Google Shape;192;p14"/>
              <p:cNvCxnSpPr/>
              <p:nvPr/>
            </p:nvCxnSpPr>
            <p:spPr>
              <a:xfrm>
                <a:off x="8787325" y="272650"/>
                <a:ext cx="0" cy="4607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3" name="Google Shape;193;p14"/>
              <p:cNvSpPr/>
              <p:nvPr/>
            </p:nvSpPr>
            <p:spPr>
              <a:xfrm>
                <a:off x="8685475" y="165500"/>
                <a:ext cx="203700" cy="203700"/>
              </a:xfrm>
              <a:prstGeom prst="star4">
                <a:avLst>
                  <a:gd name="adj" fmla="val 2164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4"/>
              <p:cNvSpPr/>
              <p:nvPr/>
            </p:nvSpPr>
            <p:spPr>
              <a:xfrm>
                <a:off x="8685475" y="4771850"/>
                <a:ext cx="203700" cy="203700"/>
              </a:xfrm>
              <a:prstGeom prst="star4">
                <a:avLst>
                  <a:gd name="adj" fmla="val 2164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95" name="Google Shape;195;p14"/>
              <p:cNvCxnSpPr/>
              <p:nvPr/>
            </p:nvCxnSpPr>
            <p:spPr>
              <a:xfrm rot="10800000">
                <a:off x="8793738" y="2570525"/>
                <a:ext cx="357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96" name="Google Shape;196;p14"/>
          <p:cNvSpPr txBox="1">
            <a:spLocks noGrp="1"/>
          </p:cNvSpPr>
          <p:nvPr>
            <p:ph type="title"/>
          </p:nvPr>
        </p:nvSpPr>
        <p:spPr>
          <a:xfrm>
            <a:off x="713225" y="898200"/>
            <a:ext cx="4373700" cy="105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4"/>
          <p:cNvSpPr txBox="1">
            <a:spLocks noGrp="1"/>
          </p:cNvSpPr>
          <p:nvPr>
            <p:ph type="subTitle" idx="1"/>
          </p:nvPr>
        </p:nvSpPr>
        <p:spPr>
          <a:xfrm>
            <a:off x="713225" y="2106300"/>
            <a:ext cx="4373700" cy="21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Google Shape;250;p18"/>
          <p:cNvCxnSpPr/>
          <p:nvPr/>
        </p:nvCxnSpPr>
        <p:spPr>
          <a:xfrm>
            <a:off x="8787325" y="-6300"/>
            <a:ext cx="0" cy="515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18"/>
          <p:cNvCxnSpPr/>
          <p:nvPr/>
        </p:nvCxnSpPr>
        <p:spPr>
          <a:xfrm>
            <a:off x="356550" y="-6300"/>
            <a:ext cx="0" cy="515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2" name="Google Shape;252;p18"/>
          <p:cNvCxnSpPr/>
          <p:nvPr/>
        </p:nvCxnSpPr>
        <p:spPr>
          <a:xfrm>
            <a:off x="356525" y="267350"/>
            <a:ext cx="8437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3" name="Google Shape;253;p18"/>
          <p:cNvCxnSpPr/>
          <p:nvPr/>
        </p:nvCxnSpPr>
        <p:spPr>
          <a:xfrm>
            <a:off x="356525" y="4873700"/>
            <a:ext cx="8430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54" name="Google Shape;254;p18"/>
          <p:cNvGrpSpPr/>
          <p:nvPr/>
        </p:nvGrpSpPr>
        <p:grpSpPr>
          <a:xfrm>
            <a:off x="107505" y="2142800"/>
            <a:ext cx="140100" cy="855450"/>
            <a:chOff x="8898796" y="1665825"/>
            <a:chExt cx="140100" cy="855450"/>
          </a:xfrm>
        </p:grpSpPr>
        <p:sp>
          <p:nvSpPr>
            <p:cNvPr id="255" name="Google Shape;255;p18"/>
            <p:cNvSpPr/>
            <p:nvPr/>
          </p:nvSpPr>
          <p:spPr>
            <a:xfrm>
              <a:off x="8898796" y="1665825"/>
              <a:ext cx="140100" cy="140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8"/>
            <p:cNvSpPr/>
            <p:nvPr/>
          </p:nvSpPr>
          <p:spPr>
            <a:xfrm>
              <a:off x="8898796" y="2023500"/>
              <a:ext cx="140100" cy="140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8"/>
            <p:cNvSpPr/>
            <p:nvPr/>
          </p:nvSpPr>
          <p:spPr>
            <a:xfrm>
              <a:off x="8898796" y="2381175"/>
              <a:ext cx="140100" cy="14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" name="Google Shape;258;p18"/>
          <p:cNvGrpSpPr/>
          <p:nvPr/>
        </p:nvGrpSpPr>
        <p:grpSpPr>
          <a:xfrm>
            <a:off x="8901467" y="2144025"/>
            <a:ext cx="140100" cy="855450"/>
            <a:chOff x="8898796" y="1665825"/>
            <a:chExt cx="140100" cy="855450"/>
          </a:xfrm>
        </p:grpSpPr>
        <p:sp>
          <p:nvSpPr>
            <p:cNvPr id="259" name="Google Shape;259;p18"/>
            <p:cNvSpPr/>
            <p:nvPr/>
          </p:nvSpPr>
          <p:spPr>
            <a:xfrm>
              <a:off x="8898796" y="1665825"/>
              <a:ext cx="140100" cy="140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8"/>
            <p:cNvSpPr/>
            <p:nvPr/>
          </p:nvSpPr>
          <p:spPr>
            <a:xfrm>
              <a:off x="8898796" y="2023500"/>
              <a:ext cx="140100" cy="140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8898796" y="2381175"/>
              <a:ext cx="140100" cy="14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" name="Google Shape;262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18"/>
          <p:cNvSpPr txBox="1">
            <a:spLocks noGrp="1"/>
          </p:cNvSpPr>
          <p:nvPr>
            <p:ph type="subTitle" idx="1"/>
          </p:nvPr>
        </p:nvSpPr>
        <p:spPr>
          <a:xfrm>
            <a:off x="855475" y="2664650"/>
            <a:ext cx="2339700" cy="18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8"/>
          <p:cNvSpPr txBox="1">
            <a:spLocks noGrp="1"/>
          </p:cNvSpPr>
          <p:nvPr>
            <p:ph type="subTitle" idx="2"/>
          </p:nvPr>
        </p:nvSpPr>
        <p:spPr>
          <a:xfrm>
            <a:off x="3402125" y="2664650"/>
            <a:ext cx="2339700" cy="18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18"/>
          <p:cNvSpPr txBox="1">
            <a:spLocks noGrp="1"/>
          </p:cNvSpPr>
          <p:nvPr>
            <p:ph type="subTitle" idx="3"/>
          </p:nvPr>
        </p:nvSpPr>
        <p:spPr>
          <a:xfrm>
            <a:off x="5948875" y="2664650"/>
            <a:ext cx="2339700" cy="18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8"/>
          <p:cNvSpPr txBox="1">
            <a:spLocks noGrp="1"/>
          </p:cNvSpPr>
          <p:nvPr>
            <p:ph type="subTitle" idx="4"/>
          </p:nvPr>
        </p:nvSpPr>
        <p:spPr>
          <a:xfrm>
            <a:off x="855475" y="1832742"/>
            <a:ext cx="2339700" cy="83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7" name="Google Shape;267;p18"/>
          <p:cNvSpPr txBox="1">
            <a:spLocks noGrp="1"/>
          </p:cNvSpPr>
          <p:nvPr>
            <p:ph type="subTitle" idx="5"/>
          </p:nvPr>
        </p:nvSpPr>
        <p:spPr>
          <a:xfrm>
            <a:off x="3402129" y="1832742"/>
            <a:ext cx="2339700" cy="83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8" name="Google Shape;268;p18"/>
          <p:cNvSpPr txBox="1">
            <a:spLocks noGrp="1"/>
          </p:cNvSpPr>
          <p:nvPr>
            <p:ph type="subTitle" idx="6"/>
          </p:nvPr>
        </p:nvSpPr>
        <p:spPr>
          <a:xfrm>
            <a:off x="5948875" y="1832742"/>
            <a:ext cx="2339700" cy="83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oogle Shape;270;p19"/>
          <p:cNvGrpSpPr/>
          <p:nvPr/>
        </p:nvGrpSpPr>
        <p:grpSpPr>
          <a:xfrm>
            <a:off x="-4950" y="165500"/>
            <a:ext cx="9153900" cy="4810050"/>
            <a:chOff x="-4950" y="165500"/>
            <a:chExt cx="9153900" cy="4810050"/>
          </a:xfrm>
        </p:grpSpPr>
        <p:cxnSp>
          <p:nvCxnSpPr>
            <p:cNvPr id="271" name="Google Shape;271;p19"/>
            <p:cNvCxnSpPr/>
            <p:nvPr/>
          </p:nvCxnSpPr>
          <p:spPr>
            <a:xfrm>
              <a:off x="-4950" y="267350"/>
              <a:ext cx="9153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2" name="Google Shape;272;p19"/>
            <p:cNvCxnSpPr/>
            <p:nvPr/>
          </p:nvCxnSpPr>
          <p:spPr>
            <a:xfrm>
              <a:off x="-4950" y="4873700"/>
              <a:ext cx="9153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3" name="Google Shape;273;p19"/>
            <p:cNvSpPr/>
            <p:nvPr/>
          </p:nvSpPr>
          <p:spPr>
            <a:xfrm>
              <a:off x="8685475" y="165500"/>
              <a:ext cx="203700" cy="203700"/>
            </a:xfrm>
            <a:prstGeom prst="star4">
              <a:avLst>
                <a:gd name="adj" fmla="val 2164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9"/>
            <p:cNvSpPr/>
            <p:nvPr/>
          </p:nvSpPr>
          <p:spPr>
            <a:xfrm>
              <a:off x="4501950" y="197300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254825" y="165500"/>
              <a:ext cx="203700" cy="203700"/>
            </a:xfrm>
            <a:prstGeom prst="star4">
              <a:avLst>
                <a:gd name="adj" fmla="val 2164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8685475" y="4771850"/>
              <a:ext cx="203700" cy="203700"/>
            </a:xfrm>
            <a:prstGeom prst="star4">
              <a:avLst>
                <a:gd name="adj" fmla="val 2164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254825" y="4771850"/>
              <a:ext cx="203700" cy="203700"/>
            </a:xfrm>
            <a:prstGeom prst="star4">
              <a:avLst>
                <a:gd name="adj" fmla="val 2164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4501950" y="4803650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19"/>
          <p:cNvSpPr txBox="1">
            <a:spLocks noGrp="1"/>
          </p:cNvSpPr>
          <p:nvPr>
            <p:ph type="subTitle" idx="1"/>
          </p:nvPr>
        </p:nvSpPr>
        <p:spPr>
          <a:xfrm>
            <a:off x="935459" y="1583225"/>
            <a:ext cx="35244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19"/>
          <p:cNvSpPr txBox="1">
            <a:spLocks noGrp="1"/>
          </p:cNvSpPr>
          <p:nvPr>
            <p:ph type="subTitle" idx="2"/>
          </p:nvPr>
        </p:nvSpPr>
        <p:spPr>
          <a:xfrm>
            <a:off x="4897861" y="1583225"/>
            <a:ext cx="33144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19"/>
          <p:cNvSpPr txBox="1">
            <a:spLocks noGrp="1"/>
          </p:cNvSpPr>
          <p:nvPr>
            <p:ph type="subTitle" idx="3"/>
          </p:nvPr>
        </p:nvSpPr>
        <p:spPr>
          <a:xfrm>
            <a:off x="935459" y="3320000"/>
            <a:ext cx="35244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19"/>
          <p:cNvSpPr txBox="1">
            <a:spLocks noGrp="1"/>
          </p:cNvSpPr>
          <p:nvPr>
            <p:ph type="subTitle" idx="4"/>
          </p:nvPr>
        </p:nvSpPr>
        <p:spPr>
          <a:xfrm>
            <a:off x="4897861" y="3320000"/>
            <a:ext cx="33144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19"/>
          <p:cNvSpPr txBox="1">
            <a:spLocks noGrp="1"/>
          </p:cNvSpPr>
          <p:nvPr>
            <p:ph type="subTitle" idx="5"/>
          </p:nvPr>
        </p:nvSpPr>
        <p:spPr>
          <a:xfrm>
            <a:off x="935459" y="1146016"/>
            <a:ext cx="3524400" cy="52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5" name="Google Shape;285;p19"/>
          <p:cNvSpPr txBox="1">
            <a:spLocks noGrp="1"/>
          </p:cNvSpPr>
          <p:nvPr>
            <p:ph type="subTitle" idx="6"/>
          </p:nvPr>
        </p:nvSpPr>
        <p:spPr>
          <a:xfrm>
            <a:off x="935459" y="2882841"/>
            <a:ext cx="3524400" cy="52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6" name="Google Shape;286;p19"/>
          <p:cNvSpPr txBox="1">
            <a:spLocks noGrp="1"/>
          </p:cNvSpPr>
          <p:nvPr>
            <p:ph type="subTitle" idx="7"/>
          </p:nvPr>
        </p:nvSpPr>
        <p:spPr>
          <a:xfrm>
            <a:off x="4897833" y="1146016"/>
            <a:ext cx="3314400" cy="52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7" name="Google Shape;287;p19"/>
          <p:cNvSpPr txBox="1">
            <a:spLocks noGrp="1"/>
          </p:cNvSpPr>
          <p:nvPr>
            <p:ph type="subTitle" idx="8"/>
          </p:nvPr>
        </p:nvSpPr>
        <p:spPr>
          <a:xfrm>
            <a:off x="4897833" y="2882841"/>
            <a:ext cx="3314400" cy="52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21"/>
          <p:cNvGrpSpPr/>
          <p:nvPr/>
        </p:nvGrpSpPr>
        <p:grpSpPr>
          <a:xfrm>
            <a:off x="-4950" y="50"/>
            <a:ext cx="9153900" cy="5145200"/>
            <a:chOff x="-4950" y="50"/>
            <a:chExt cx="9153900" cy="5145200"/>
          </a:xfrm>
        </p:grpSpPr>
        <p:cxnSp>
          <p:nvCxnSpPr>
            <p:cNvPr id="313" name="Google Shape;313;p21"/>
            <p:cNvCxnSpPr/>
            <p:nvPr/>
          </p:nvCxnSpPr>
          <p:spPr>
            <a:xfrm>
              <a:off x="8787325" y="279625"/>
              <a:ext cx="0" cy="459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" name="Google Shape;314;p21"/>
            <p:cNvCxnSpPr/>
            <p:nvPr/>
          </p:nvCxnSpPr>
          <p:spPr>
            <a:xfrm>
              <a:off x="356675" y="265650"/>
              <a:ext cx="0" cy="46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5" name="Google Shape;315;p21"/>
            <p:cNvCxnSpPr/>
            <p:nvPr/>
          </p:nvCxnSpPr>
          <p:spPr>
            <a:xfrm>
              <a:off x="-4950" y="267350"/>
              <a:ext cx="9153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6" name="Google Shape;316;p21"/>
            <p:cNvCxnSpPr/>
            <p:nvPr/>
          </p:nvCxnSpPr>
          <p:spPr>
            <a:xfrm>
              <a:off x="-4950" y="4873700"/>
              <a:ext cx="9153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17" name="Google Shape;317;p21"/>
            <p:cNvSpPr/>
            <p:nvPr/>
          </p:nvSpPr>
          <p:spPr>
            <a:xfrm>
              <a:off x="8685475" y="165500"/>
              <a:ext cx="203700" cy="203700"/>
            </a:xfrm>
            <a:prstGeom prst="star4">
              <a:avLst>
                <a:gd name="adj" fmla="val 2164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18" name="Google Shape;318;p21"/>
            <p:cNvCxnSpPr/>
            <p:nvPr/>
          </p:nvCxnSpPr>
          <p:spPr>
            <a:xfrm rot="10800000">
              <a:off x="4572000" y="50"/>
              <a:ext cx="0" cy="267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19" name="Google Shape;319;p21"/>
            <p:cNvSpPr/>
            <p:nvPr/>
          </p:nvSpPr>
          <p:spPr>
            <a:xfrm>
              <a:off x="254825" y="4771850"/>
              <a:ext cx="203700" cy="203700"/>
            </a:xfrm>
            <a:prstGeom prst="star4">
              <a:avLst>
                <a:gd name="adj" fmla="val 2164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0" name="Google Shape;320;p21"/>
            <p:cNvCxnSpPr/>
            <p:nvPr/>
          </p:nvCxnSpPr>
          <p:spPr>
            <a:xfrm rot="10800000">
              <a:off x="4572000" y="4868950"/>
              <a:ext cx="0" cy="27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21" name="Google Shape;321;p21"/>
            <p:cNvGrpSpPr/>
            <p:nvPr/>
          </p:nvGrpSpPr>
          <p:grpSpPr>
            <a:xfrm>
              <a:off x="107505" y="2144025"/>
              <a:ext cx="140100" cy="855450"/>
              <a:chOff x="8898796" y="1665825"/>
              <a:chExt cx="140100" cy="855450"/>
            </a:xfrm>
          </p:grpSpPr>
          <p:sp>
            <p:nvSpPr>
              <p:cNvPr id="322" name="Google Shape;322;p21"/>
              <p:cNvSpPr/>
              <p:nvPr/>
            </p:nvSpPr>
            <p:spPr>
              <a:xfrm>
                <a:off x="8898796" y="1665825"/>
                <a:ext cx="140100" cy="140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1"/>
              <p:cNvSpPr/>
              <p:nvPr/>
            </p:nvSpPr>
            <p:spPr>
              <a:xfrm>
                <a:off x="8898796" y="2023500"/>
                <a:ext cx="140100" cy="140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1"/>
              <p:cNvSpPr/>
              <p:nvPr/>
            </p:nvSpPr>
            <p:spPr>
              <a:xfrm>
                <a:off x="8898796" y="2381175"/>
                <a:ext cx="140100" cy="140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5" name="Google Shape;325;p21"/>
            <p:cNvSpPr/>
            <p:nvPr/>
          </p:nvSpPr>
          <p:spPr>
            <a:xfrm>
              <a:off x="286625" y="197300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1"/>
            <p:cNvSpPr/>
            <p:nvPr/>
          </p:nvSpPr>
          <p:spPr>
            <a:xfrm>
              <a:off x="8717275" y="4803650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Google Shape;327;p21"/>
          <p:cNvSpPr txBox="1">
            <a:spLocks noGrp="1"/>
          </p:cNvSpPr>
          <p:nvPr>
            <p:ph type="title" hasCustomPrompt="1"/>
          </p:nvPr>
        </p:nvSpPr>
        <p:spPr>
          <a:xfrm>
            <a:off x="713227" y="2217236"/>
            <a:ext cx="31761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8" name="Google Shape;328;p21"/>
          <p:cNvSpPr txBox="1">
            <a:spLocks noGrp="1"/>
          </p:cNvSpPr>
          <p:nvPr>
            <p:ph type="subTitle" idx="1"/>
          </p:nvPr>
        </p:nvSpPr>
        <p:spPr>
          <a:xfrm>
            <a:off x="5599378" y="2400735"/>
            <a:ext cx="2831400" cy="4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29" name="Google Shape;329;p21"/>
          <p:cNvSpPr txBox="1">
            <a:spLocks noGrp="1"/>
          </p:cNvSpPr>
          <p:nvPr>
            <p:ph type="title" idx="2" hasCustomPrompt="1"/>
          </p:nvPr>
        </p:nvSpPr>
        <p:spPr>
          <a:xfrm>
            <a:off x="713227" y="777650"/>
            <a:ext cx="31761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0" name="Google Shape;330;p21"/>
          <p:cNvSpPr txBox="1">
            <a:spLocks noGrp="1"/>
          </p:cNvSpPr>
          <p:nvPr>
            <p:ph type="subTitle" idx="3"/>
          </p:nvPr>
        </p:nvSpPr>
        <p:spPr>
          <a:xfrm>
            <a:off x="5599378" y="955100"/>
            <a:ext cx="2831400" cy="4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31" name="Google Shape;331;p21"/>
          <p:cNvSpPr txBox="1">
            <a:spLocks noGrp="1"/>
          </p:cNvSpPr>
          <p:nvPr>
            <p:ph type="title" idx="4" hasCustomPrompt="1"/>
          </p:nvPr>
        </p:nvSpPr>
        <p:spPr>
          <a:xfrm>
            <a:off x="713227" y="3664550"/>
            <a:ext cx="31761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2" name="Google Shape;332;p21"/>
          <p:cNvSpPr txBox="1">
            <a:spLocks noGrp="1"/>
          </p:cNvSpPr>
          <p:nvPr>
            <p:ph type="subTitle" idx="5"/>
          </p:nvPr>
        </p:nvSpPr>
        <p:spPr>
          <a:xfrm>
            <a:off x="5599378" y="3842000"/>
            <a:ext cx="2831400" cy="4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oogle Shape;343;p23"/>
          <p:cNvGrpSpPr/>
          <p:nvPr/>
        </p:nvGrpSpPr>
        <p:grpSpPr>
          <a:xfrm>
            <a:off x="-4950" y="197300"/>
            <a:ext cx="9153900" cy="4746450"/>
            <a:chOff x="-4950" y="197300"/>
            <a:chExt cx="9153900" cy="4746450"/>
          </a:xfrm>
        </p:grpSpPr>
        <p:cxnSp>
          <p:nvCxnSpPr>
            <p:cNvPr id="344" name="Google Shape;344;p23"/>
            <p:cNvCxnSpPr>
              <a:stCxn id="345" idx="4"/>
              <a:endCxn id="346" idx="0"/>
            </p:cNvCxnSpPr>
            <p:nvPr/>
          </p:nvCxnSpPr>
          <p:spPr>
            <a:xfrm>
              <a:off x="356675" y="337400"/>
              <a:ext cx="0" cy="4466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7" name="Google Shape;347;p23"/>
            <p:cNvCxnSpPr/>
            <p:nvPr/>
          </p:nvCxnSpPr>
          <p:spPr>
            <a:xfrm>
              <a:off x="-4950" y="267350"/>
              <a:ext cx="9153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8" name="Google Shape;348;p23"/>
            <p:cNvCxnSpPr/>
            <p:nvPr/>
          </p:nvCxnSpPr>
          <p:spPr>
            <a:xfrm>
              <a:off x="-4950" y="4873700"/>
              <a:ext cx="9153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9" name="Google Shape;349;p23"/>
            <p:cNvCxnSpPr>
              <a:stCxn id="350" idx="4"/>
              <a:endCxn id="351" idx="0"/>
            </p:cNvCxnSpPr>
            <p:nvPr/>
          </p:nvCxnSpPr>
          <p:spPr>
            <a:xfrm>
              <a:off x="8787325" y="337400"/>
              <a:ext cx="0" cy="4466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5" name="Google Shape;345;p23"/>
            <p:cNvSpPr/>
            <p:nvPr/>
          </p:nvSpPr>
          <p:spPr>
            <a:xfrm>
              <a:off x="286625" y="197300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286625" y="4803650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8717275" y="197300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8717275" y="4803650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52" name="Google Shape;352;p23"/>
            <p:cNvCxnSpPr/>
            <p:nvPr/>
          </p:nvCxnSpPr>
          <p:spPr>
            <a:xfrm>
              <a:off x="0" y="2571750"/>
              <a:ext cx="356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3" name="Google Shape;353;p23"/>
            <p:cNvCxnSpPr/>
            <p:nvPr/>
          </p:nvCxnSpPr>
          <p:spPr>
            <a:xfrm>
              <a:off x="8787325" y="2571750"/>
              <a:ext cx="356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54" name="Google Shape;354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401;p27"/>
          <p:cNvGrpSpPr/>
          <p:nvPr/>
        </p:nvGrpSpPr>
        <p:grpSpPr>
          <a:xfrm>
            <a:off x="-4950" y="-6300"/>
            <a:ext cx="9153900" cy="5156100"/>
            <a:chOff x="-4950" y="-6300"/>
            <a:chExt cx="9153900" cy="5156100"/>
          </a:xfrm>
        </p:grpSpPr>
        <p:cxnSp>
          <p:nvCxnSpPr>
            <p:cNvPr id="402" name="Google Shape;402;p27"/>
            <p:cNvCxnSpPr/>
            <p:nvPr/>
          </p:nvCxnSpPr>
          <p:spPr>
            <a:xfrm rot="10800000">
              <a:off x="4572000" y="4875312"/>
              <a:ext cx="0" cy="267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3" name="Google Shape;403;p27"/>
            <p:cNvCxnSpPr/>
            <p:nvPr/>
          </p:nvCxnSpPr>
          <p:spPr>
            <a:xfrm>
              <a:off x="8787325" y="-6300"/>
              <a:ext cx="0" cy="515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4" name="Google Shape;404;p27"/>
            <p:cNvCxnSpPr/>
            <p:nvPr/>
          </p:nvCxnSpPr>
          <p:spPr>
            <a:xfrm>
              <a:off x="356550" y="-6300"/>
              <a:ext cx="0" cy="515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27"/>
            <p:cNvCxnSpPr/>
            <p:nvPr/>
          </p:nvCxnSpPr>
          <p:spPr>
            <a:xfrm>
              <a:off x="-4950" y="267350"/>
              <a:ext cx="9153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27"/>
            <p:cNvCxnSpPr/>
            <p:nvPr/>
          </p:nvCxnSpPr>
          <p:spPr>
            <a:xfrm>
              <a:off x="-4950" y="4873700"/>
              <a:ext cx="9153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7" name="Google Shape;407;p27"/>
            <p:cNvCxnSpPr/>
            <p:nvPr/>
          </p:nvCxnSpPr>
          <p:spPr>
            <a:xfrm rot="10800000">
              <a:off x="4572000" y="50"/>
              <a:ext cx="0" cy="267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08" name="Google Shape;408;p27"/>
            <p:cNvSpPr/>
            <p:nvPr/>
          </p:nvSpPr>
          <p:spPr>
            <a:xfrm>
              <a:off x="286500" y="197300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9" name="Google Shape;409;p27"/>
            <p:cNvGrpSpPr/>
            <p:nvPr/>
          </p:nvGrpSpPr>
          <p:grpSpPr>
            <a:xfrm>
              <a:off x="107505" y="2144025"/>
              <a:ext cx="140100" cy="855450"/>
              <a:chOff x="8898796" y="1665825"/>
              <a:chExt cx="140100" cy="855450"/>
            </a:xfrm>
          </p:grpSpPr>
          <p:sp>
            <p:nvSpPr>
              <p:cNvPr id="410" name="Google Shape;410;p27"/>
              <p:cNvSpPr/>
              <p:nvPr/>
            </p:nvSpPr>
            <p:spPr>
              <a:xfrm>
                <a:off x="8898796" y="1665825"/>
                <a:ext cx="140100" cy="140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27"/>
              <p:cNvSpPr/>
              <p:nvPr/>
            </p:nvSpPr>
            <p:spPr>
              <a:xfrm>
                <a:off x="8898796" y="2023500"/>
                <a:ext cx="140100" cy="140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7"/>
              <p:cNvSpPr/>
              <p:nvPr/>
            </p:nvSpPr>
            <p:spPr>
              <a:xfrm>
                <a:off x="8898796" y="2381175"/>
                <a:ext cx="140100" cy="140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3" name="Google Shape;413;p27"/>
            <p:cNvGrpSpPr/>
            <p:nvPr/>
          </p:nvGrpSpPr>
          <p:grpSpPr>
            <a:xfrm>
              <a:off x="8896405" y="2023500"/>
              <a:ext cx="140100" cy="855450"/>
              <a:chOff x="8898796" y="1665825"/>
              <a:chExt cx="140100" cy="855450"/>
            </a:xfrm>
          </p:grpSpPr>
          <p:sp>
            <p:nvSpPr>
              <p:cNvPr id="414" name="Google Shape;414;p27"/>
              <p:cNvSpPr/>
              <p:nvPr/>
            </p:nvSpPr>
            <p:spPr>
              <a:xfrm>
                <a:off x="8898796" y="1665825"/>
                <a:ext cx="140100" cy="140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27"/>
              <p:cNvSpPr/>
              <p:nvPr/>
            </p:nvSpPr>
            <p:spPr>
              <a:xfrm>
                <a:off x="8898796" y="2023500"/>
                <a:ext cx="140100" cy="140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27"/>
              <p:cNvSpPr/>
              <p:nvPr/>
            </p:nvSpPr>
            <p:spPr>
              <a:xfrm>
                <a:off x="8898796" y="2381175"/>
                <a:ext cx="140100" cy="140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7" name="Google Shape;417;p27"/>
            <p:cNvSpPr/>
            <p:nvPr/>
          </p:nvSpPr>
          <p:spPr>
            <a:xfrm>
              <a:off x="286500" y="4803650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7"/>
            <p:cNvSpPr/>
            <p:nvPr/>
          </p:nvSpPr>
          <p:spPr>
            <a:xfrm>
              <a:off x="8717400" y="197300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7"/>
            <p:cNvSpPr/>
            <p:nvPr/>
          </p:nvSpPr>
          <p:spPr>
            <a:xfrm>
              <a:off x="8717400" y="4803650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Google Shape;421;p28"/>
          <p:cNvGrpSpPr/>
          <p:nvPr/>
        </p:nvGrpSpPr>
        <p:grpSpPr>
          <a:xfrm>
            <a:off x="-4950" y="-6300"/>
            <a:ext cx="9155688" cy="5156100"/>
            <a:chOff x="-4950" y="-6300"/>
            <a:chExt cx="9155688" cy="5156100"/>
          </a:xfrm>
        </p:grpSpPr>
        <p:cxnSp>
          <p:nvCxnSpPr>
            <p:cNvPr id="422" name="Google Shape;422;p28"/>
            <p:cNvCxnSpPr/>
            <p:nvPr/>
          </p:nvCxnSpPr>
          <p:spPr>
            <a:xfrm rot="10800000">
              <a:off x="4572000" y="4875312"/>
              <a:ext cx="0" cy="267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3" name="Google Shape;423;p28"/>
            <p:cNvCxnSpPr/>
            <p:nvPr/>
          </p:nvCxnSpPr>
          <p:spPr>
            <a:xfrm>
              <a:off x="8787325" y="-6300"/>
              <a:ext cx="0" cy="515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4" name="Google Shape;424;p28"/>
            <p:cNvCxnSpPr/>
            <p:nvPr/>
          </p:nvCxnSpPr>
          <p:spPr>
            <a:xfrm>
              <a:off x="356550" y="-6300"/>
              <a:ext cx="0" cy="515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5" name="Google Shape;425;p28"/>
            <p:cNvCxnSpPr/>
            <p:nvPr/>
          </p:nvCxnSpPr>
          <p:spPr>
            <a:xfrm>
              <a:off x="-4950" y="267350"/>
              <a:ext cx="9153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6" name="Google Shape;426;p28"/>
            <p:cNvCxnSpPr/>
            <p:nvPr/>
          </p:nvCxnSpPr>
          <p:spPr>
            <a:xfrm>
              <a:off x="-4950" y="4873700"/>
              <a:ext cx="9153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7" name="Google Shape;427;p28"/>
            <p:cNvCxnSpPr/>
            <p:nvPr/>
          </p:nvCxnSpPr>
          <p:spPr>
            <a:xfrm rot="10800000">
              <a:off x="4572000" y="50"/>
              <a:ext cx="0" cy="267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8" name="Google Shape;428;p28"/>
            <p:cNvSpPr/>
            <p:nvPr/>
          </p:nvSpPr>
          <p:spPr>
            <a:xfrm>
              <a:off x="4470150" y="4771850"/>
              <a:ext cx="203700" cy="203700"/>
            </a:xfrm>
            <a:prstGeom prst="star4">
              <a:avLst>
                <a:gd name="adj" fmla="val 2164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286500" y="197300"/>
              <a:ext cx="140100" cy="140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286500" y="4803650"/>
              <a:ext cx="140100" cy="140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8717400" y="197300"/>
              <a:ext cx="140100" cy="140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8717400" y="4803650"/>
              <a:ext cx="140100" cy="140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4470150" y="165500"/>
              <a:ext cx="203700" cy="203700"/>
            </a:xfrm>
            <a:prstGeom prst="star4">
              <a:avLst>
                <a:gd name="adj" fmla="val 2164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34" name="Google Shape;434;p28"/>
            <p:cNvCxnSpPr/>
            <p:nvPr/>
          </p:nvCxnSpPr>
          <p:spPr>
            <a:xfrm>
              <a:off x="0" y="2571750"/>
              <a:ext cx="352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5" name="Google Shape;435;p28"/>
            <p:cNvCxnSpPr/>
            <p:nvPr/>
          </p:nvCxnSpPr>
          <p:spPr>
            <a:xfrm rot="10800000">
              <a:off x="8793738" y="2570525"/>
              <a:ext cx="357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36" name="Google Shape;436;p28"/>
            <p:cNvSpPr/>
            <p:nvPr/>
          </p:nvSpPr>
          <p:spPr>
            <a:xfrm>
              <a:off x="286625" y="2500475"/>
              <a:ext cx="140100" cy="14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8717275" y="2500475"/>
              <a:ext cx="140100" cy="14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3"/>
          <p:cNvCxnSpPr/>
          <p:nvPr/>
        </p:nvCxnSpPr>
        <p:spPr>
          <a:xfrm>
            <a:off x="356675" y="-17925"/>
            <a:ext cx="0" cy="517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30;p3"/>
          <p:cNvCxnSpPr/>
          <p:nvPr/>
        </p:nvCxnSpPr>
        <p:spPr>
          <a:xfrm>
            <a:off x="356675" y="267350"/>
            <a:ext cx="843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3"/>
          <p:cNvCxnSpPr/>
          <p:nvPr/>
        </p:nvCxnSpPr>
        <p:spPr>
          <a:xfrm>
            <a:off x="356675" y="4873700"/>
            <a:ext cx="843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32;p3"/>
          <p:cNvCxnSpPr/>
          <p:nvPr/>
        </p:nvCxnSpPr>
        <p:spPr>
          <a:xfrm rot="10800000">
            <a:off x="4572000" y="50"/>
            <a:ext cx="0" cy="26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Google Shape;33;p3"/>
          <p:cNvCxnSpPr/>
          <p:nvPr/>
        </p:nvCxnSpPr>
        <p:spPr>
          <a:xfrm rot="10800000">
            <a:off x="4572000" y="4868875"/>
            <a:ext cx="0" cy="26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34;p3"/>
          <p:cNvSpPr/>
          <p:nvPr/>
        </p:nvSpPr>
        <p:spPr>
          <a:xfrm>
            <a:off x="4470150" y="165500"/>
            <a:ext cx="203700" cy="203700"/>
          </a:xfrm>
          <a:prstGeom prst="star4">
            <a:avLst>
              <a:gd name="adj" fmla="val 2164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4470150" y="4771850"/>
            <a:ext cx="203700" cy="203700"/>
          </a:xfrm>
          <a:prstGeom prst="star4">
            <a:avLst>
              <a:gd name="adj" fmla="val 2164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" name="Google Shape;36;p3"/>
          <p:cNvCxnSpPr/>
          <p:nvPr/>
        </p:nvCxnSpPr>
        <p:spPr>
          <a:xfrm>
            <a:off x="8787325" y="-17925"/>
            <a:ext cx="0" cy="517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3"/>
          <p:cNvCxnSpPr/>
          <p:nvPr/>
        </p:nvCxnSpPr>
        <p:spPr>
          <a:xfrm rot="10800000">
            <a:off x="-6975" y="2571750"/>
            <a:ext cx="370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3"/>
          <p:cNvCxnSpPr/>
          <p:nvPr/>
        </p:nvCxnSpPr>
        <p:spPr>
          <a:xfrm rot="10800000">
            <a:off x="8787325" y="2571750"/>
            <a:ext cx="370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3"/>
          <p:cNvSpPr/>
          <p:nvPr/>
        </p:nvSpPr>
        <p:spPr>
          <a:xfrm>
            <a:off x="286625" y="2500475"/>
            <a:ext cx="140100" cy="140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717275" y="2500475"/>
            <a:ext cx="140100" cy="140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title"/>
          </p:nvPr>
        </p:nvSpPr>
        <p:spPr>
          <a:xfrm>
            <a:off x="2380200" y="2296900"/>
            <a:ext cx="4383600" cy="16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title" idx="2" hasCustomPrompt="1"/>
          </p:nvPr>
        </p:nvSpPr>
        <p:spPr>
          <a:xfrm>
            <a:off x="3767938" y="1228575"/>
            <a:ext cx="14745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latin typeface="Urbanist Light"/>
                <a:ea typeface="Urbanist Light"/>
                <a:cs typeface="Urbanist Light"/>
                <a:sym typeface="Urbanis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5"/>
          <p:cNvGrpSpPr/>
          <p:nvPr/>
        </p:nvGrpSpPr>
        <p:grpSpPr>
          <a:xfrm>
            <a:off x="-4950" y="50"/>
            <a:ext cx="9153900" cy="5143450"/>
            <a:chOff x="-4950" y="50"/>
            <a:chExt cx="9153900" cy="5143450"/>
          </a:xfrm>
        </p:grpSpPr>
        <p:cxnSp>
          <p:nvCxnSpPr>
            <p:cNvPr id="58" name="Google Shape;58;p5"/>
            <p:cNvCxnSpPr/>
            <p:nvPr/>
          </p:nvCxnSpPr>
          <p:spPr>
            <a:xfrm>
              <a:off x="-4950" y="267350"/>
              <a:ext cx="9153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5"/>
            <p:cNvCxnSpPr/>
            <p:nvPr/>
          </p:nvCxnSpPr>
          <p:spPr>
            <a:xfrm>
              <a:off x="-4950" y="4873700"/>
              <a:ext cx="9153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" name="Google Shape;60;p5"/>
            <p:cNvCxnSpPr/>
            <p:nvPr/>
          </p:nvCxnSpPr>
          <p:spPr>
            <a:xfrm rot="10800000">
              <a:off x="4572000" y="50"/>
              <a:ext cx="0" cy="267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61;p5"/>
            <p:cNvCxnSpPr/>
            <p:nvPr/>
          </p:nvCxnSpPr>
          <p:spPr>
            <a:xfrm rot="10800000">
              <a:off x="4572000" y="4869000"/>
              <a:ext cx="0" cy="27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2" name="Google Shape;62;p5"/>
            <p:cNvSpPr/>
            <p:nvPr/>
          </p:nvSpPr>
          <p:spPr>
            <a:xfrm>
              <a:off x="8685475" y="165500"/>
              <a:ext cx="203700" cy="203700"/>
            </a:xfrm>
            <a:prstGeom prst="star4">
              <a:avLst>
                <a:gd name="adj" fmla="val 2164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254825" y="165500"/>
              <a:ext cx="203700" cy="203700"/>
            </a:xfrm>
            <a:prstGeom prst="star4">
              <a:avLst>
                <a:gd name="adj" fmla="val 2164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8685475" y="4771850"/>
              <a:ext cx="203700" cy="203700"/>
            </a:xfrm>
            <a:prstGeom prst="star4">
              <a:avLst>
                <a:gd name="adj" fmla="val 2164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254825" y="4771850"/>
              <a:ext cx="203700" cy="203700"/>
            </a:xfrm>
            <a:prstGeom prst="star4">
              <a:avLst>
                <a:gd name="adj" fmla="val 2164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subTitle" idx="1"/>
          </p:nvPr>
        </p:nvSpPr>
        <p:spPr>
          <a:xfrm>
            <a:off x="5075535" y="2669674"/>
            <a:ext cx="2505600" cy="15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subTitle" idx="2"/>
          </p:nvPr>
        </p:nvSpPr>
        <p:spPr>
          <a:xfrm>
            <a:off x="1562875" y="2669674"/>
            <a:ext cx="2505600" cy="15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ubTitle" idx="3"/>
          </p:nvPr>
        </p:nvSpPr>
        <p:spPr>
          <a:xfrm>
            <a:off x="1562875" y="1885170"/>
            <a:ext cx="2505600" cy="78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4"/>
          </p:nvPr>
        </p:nvSpPr>
        <p:spPr>
          <a:xfrm>
            <a:off x="5075535" y="1885170"/>
            <a:ext cx="2505600" cy="78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7"/>
          <p:cNvCxnSpPr/>
          <p:nvPr/>
        </p:nvCxnSpPr>
        <p:spPr>
          <a:xfrm>
            <a:off x="356675" y="-17925"/>
            <a:ext cx="0" cy="517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Google Shape;82;p7"/>
          <p:cNvCxnSpPr/>
          <p:nvPr/>
        </p:nvCxnSpPr>
        <p:spPr>
          <a:xfrm>
            <a:off x="356675" y="267350"/>
            <a:ext cx="843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7"/>
          <p:cNvCxnSpPr/>
          <p:nvPr/>
        </p:nvCxnSpPr>
        <p:spPr>
          <a:xfrm>
            <a:off x="356675" y="4873700"/>
            <a:ext cx="843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7"/>
          <p:cNvCxnSpPr/>
          <p:nvPr/>
        </p:nvCxnSpPr>
        <p:spPr>
          <a:xfrm rot="10800000">
            <a:off x="4572000" y="50"/>
            <a:ext cx="0" cy="26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7"/>
          <p:cNvCxnSpPr/>
          <p:nvPr/>
        </p:nvCxnSpPr>
        <p:spPr>
          <a:xfrm rot="10800000">
            <a:off x="4572000" y="4868875"/>
            <a:ext cx="0" cy="26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" name="Google Shape;86;p7"/>
          <p:cNvSpPr/>
          <p:nvPr/>
        </p:nvSpPr>
        <p:spPr>
          <a:xfrm>
            <a:off x="4470150" y="165500"/>
            <a:ext cx="203700" cy="203700"/>
          </a:xfrm>
          <a:prstGeom prst="star4">
            <a:avLst>
              <a:gd name="adj" fmla="val 2164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7"/>
          <p:cNvSpPr/>
          <p:nvPr/>
        </p:nvSpPr>
        <p:spPr>
          <a:xfrm>
            <a:off x="4470150" y="4771850"/>
            <a:ext cx="203700" cy="203700"/>
          </a:xfrm>
          <a:prstGeom prst="star4">
            <a:avLst>
              <a:gd name="adj" fmla="val 2164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8" name="Google Shape;88;p7"/>
          <p:cNvCxnSpPr/>
          <p:nvPr/>
        </p:nvCxnSpPr>
        <p:spPr>
          <a:xfrm>
            <a:off x="8787325" y="-17925"/>
            <a:ext cx="0" cy="517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" name="Google Shape;89;p7"/>
          <p:cNvSpPr txBox="1">
            <a:spLocks noGrp="1"/>
          </p:cNvSpPr>
          <p:nvPr>
            <p:ph type="title"/>
          </p:nvPr>
        </p:nvSpPr>
        <p:spPr>
          <a:xfrm>
            <a:off x="713225" y="842938"/>
            <a:ext cx="4294800" cy="1099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7"/>
          <p:cNvSpPr txBox="1">
            <a:spLocks noGrp="1"/>
          </p:cNvSpPr>
          <p:nvPr>
            <p:ph type="subTitle" idx="1"/>
          </p:nvPr>
        </p:nvSpPr>
        <p:spPr>
          <a:xfrm>
            <a:off x="713225" y="2002263"/>
            <a:ext cx="4294800" cy="229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1" name="Google Shape;91;p7"/>
          <p:cNvSpPr>
            <a:spLocks noGrp="1"/>
          </p:cNvSpPr>
          <p:nvPr>
            <p:ph type="pic" idx="2"/>
          </p:nvPr>
        </p:nvSpPr>
        <p:spPr>
          <a:xfrm>
            <a:off x="5310187" y="538325"/>
            <a:ext cx="3120900" cy="4064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8"/>
          <p:cNvGrpSpPr/>
          <p:nvPr/>
        </p:nvGrpSpPr>
        <p:grpSpPr>
          <a:xfrm>
            <a:off x="-4950" y="-6300"/>
            <a:ext cx="9153900" cy="5156100"/>
            <a:chOff x="-4950" y="-6300"/>
            <a:chExt cx="9153900" cy="5156100"/>
          </a:xfrm>
        </p:grpSpPr>
        <p:cxnSp>
          <p:nvCxnSpPr>
            <p:cNvPr id="94" name="Google Shape;94;p8"/>
            <p:cNvCxnSpPr/>
            <p:nvPr/>
          </p:nvCxnSpPr>
          <p:spPr>
            <a:xfrm>
              <a:off x="8787325" y="-6300"/>
              <a:ext cx="0" cy="515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8"/>
            <p:cNvCxnSpPr/>
            <p:nvPr/>
          </p:nvCxnSpPr>
          <p:spPr>
            <a:xfrm>
              <a:off x="356550" y="-6300"/>
              <a:ext cx="0" cy="515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" name="Google Shape;96;p8"/>
            <p:cNvCxnSpPr/>
            <p:nvPr/>
          </p:nvCxnSpPr>
          <p:spPr>
            <a:xfrm>
              <a:off x="-4950" y="267350"/>
              <a:ext cx="9153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" name="Google Shape;97;p8"/>
            <p:cNvCxnSpPr/>
            <p:nvPr/>
          </p:nvCxnSpPr>
          <p:spPr>
            <a:xfrm>
              <a:off x="-4950" y="4873700"/>
              <a:ext cx="9153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8" name="Google Shape;98;p8"/>
            <p:cNvSpPr/>
            <p:nvPr/>
          </p:nvSpPr>
          <p:spPr>
            <a:xfrm>
              <a:off x="8685475" y="165500"/>
              <a:ext cx="203700" cy="203700"/>
            </a:xfrm>
            <a:prstGeom prst="star4">
              <a:avLst>
                <a:gd name="adj" fmla="val 2164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9" name="Google Shape;99;p8"/>
            <p:cNvCxnSpPr/>
            <p:nvPr/>
          </p:nvCxnSpPr>
          <p:spPr>
            <a:xfrm rot="10800000">
              <a:off x="4572000" y="50"/>
              <a:ext cx="0" cy="267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0" name="Google Shape;100;p8"/>
            <p:cNvSpPr/>
            <p:nvPr/>
          </p:nvSpPr>
          <p:spPr>
            <a:xfrm>
              <a:off x="254825" y="165500"/>
              <a:ext cx="203700" cy="203700"/>
            </a:xfrm>
            <a:prstGeom prst="star4">
              <a:avLst>
                <a:gd name="adj" fmla="val 2164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8685475" y="4771850"/>
              <a:ext cx="203700" cy="203700"/>
            </a:xfrm>
            <a:prstGeom prst="star4">
              <a:avLst>
                <a:gd name="adj" fmla="val 2164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254825" y="4771850"/>
              <a:ext cx="203700" cy="203700"/>
            </a:xfrm>
            <a:prstGeom prst="star4">
              <a:avLst>
                <a:gd name="adj" fmla="val 2164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" name="Google Shape;103;p8"/>
            <p:cNvGrpSpPr/>
            <p:nvPr/>
          </p:nvGrpSpPr>
          <p:grpSpPr>
            <a:xfrm>
              <a:off x="107505" y="2023500"/>
              <a:ext cx="140100" cy="855450"/>
              <a:chOff x="8898796" y="1665825"/>
              <a:chExt cx="140100" cy="855450"/>
            </a:xfrm>
          </p:grpSpPr>
          <p:sp>
            <p:nvSpPr>
              <p:cNvPr id="104" name="Google Shape;104;p8"/>
              <p:cNvSpPr/>
              <p:nvPr/>
            </p:nvSpPr>
            <p:spPr>
              <a:xfrm>
                <a:off x="8898796" y="1665825"/>
                <a:ext cx="140100" cy="140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8"/>
              <p:cNvSpPr/>
              <p:nvPr/>
            </p:nvSpPr>
            <p:spPr>
              <a:xfrm>
                <a:off x="8898796" y="2023500"/>
                <a:ext cx="140100" cy="140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8"/>
              <p:cNvSpPr/>
              <p:nvPr/>
            </p:nvSpPr>
            <p:spPr>
              <a:xfrm>
                <a:off x="8898796" y="2381175"/>
                <a:ext cx="140100" cy="140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7" name="Google Shape;107;p8"/>
            <p:cNvCxnSpPr/>
            <p:nvPr/>
          </p:nvCxnSpPr>
          <p:spPr>
            <a:xfrm rot="10800000">
              <a:off x="4572000" y="4869000"/>
              <a:ext cx="0" cy="27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8" name="Google Shape;108;p8"/>
            <p:cNvGrpSpPr/>
            <p:nvPr/>
          </p:nvGrpSpPr>
          <p:grpSpPr>
            <a:xfrm>
              <a:off x="8896405" y="2023500"/>
              <a:ext cx="140100" cy="855450"/>
              <a:chOff x="8898796" y="1665825"/>
              <a:chExt cx="140100" cy="855450"/>
            </a:xfrm>
          </p:grpSpPr>
          <p:sp>
            <p:nvSpPr>
              <p:cNvPr id="109" name="Google Shape;109;p8"/>
              <p:cNvSpPr/>
              <p:nvPr/>
            </p:nvSpPr>
            <p:spPr>
              <a:xfrm>
                <a:off x="8898796" y="1665825"/>
                <a:ext cx="140100" cy="140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8"/>
              <p:cNvSpPr/>
              <p:nvPr/>
            </p:nvSpPr>
            <p:spPr>
              <a:xfrm>
                <a:off x="8898796" y="2023500"/>
                <a:ext cx="140100" cy="140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8"/>
              <p:cNvSpPr/>
              <p:nvPr/>
            </p:nvSpPr>
            <p:spPr>
              <a:xfrm>
                <a:off x="8898796" y="2381175"/>
                <a:ext cx="140100" cy="140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2" name="Google Shape;112;p8"/>
            <p:cNvSpPr/>
            <p:nvPr/>
          </p:nvSpPr>
          <p:spPr>
            <a:xfrm>
              <a:off x="4501950" y="197300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4501950" y="4806100"/>
              <a:ext cx="140100" cy="1401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17" name="Google Shape;117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18" name="Google Shape;118;p9"/>
          <p:cNvGrpSpPr/>
          <p:nvPr/>
        </p:nvGrpSpPr>
        <p:grpSpPr>
          <a:xfrm>
            <a:off x="-4950" y="-6300"/>
            <a:ext cx="9153900" cy="5156100"/>
            <a:chOff x="-4950" y="-6300"/>
            <a:chExt cx="9153900" cy="5156100"/>
          </a:xfrm>
        </p:grpSpPr>
        <p:cxnSp>
          <p:nvCxnSpPr>
            <p:cNvPr id="119" name="Google Shape;119;p9"/>
            <p:cNvCxnSpPr/>
            <p:nvPr/>
          </p:nvCxnSpPr>
          <p:spPr>
            <a:xfrm>
              <a:off x="8787325" y="-6300"/>
              <a:ext cx="0" cy="515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Google Shape;120;p9"/>
            <p:cNvCxnSpPr/>
            <p:nvPr/>
          </p:nvCxnSpPr>
          <p:spPr>
            <a:xfrm>
              <a:off x="356550" y="-6300"/>
              <a:ext cx="0" cy="515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9"/>
            <p:cNvCxnSpPr/>
            <p:nvPr/>
          </p:nvCxnSpPr>
          <p:spPr>
            <a:xfrm>
              <a:off x="-4950" y="267350"/>
              <a:ext cx="9153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Google Shape;122;p9"/>
            <p:cNvCxnSpPr/>
            <p:nvPr/>
          </p:nvCxnSpPr>
          <p:spPr>
            <a:xfrm>
              <a:off x="-4950" y="4873700"/>
              <a:ext cx="9153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3" name="Google Shape;123;p9"/>
            <p:cNvSpPr/>
            <p:nvPr/>
          </p:nvSpPr>
          <p:spPr>
            <a:xfrm>
              <a:off x="8685475" y="165500"/>
              <a:ext cx="203700" cy="203700"/>
            </a:xfrm>
            <a:prstGeom prst="star4">
              <a:avLst>
                <a:gd name="adj" fmla="val 2164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4" name="Google Shape;124;p9"/>
            <p:cNvCxnSpPr/>
            <p:nvPr/>
          </p:nvCxnSpPr>
          <p:spPr>
            <a:xfrm rot="10800000">
              <a:off x="4572000" y="50"/>
              <a:ext cx="0" cy="267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5" name="Google Shape;125;p9"/>
            <p:cNvSpPr/>
            <p:nvPr/>
          </p:nvSpPr>
          <p:spPr>
            <a:xfrm>
              <a:off x="254825" y="165500"/>
              <a:ext cx="203700" cy="203700"/>
            </a:xfrm>
            <a:prstGeom prst="star4">
              <a:avLst>
                <a:gd name="adj" fmla="val 2164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8685475" y="4771850"/>
              <a:ext cx="203700" cy="203700"/>
            </a:xfrm>
            <a:prstGeom prst="star4">
              <a:avLst>
                <a:gd name="adj" fmla="val 2164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9"/>
            <p:cNvSpPr/>
            <p:nvPr/>
          </p:nvSpPr>
          <p:spPr>
            <a:xfrm>
              <a:off x="254825" y="4771850"/>
              <a:ext cx="203700" cy="203700"/>
            </a:xfrm>
            <a:prstGeom prst="star4">
              <a:avLst>
                <a:gd name="adj" fmla="val 2164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" name="Google Shape;128;p9"/>
            <p:cNvGrpSpPr/>
            <p:nvPr/>
          </p:nvGrpSpPr>
          <p:grpSpPr>
            <a:xfrm>
              <a:off x="107505" y="2023500"/>
              <a:ext cx="140100" cy="855450"/>
              <a:chOff x="8898796" y="1665825"/>
              <a:chExt cx="140100" cy="855450"/>
            </a:xfrm>
          </p:grpSpPr>
          <p:sp>
            <p:nvSpPr>
              <p:cNvPr id="129" name="Google Shape;129;p9"/>
              <p:cNvSpPr/>
              <p:nvPr/>
            </p:nvSpPr>
            <p:spPr>
              <a:xfrm>
                <a:off x="8898796" y="1665825"/>
                <a:ext cx="140100" cy="140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9"/>
              <p:cNvSpPr/>
              <p:nvPr/>
            </p:nvSpPr>
            <p:spPr>
              <a:xfrm>
                <a:off x="8898796" y="2023500"/>
                <a:ext cx="140100" cy="140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9"/>
              <p:cNvSpPr/>
              <p:nvPr/>
            </p:nvSpPr>
            <p:spPr>
              <a:xfrm>
                <a:off x="8898796" y="2381175"/>
                <a:ext cx="140100" cy="140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2" name="Google Shape;132;p9"/>
            <p:cNvCxnSpPr/>
            <p:nvPr/>
          </p:nvCxnSpPr>
          <p:spPr>
            <a:xfrm rot="10800000">
              <a:off x="4572000" y="4869000"/>
              <a:ext cx="0" cy="27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3" name="Google Shape;133;p9"/>
            <p:cNvGrpSpPr/>
            <p:nvPr/>
          </p:nvGrpSpPr>
          <p:grpSpPr>
            <a:xfrm>
              <a:off x="8896405" y="2023500"/>
              <a:ext cx="140100" cy="855450"/>
              <a:chOff x="8898796" y="1665825"/>
              <a:chExt cx="140100" cy="855450"/>
            </a:xfrm>
          </p:grpSpPr>
          <p:sp>
            <p:nvSpPr>
              <p:cNvPr id="134" name="Google Shape;134;p9"/>
              <p:cNvSpPr/>
              <p:nvPr/>
            </p:nvSpPr>
            <p:spPr>
              <a:xfrm>
                <a:off x="8898796" y="1665825"/>
                <a:ext cx="140100" cy="140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9"/>
              <p:cNvSpPr/>
              <p:nvPr/>
            </p:nvSpPr>
            <p:spPr>
              <a:xfrm>
                <a:off x="8898796" y="2023500"/>
                <a:ext cx="140100" cy="140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9"/>
              <p:cNvSpPr/>
              <p:nvPr/>
            </p:nvSpPr>
            <p:spPr>
              <a:xfrm>
                <a:off x="8898796" y="2381175"/>
                <a:ext cx="140100" cy="140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11"/>
          <p:cNvGrpSpPr/>
          <p:nvPr/>
        </p:nvGrpSpPr>
        <p:grpSpPr>
          <a:xfrm>
            <a:off x="-4950" y="50"/>
            <a:ext cx="9153900" cy="5143450"/>
            <a:chOff x="-4950" y="50"/>
            <a:chExt cx="9153900" cy="5143450"/>
          </a:xfrm>
        </p:grpSpPr>
        <p:cxnSp>
          <p:nvCxnSpPr>
            <p:cNvPr id="142" name="Google Shape;142;p11"/>
            <p:cNvCxnSpPr/>
            <p:nvPr/>
          </p:nvCxnSpPr>
          <p:spPr>
            <a:xfrm>
              <a:off x="-4950" y="267350"/>
              <a:ext cx="9153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" name="Google Shape;143;p11"/>
            <p:cNvCxnSpPr/>
            <p:nvPr/>
          </p:nvCxnSpPr>
          <p:spPr>
            <a:xfrm>
              <a:off x="-4950" y="4873700"/>
              <a:ext cx="9153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" name="Google Shape;144;p11"/>
            <p:cNvCxnSpPr/>
            <p:nvPr/>
          </p:nvCxnSpPr>
          <p:spPr>
            <a:xfrm rot="10800000">
              <a:off x="4572000" y="50"/>
              <a:ext cx="0" cy="267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" name="Google Shape;145;p11"/>
            <p:cNvCxnSpPr/>
            <p:nvPr/>
          </p:nvCxnSpPr>
          <p:spPr>
            <a:xfrm rot="10800000">
              <a:off x="4572000" y="4869000"/>
              <a:ext cx="0" cy="27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6" name="Google Shape;146;p11"/>
            <p:cNvSpPr/>
            <p:nvPr/>
          </p:nvSpPr>
          <p:spPr>
            <a:xfrm>
              <a:off x="4470150" y="165500"/>
              <a:ext cx="203700" cy="203700"/>
            </a:xfrm>
            <a:prstGeom prst="star4">
              <a:avLst>
                <a:gd name="adj" fmla="val 2164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1"/>
            <p:cNvSpPr/>
            <p:nvPr/>
          </p:nvSpPr>
          <p:spPr>
            <a:xfrm>
              <a:off x="4470150" y="4771850"/>
              <a:ext cx="203700" cy="203700"/>
            </a:xfrm>
            <a:prstGeom prst="star4">
              <a:avLst>
                <a:gd name="adj" fmla="val 21649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" name="Google Shape;148;p11"/>
            <p:cNvGrpSpPr/>
            <p:nvPr/>
          </p:nvGrpSpPr>
          <p:grpSpPr>
            <a:xfrm>
              <a:off x="107505" y="2144025"/>
              <a:ext cx="140100" cy="855450"/>
              <a:chOff x="8898796" y="1665825"/>
              <a:chExt cx="140100" cy="855450"/>
            </a:xfrm>
          </p:grpSpPr>
          <p:sp>
            <p:nvSpPr>
              <p:cNvPr id="149" name="Google Shape;149;p11"/>
              <p:cNvSpPr/>
              <p:nvPr/>
            </p:nvSpPr>
            <p:spPr>
              <a:xfrm>
                <a:off x="8898796" y="1665825"/>
                <a:ext cx="140100" cy="140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>
                <a:off x="8898796" y="2023500"/>
                <a:ext cx="140100" cy="140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>
                <a:off x="8898796" y="2381175"/>
                <a:ext cx="140100" cy="140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" name="Google Shape;152;p11"/>
            <p:cNvGrpSpPr/>
            <p:nvPr/>
          </p:nvGrpSpPr>
          <p:grpSpPr>
            <a:xfrm>
              <a:off x="8896405" y="2023500"/>
              <a:ext cx="140100" cy="855450"/>
              <a:chOff x="8898796" y="1665825"/>
              <a:chExt cx="140100" cy="855450"/>
            </a:xfrm>
          </p:grpSpPr>
          <p:sp>
            <p:nvSpPr>
              <p:cNvPr id="153" name="Google Shape;153;p11"/>
              <p:cNvSpPr/>
              <p:nvPr/>
            </p:nvSpPr>
            <p:spPr>
              <a:xfrm>
                <a:off x="8898796" y="1665825"/>
                <a:ext cx="140100" cy="140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1"/>
              <p:cNvSpPr/>
              <p:nvPr/>
            </p:nvSpPr>
            <p:spPr>
              <a:xfrm>
                <a:off x="8898796" y="2023500"/>
                <a:ext cx="140100" cy="140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1"/>
              <p:cNvSpPr/>
              <p:nvPr/>
            </p:nvSpPr>
            <p:spPr>
              <a:xfrm>
                <a:off x="8898796" y="2381175"/>
                <a:ext cx="140100" cy="140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6" name="Google Shape;156;p11"/>
          <p:cNvSpPr txBox="1">
            <a:spLocks noGrp="1"/>
          </p:cNvSpPr>
          <p:nvPr>
            <p:ph type="title" hasCustomPrompt="1"/>
          </p:nvPr>
        </p:nvSpPr>
        <p:spPr>
          <a:xfrm>
            <a:off x="713225" y="772125"/>
            <a:ext cx="4737900" cy="118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7" name="Google Shape;157;p11"/>
          <p:cNvSpPr txBox="1">
            <a:spLocks noGrp="1"/>
          </p:cNvSpPr>
          <p:nvPr>
            <p:ph type="subTitle" idx="1"/>
          </p:nvPr>
        </p:nvSpPr>
        <p:spPr>
          <a:xfrm>
            <a:off x="4014475" y="3409275"/>
            <a:ext cx="4416300" cy="9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rbanist"/>
              <a:buNone/>
              <a:defRPr sz="3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rbanist"/>
              <a:buNone/>
              <a:defRPr sz="3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rbanist"/>
              <a:buNone/>
              <a:defRPr sz="3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rbanist"/>
              <a:buNone/>
              <a:defRPr sz="3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rbanist"/>
              <a:buNone/>
              <a:defRPr sz="3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rbanist"/>
              <a:buNone/>
              <a:defRPr sz="3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rbanist"/>
              <a:buNone/>
              <a:defRPr sz="3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rbanist"/>
              <a:buNone/>
              <a:defRPr sz="3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rbanist"/>
              <a:buNone/>
              <a:defRPr sz="3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4" r:id="rId12"/>
    <p:sldLayoutId id="2147483665" r:id="rId13"/>
    <p:sldLayoutId id="2147483667" r:id="rId14"/>
    <p:sldLayoutId id="2147483669" r:id="rId15"/>
    <p:sldLayoutId id="2147483673" r:id="rId16"/>
    <p:sldLayoutId id="2147483674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lairdubois.fr/creations/15368-jeu-du-moulin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ixnio.com/fr/objets/jouets-fr/jeu-strategique-objet-jeu-social-joue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2"/>
          <p:cNvSpPr txBox="1">
            <a:spLocks noGrp="1"/>
          </p:cNvSpPr>
          <p:nvPr>
            <p:ph type="subTitle" idx="1"/>
          </p:nvPr>
        </p:nvSpPr>
        <p:spPr>
          <a:xfrm>
            <a:off x="529401" y="3465699"/>
            <a:ext cx="1929007" cy="1292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u="sng" dirty="0"/>
              <a:t>Réalisée par: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GOURRI Abdellatif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MOUH Kaoutar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TARMOUMIA Hiba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Taleb Doaa</a:t>
            </a:r>
          </a:p>
        </p:txBody>
      </p:sp>
      <p:sp>
        <p:nvSpPr>
          <p:cNvPr id="449" name="Google Shape;449;p32"/>
          <p:cNvSpPr txBox="1">
            <a:spLocks noGrp="1"/>
          </p:cNvSpPr>
          <p:nvPr>
            <p:ph type="ctrTitle"/>
          </p:nvPr>
        </p:nvSpPr>
        <p:spPr>
          <a:xfrm>
            <a:off x="647460" y="-754094"/>
            <a:ext cx="6716109" cy="25668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0" dirty="0"/>
              <a:t>LE JEU DE MOULIN</a:t>
            </a:r>
            <a:r>
              <a:rPr lang="en" sz="5000" dirty="0"/>
              <a:t> </a:t>
            </a:r>
            <a:endParaRPr dirty="0"/>
          </a:p>
        </p:txBody>
      </p:sp>
      <p:sp>
        <p:nvSpPr>
          <p:cNvPr id="450" name="Google Shape;450;p32"/>
          <p:cNvSpPr/>
          <p:nvPr/>
        </p:nvSpPr>
        <p:spPr>
          <a:xfrm>
            <a:off x="2366955" y="2381175"/>
            <a:ext cx="140100" cy="140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32"/>
          <p:cNvSpPr/>
          <p:nvPr/>
        </p:nvSpPr>
        <p:spPr>
          <a:xfrm>
            <a:off x="7870280" y="3709050"/>
            <a:ext cx="140100" cy="14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52" name="Google Shape;452;p32"/>
          <p:cNvCxnSpPr>
            <a:cxnSpLocks/>
          </p:cNvCxnSpPr>
          <p:nvPr/>
        </p:nvCxnSpPr>
        <p:spPr>
          <a:xfrm rot="10800000">
            <a:off x="2704183" y="2489999"/>
            <a:ext cx="2813175" cy="1519572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53" name="Google Shape;453;p32"/>
          <p:cNvCxnSpPr/>
          <p:nvPr/>
        </p:nvCxnSpPr>
        <p:spPr>
          <a:xfrm>
            <a:off x="7206573" y="1283420"/>
            <a:ext cx="803807" cy="2667368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pic>
        <p:nvPicPr>
          <p:cNvPr id="1026" name="Picture 2" descr="Ecole Hassania des Travaux Publics (EHTP) Logo PNG Vec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697" y="347090"/>
            <a:ext cx="1663165" cy="746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582;p40"/>
          <p:cNvSpPr txBox="1">
            <a:spLocks/>
          </p:cNvSpPr>
          <p:nvPr/>
        </p:nvSpPr>
        <p:spPr>
          <a:xfrm>
            <a:off x="647460" y="3583651"/>
            <a:ext cx="2233500" cy="45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fr-FR" dirty="0"/>
          </a:p>
        </p:txBody>
      </p:sp>
      <p:sp>
        <p:nvSpPr>
          <p:cNvPr id="5" name="Google Shape;448;p32">
            <a:extLst>
              <a:ext uri="{FF2B5EF4-FFF2-40B4-BE49-F238E27FC236}">
                <a16:creationId xmlns:a16="http://schemas.microsoft.com/office/drawing/2014/main" xmlns="" id="{BAC719BA-8E42-0AAF-81CF-7B7C3F72DACE}"/>
              </a:ext>
            </a:extLst>
          </p:cNvPr>
          <p:cNvSpPr txBox="1">
            <a:spLocks/>
          </p:cNvSpPr>
          <p:nvPr/>
        </p:nvSpPr>
        <p:spPr>
          <a:xfrm>
            <a:off x="5767818" y="3779100"/>
            <a:ext cx="4345023" cy="107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 algn="l"/>
            <a:r>
              <a:rPr lang="fr-FR" u="sng" dirty="0"/>
              <a:t>Encadrée par:</a:t>
            </a:r>
          </a:p>
          <a:p>
            <a:pPr marL="0" indent="0" algn="l"/>
            <a:r>
              <a:rPr lang="fr-FR" dirty="0"/>
              <a:t>Mme MALIKA ADDOU </a:t>
            </a:r>
          </a:p>
        </p:txBody>
      </p:sp>
      <p:sp>
        <p:nvSpPr>
          <p:cNvPr id="6" name="Google Shape;448;p32">
            <a:extLst>
              <a:ext uri="{FF2B5EF4-FFF2-40B4-BE49-F238E27FC236}">
                <a16:creationId xmlns:a16="http://schemas.microsoft.com/office/drawing/2014/main" xmlns="" id="{1EA1D2AE-010E-28F6-EDDA-E30CB0091AFC}"/>
              </a:ext>
            </a:extLst>
          </p:cNvPr>
          <p:cNvSpPr txBox="1">
            <a:spLocks/>
          </p:cNvSpPr>
          <p:nvPr/>
        </p:nvSpPr>
        <p:spPr>
          <a:xfrm>
            <a:off x="8408504" y="4395215"/>
            <a:ext cx="206095" cy="401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 algn="l"/>
            <a:r>
              <a:rPr lang="fr-FR" sz="2000" dirty="0"/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6"/>
          <p:cNvSpPr txBox="1">
            <a:spLocks noGrp="1"/>
          </p:cNvSpPr>
          <p:nvPr>
            <p:ph type="title"/>
          </p:nvPr>
        </p:nvSpPr>
        <p:spPr>
          <a:xfrm>
            <a:off x="1939159" y="2296899"/>
            <a:ext cx="5265682" cy="16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4000" i="0" dirty="0">
                <a:solidFill>
                  <a:schemeClr val="tx1"/>
                </a:solidFill>
                <a:effectLst/>
                <a:latin typeface="Söhne"/>
              </a:rPr>
              <a:t>Stratégies Utilisées</a:t>
            </a:r>
            <a:br>
              <a:rPr lang="en-US" sz="4000" i="0" dirty="0">
                <a:solidFill>
                  <a:schemeClr val="tx1"/>
                </a:solidFill>
                <a:effectLst/>
                <a:latin typeface="Söhne"/>
              </a:rPr>
            </a:br>
            <a:endParaRPr lang="fr-FR" dirty="0"/>
          </a:p>
        </p:txBody>
      </p:sp>
      <p:sp>
        <p:nvSpPr>
          <p:cNvPr id="492" name="Google Shape;492;p36"/>
          <p:cNvSpPr txBox="1">
            <a:spLocks noGrp="1"/>
          </p:cNvSpPr>
          <p:nvPr>
            <p:ph type="title" idx="2"/>
          </p:nvPr>
        </p:nvSpPr>
        <p:spPr>
          <a:xfrm>
            <a:off x="3767938" y="1228575"/>
            <a:ext cx="1474500" cy="87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" name="Google Shape;448;p32">
            <a:extLst>
              <a:ext uri="{FF2B5EF4-FFF2-40B4-BE49-F238E27FC236}">
                <a16:creationId xmlns:a16="http://schemas.microsoft.com/office/drawing/2014/main" xmlns="" id="{2D681275-8DA3-B895-7B12-D2B4BA652E45}"/>
              </a:ext>
            </a:extLst>
          </p:cNvPr>
          <p:cNvSpPr txBox="1">
            <a:spLocks/>
          </p:cNvSpPr>
          <p:nvPr/>
        </p:nvSpPr>
        <p:spPr>
          <a:xfrm>
            <a:off x="8098972" y="4395215"/>
            <a:ext cx="515628" cy="401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 algn="l"/>
            <a:r>
              <a:rPr lang="fr-FR" sz="20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922733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42"/>
          <p:cNvSpPr/>
          <p:nvPr/>
        </p:nvSpPr>
        <p:spPr>
          <a:xfrm>
            <a:off x="6152580" y="3269175"/>
            <a:ext cx="140100" cy="14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48;p32">
            <a:extLst>
              <a:ext uri="{FF2B5EF4-FFF2-40B4-BE49-F238E27FC236}">
                <a16:creationId xmlns:a16="http://schemas.microsoft.com/office/drawing/2014/main" xmlns="" id="{714B5247-3402-7C6E-B7D8-63F5CF55E461}"/>
              </a:ext>
            </a:extLst>
          </p:cNvPr>
          <p:cNvSpPr txBox="1">
            <a:spLocks/>
          </p:cNvSpPr>
          <p:nvPr/>
        </p:nvSpPr>
        <p:spPr>
          <a:xfrm>
            <a:off x="8343900" y="4395215"/>
            <a:ext cx="507463" cy="401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 algn="l"/>
            <a:r>
              <a:rPr lang="fr-FR" sz="2000" dirty="0"/>
              <a:t>11</a:t>
            </a:r>
          </a:p>
        </p:txBody>
      </p:sp>
      <p:sp>
        <p:nvSpPr>
          <p:cNvPr id="2" name="Google Shape;268;p31">
            <a:extLst>
              <a:ext uri="{FF2B5EF4-FFF2-40B4-BE49-F238E27FC236}">
                <a16:creationId xmlns:a16="http://schemas.microsoft.com/office/drawing/2014/main" xmlns="" id="{C3989DDE-A198-571A-FA43-1A3CEB649B9B}"/>
              </a:ext>
            </a:extLst>
          </p:cNvPr>
          <p:cNvSpPr txBox="1">
            <a:spLocks/>
          </p:cNvSpPr>
          <p:nvPr/>
        </p:nvSpPr>
        <p:spPr>
          <a:xfrm>
            <a:off x="496875" y="966744"/>
            <a:ext cx="3288000" cy="2372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0" i="0" u="none" strike="noStrike" cap="none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ctr"/>
            <a:r>
              <a:rPr lang="fr-FR" sz="2000" b="1" u="sng" dirty="0">
                <a:solidFill>
                  <a:schemeClr val="accent1">
                    <a:lumMod val="50000"/>
                  </a:schemeClr>
                </a:solidFill>
              </a:rPr>
              <a:t>Minimax : </a:t>
            </a:r>
          </a:p>
          <a:p>
            <a:pPr marL="0" indent="0" algn="ctr"/>
            <a:endParaRPr lang="fr-FR" sz="2000" b="1" u="sng" dirty="0">
              <a:solidFill>
                <a:schemeClr val="accent1">
                  <a:lumMod val="50000"/>
                </a:schemeClr>
              </a:solidFill>
            </a:endParaRPr>
          </a:p>
          <a:p>
            <a:pPr marL="152400" indent="0" algn="l"/>
            <a:r>
              <a:rPr lang="fr-FR" sz="1600" b="0" i="0" dirty="0">
                <a:solidFill>
                  <a:srgbClr val="0D0D0D"/>
                </a:solidFill>
                <a:effectLst/>
                <a:latin typeface="Söhne"/>
              </a:rPr>
              <a:t>-Explore l'arbre de jeu en évaluant les mouvements possibles.</a:t>
            </a:r>
          </a:p>
          <a:p>
            <a:pPr marL="152400" indent="0" algn="l"/>
            <a:r>
              <a:rPr lang="fr-FR" sz="1600" b="0" i="0" dirty="0">
                <a:solidFill>
                  <a:srgbClr val="0D0D0D"/>
                </a:solidFill>
                <a:effectLst/>
                <a:latin typeface="Söhne"/>
              </a:rPr>
              <a:t>-Maximise le gain tout en minimisant les pertes.</a:t>
            </a:r>
          </a:p>
          <a:p>
            <a:pPr marL="152400" indent="0" algn="l"/>
            <a:r>
              <a:rPr lang="fr-FR" sz="1600" b="0" i="0" dirty="0">
                <a:solidFill>
                  <a:srgbClr val="0D0D0D"/>
                </a:solidFill>
                <a:effectLst/>
                <a:latin typeface="Söhne"/>
              </a:rPr>
              <a:t>-Détermine la meilleure stratégie pour chaque tour.</a:t>
            </a:r>
          </a:p>
          <a:p>
            <a:pPr marL="0" indent="0" algn="ctr"/>
            <a:endParaRPr lang="fr-FR" sz="1600" b="1" u="sng" dirty="0"/>
          </a:p>
        </p:txBody>
      </p:sp>
      <p:sp>
        <p:nvSpPr>
          <p:cNvPr id="3" name="Google Shape;271;p31">
            <a:extLst>
              <a:ext uri="{FF2B5EF4-FFF2-40B4-BE49-F238E27FC236}">
                <a16:creationId xmlns:a16="http://schemas.microsoft.com/office/drawing/2014/main" xmlns="" id="{FF3D2959-9778-8122-63D5-207C08FD7110}"/>
              </a:ext>
            </a:extLst>
          </p:cNvPr>
          <p:cNvSpPr txBox="1">
            <a:spLocks/>
          </p:cNvSpPr>
          <p:nvPr/>
        </p:nvSpPr>
        <p:spPr>
          <a:xfrm>
            <a:off x="4572000" y="966744"/>
            <a:ext cx="3641271" cy="219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0" i="0" u="none" strike="noStrike" cap="none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ctr"/>
            <a:r>
              <a:rPr lang="fr-FR" sz="2000" b="1" u="sng" dirty="0">
                <a:solidFill>
                  <a:schemeClr val="accent1">
                    <a:lumMod val="50000"/>
                  </a:schemeClr>
                </a:solidFill>
              </a:rPr>
              <a:t>Alpha-Beta :</a:t>
            </a:r>
          </a:p>
          <a:p>
            <a:pPr marL="0" indent="0" algn="ctr"/>
            <a:endParaRPr lang="fr-FR" sz="2000" b="1" u="sng" dirty="0">
              <a:solidFill>
                <a:schemeClr val="accent1">
                  <a:lumMod val="50000"/>
                </a:schemeClr>
              </a:solidFill>
            </a:endParaRPr>
          </a:p>
          <a:p>
            <a:pPr marL="152400" indent="0" algn="l"/>
            <a:r>
              <a:rPr lang="fr-FR" sz="1600" b="0" i="0" dirty="0">
                <a:solidFill>
                  <a:srgbClr val="0D0D0D"/>
                </a:solidFill>
                <a:effectLst/>
                <a:latin typeface="Söhne"/>
              </a:rPr>
              <a:t>-Optimisation de MiniMax.</a:t>
            </a:r>
          </a:p>
          <a:p>
            <a:pPr marL="152400" indent="0" algn="l"/>
            <a:r>
              <a:rPr lang="fr-FR" sz="1600" b="0" i="0" dirty="0">
                <a:solidFill>
                  <a:srgbClr val="0D0D0D"/>
                </a:solidFill>
                <a:effectLst/>
                <a:latin typeface="Söhne"/>
              </a:rPr>
              <a:t>-Réduit le nombre de nœuds explorés en éliminant les branches inutiles.</a:t>
            </a:r>
          </a:p>
          <a:p>
            <a:pPr marL="152400" indent="0" algn="l"/>
            <a:r>
              <a:rPr lang="fr-FR" sz="1600" b="0" i="0" dirty="0">
                <a:solidFill>
                  <a:srgbClr val="0D0D0D"/>
                </a:solidFill>
                <a:effectLst/>
                <a:latin typeface="Söhne"/>
              </a:rPr>
              <a:t>-Améliore l'efficacité sans compromettre la précision de la décision.</a:t>
            </a:r>
          </a:p>
          <a:p>
            <a:pPr marL="0" indent="0" algn="ctr"/>
            <a:endParaRPr lang="fr-FR" b="1" u="sng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9" name="Google Shape;491;p36">
            <a:extLst>
              <a:ext uri="{FF2B5EF4-FFF2-40B4-BE49-F238E27FC236}">
                <a16:creationId xmlns:a16="http://schemas.microsoft.com/office/drawing/2014/main" xmlns="" id="{D7166EC3-750A-315D-B18A-22665D2498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491966" y="206841"/>
            <a:ext cx="3406616" cy="4136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i="0" dirty="0">
                <a:solidFill>
                  <a:schemeClr val="tx1"/>
                </a:solidFill>
                <a:effectLst/>
                <a:latin typeface="Algerian" panose="04020705040A02060702" pitchFamily="82" charset="0"/>
              </a:rPr>
              <a:t>Stratégies Utilisées</a:t>
            </a:r>
            <a:r>
              <a:rPr lang="en-US" sz="4000" i="0" dirty="0">
                <a:solidFill>
                  <a:schemeClr val="tx1"/>
                </a:solidFill>
                <a:effectLst/>
                <a:latin typeface="Söhne"/>
              </a:rPr>
              <a:t/>
            </a:r>
            <a:br>
              <a:rPr lang="en-US" sz="4000" i="0" dirty="0">
                <a:solidFill>
                  <a:schemeClr val="tx1"/>
                </a:solidFill>
                <a:effectLst/>
                <a:latin typeface="Söhne"/>
              </a:rPr>
            </a:br>
            <a:endParaRPr lang="fr-F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6"/>
          <p:cNvSpPr txBox="1">
            <a:spLocks noGrp="1"/>
          </p:cNvSpPr>
          <p:nvPr>
            <p:ph type="title"/>
          </p:nvPr>
        </p:nvSpPr>
        <p:spPr>
          <a:xfrm>
            <a:off x="1713187" y="2296900"/>
            <a:ext cx="5265682" cy="16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dirty="0"/>
              <a:t> </a:t>
            </a:r>
            <a:br>
              <a:rPr lang="fr-FR" dirty="0"/>
            </a:br>
            <a:endParaRPr dirty="0"/>
          </a:p>
        </p:txBody>
      </p:sp>
      <p:sp>
        <p:nvSpPr>
          <p:cNvPr id="492" name="Google Shape;492;p36"/>
          <p:cNvSpPr txBox="1">
            <a:spLocks noGrp="1"/>
          </p:cNvSpPr>
          <p:nvPr>
            <p:ph type="title" idx="2"/>
          </p:nvPr>
        </p:nvSpPr>
        <p:spPr>
          <a:xfrm>
            <a:off x="3767938" y="1228575"/>
            <a:ext cx="1474500" cy="87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2165131" y="2100075"/>
            <a:ext cx="766607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i="0" dirty="0">
                <a:solidFill>
                  <a:schemeClr val="tx1"/>
                </a:solidFill>
                <a:effectLst/>
                <a:latin typeface="Söhne"/>
              </a:rPr>
              <a:t>Programmation en C</a:t>
            </a:r>
          </a:p>
          <a:p>
            <a:pPr lvl="0"/>
            <a:endParaRPr lang="fr-FR" sz="40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" name="Google Shape;448;p32">
            <a:extLst>
              <a:ext uri="{FF2B5EF4-FFF2-40B4-BE49-F238E27FC236}">
                <a16:creationId xmlns:a16="http://schemas.microsoft.com/office/drawing/2014/main" xmlns="" id="{E9D97366-C50F-AE49-FE01-57A72C404A94}"/>
              </a:ext>
            </a:extLst>
          </p:cNvPr>
          <p:cNvSpPr txBox="1">
            <a:spLocks/>
          </p:cNvSpPr>
          <p:nvPr/>
        </p:nvSpPr>
        <p:spPr>
          <a:xfrm>
            <a:off x="8172450" y="4395215"/>
            <a:ext cx="442149" cy="401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 algn="l"/>
            <a:r>
              <a:rPr lang="fr-FR" sz="20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161993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762AD4E2-E48E-4B88-B5B7-58D9FD0750FF}"/>
              </a:ext>
            </a:extLst>
          </p:cNvPr>
          <p:cNvSpPr txBox="1"/>
          <p:nvPr/>
        </p:nvSpPr>
        <p:spPr>
          <a:xfrm>
            <a:off x="489502" y="534792"/>
            <a:ext cx="8164996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Söhne"/>
              </a:rPr>
              <a:t> </a:t>
            </a:r>
            <a:r>
              <a:rPr lang="fr-FR" sz="2800" b="1" u="sng" dirty="0">
                <a:solidFill>
                  <a:schemeClr val="accent1">
                    <a:lumMod val="50000"/>
                  </a:schemeClr>
                </a:solidFill>
                <a:latin typeface="Söhne"/>
              </a:rPr>
              <a:t>Application console :</a:t>
            </a:r>
            <a:endParaRPr lang="fr-FR" sz="2800" b="1" i="0" u="sng" dirty="0">
              <a:solidFill>
                <a:schemeClr val="accent1">
                  <a:lumMod val="50000"/>
                </a:schemeClr>
              </a:solidFill>
              <a:effectLst/>
              <a:latin typeface="Söhne"/>
            </a:endParaRPr>
          </a:p>
          <a:p>
            <a:pPr algn="l"/>
            <a:endParaRPr lang="fr-FR" sz="1800" b="0" i="0" dirty="0">
              <a:effectLst/>
              <a:latin typeface="Söhne"/>
            </a:endParaRPr>
          </a:p>
          <a:p>
            <a:pPr algn="l"/>
            <a:r>
              <a:rPr lang="fr-FR" sz="1600" b="0" i="0" dirty="0">
                <a:solidFill>
                  <a:srgbClr val="0D0D0D"/>
                </a:solidFill>
                <a:effectLst/>
                <a:latin typeface="Söhne"/>
              </a:rPr>
              <a:t>1-Le développement du jeu de Moulin a débuté par la création d'une application console en langage C.</a:t>
            </a:r>
          </a:p>
          <a:p>
            <a:pPr algn="l"/>
            <a:r>
              <a:rPr lang="fr-FR" sz="1600" b="0" i="0" dirty="0">
                <a:solidFill>
                  <a:srgbClr val="0D0D0D"/>
                </a:solidFill>
                <a:effectLst/>
                <a:latin typeface="Söhne"/>
              </a:rPr>
              <a:t>2-Cette version permet de jouer exclusivement contre l'intelligence artificielle.</a:t>
            </a:r>
          </a:p>
          <a:p>
            <a:pPr algn="l"/>
            <a:r>
              <a:rPr lang="fr-FR" sz="1600" b="0" i="0" dirty="0">
                <a:solidFill>
                  <a:srgbClr val="0D0D0D"/>
                </a:solidFill>
                <a:effectLst/>
                <a:latin typeface="Söhne"/>
              </a:rPr>
              <a:t>3-L'interface console affiche le plateau de jeu, avec des messages simples pour placer et déplacer les pions.</a:t>
            </a:r>
          </a:p>
          <a:p>
            <a:pPr algn="l"/>
            <a:r>
              <a:rPr lang="fr-FR" sz="1600" b="0" i="0" dirty="0">
                <a:solidFill>
                  <a:srgbClr val="0D0D0D"/>
                </a:solidFill>
                <a:effectLst/>
                <a:latin typeface="Söhne"/>
              </a:rPr>
              <a:t>4-Les algorithmes MiniMax et Alpha-Beta ont été implémentés en C pour permettre à l'IA de prendre des décisions stratégiques en temps réel.</a:t>
            </a:r>
          </a:p>
          <a:p>
            <a:pPr algn="l"/>
            <a:r>
              <a:rPr lang="fr-FR" sz="1600" b="0" i="0" dirty="0">
                <a:solidFill>
                  <a:srgbClr val="0D0D0D"/>
                </a:solidFill>
                <a:effectLst/>
                <a:latin typeface="Söhne"/>
              </a:rPr>
              <a:t>5-En plus de gérer les mouvements du jeu, la console offre la possibilité de connaître le nombre de nœuds explorés selon la stratégie choisie.</a:t>
            </a:r>
          </a:p>
          <a:p>
            <a:pPr algn="l"/>
            <a:r>
              <a:rPr lang="fr-FR" sz="1600" b="0" i="0" dirty="0">
                <a:solidFill>
                  <a:srgbClr val="0D0D0D"/>
                </a:solidFill>
                <a:effectLst/>
                <a:latin typeface="Söhne"/>
              </a:rPr>
              <a:t>6-Par exemple, après un tour, la console peut afficher : "Nombre de nœuds explorés par MiniMax : 11,156".</a:t>
            </a:r>
          </a:p>
          <a:p>
            <a:pPr algn="l"/>
            <a:endParaRPr lang="fr-FR" sz="1600" b="0" i="0" dirty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fr-FR" sz="1600" b="0" i="0" dirty="0">
                <a:solidFill>
                  <a:srgbClr val="0D0D0D"/>
                </a:solidFill>
                <a:effectLst/>
                <a:latin typeface="Söhne"/>
              </a:rPr>
              <a:t>     </a:t>
            </a:r>
            <a:r>
              <a:rPr lang="fr-FR" sz="1600" b="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Cela fournit une vue détaillée de l'efficacité des algorithmes en action.</a:t>
            </a:r>
          </a:p>
          <a:p>
            <a:pPr algn="l"/>
            <a:endParaRPr lang="fr-FR" sz="18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Google Shape;448;p32">
            <a:extLst>
              <a:ext uri="{FF2B5EF4-FFF2-40B4-BE49-F238E27FC236}">
                <a16:creationId xmlns:a16="http://schemas.microsoft.com/office/drawing/2014/main" xmlns="" id="{A7C50111-63F4-B99F-8700-51ADDDF9BFB7}"/>
              </a:ext>
            </a:extLst>
          </p:cNvPr>
          <p:cNvSpPr txBox="1">
            <a:spLocks/>
          </p:cNvSpPr>
          <p:nvPr/>
        </p:nvSpPr>
        <p:spPr>
          <a:xfrm>
            <a:off x="8219661" y="4395215"/>
            <a:ext cx="606287" cy="401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 algn="l"/>
            <a:r>
              <a:rPr lang="fr-FR" sz="2000" dirty="0"/>
              <a:t>13</a:t>
            </a:r>
          </a:p>
        </p:txBody>
      </p:sp>
      <p:sp>
        <p:nvSpPr>
          <p:cNvPr id="2" name="Flèche : droite 1">
            <a:extLst>
              <a:ext uri="{FF2B5EF4-FFF2-40B4-BE49-F238E27FC236}">
                <a16:creationId xmlns:a16="http://schemas.microsoft.com/office/drawing/2014/main" xmlns="" id="{3B0FE92E-5450-A299-7E85-B8981CA68C3B}"/>
              </a:ext>
            </a:extLst>
          </p:cNvPr>
          <p:cNvSpPr/>
          <p:nvPr/>
        </p:nvSpPr>
        <p:spPr>
          <a:xfrm>
            <a:off x="489502" y="4226595"/>
            <a:ext cx="233570" cy="1796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B9E19AC-22A8-1F89-112E-50747F24CE2E}"/>
              </a:ext>
            </a:extLst>
          </p:cNvPr>
          <p:cNvSpPr/>
          <p:nvPr/>
        </p:nvSpPr>
        <p:spPr>
          <a:xfrm>
            <a:off x="318051" y="244848"/>
            <a:ext cx="240065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0" dirty="0">
                <a:solidFill>
                  <a:schemeClr val="tx1"/>
                </a:solidFill>
                <a:effectLst/>
                <a:latin typeface="Algerian" panose="04020705040A02060702" pitchFamily="82" charset="0"/>
              </a:rPr>
              <a:t>Programmation en C</a:t>
            </a:r>
          </a:p>
          <a:p>
            <a:pPr lvl="0"/>
            <a:endParaRPr lang="fr-FR" sz="40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xmlns="" id="{9B72D52B-ADB9-C26B-BF9F-B89F3DDAF13A}"/>
              </a:ext>
            </a:extLst>
          </p:cNvPr>
          <p:cNvSpPr txBox="1"/>
          <p:nvPr/>
        </p:nvSpPr>
        <p:spPr>
          <a:xfrm>
            <a:off x="509380" y="657758"/>
            <a:ext cx="812523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b="1" u="sng" dirty="0">
                <a:solidFill>
                  <a:schemeClr val="accent1">
                    <a:lumMod val="50000"/>
                  </a:schemeClr>
                </a:solidFill>
                <a:latin typeface="Söhne"/>
              </a:rPr>
              <a:t> </a:t>
            </a:r>
            <a:r>
              <a:rPr lang="fr-FR" sz="2800" b="1" u="sng" dirty="0">
                <a:solidFill>
                  <a:schemeClr val="accent1">
                    <a:lumMod val="50000"/>
                  </a:schemeClr>
                </a:solidFill>
                <a:latin typeface="Söhne"/>
              </a:rPr>
              <a:t>Interface graphique :</a:t>
            </a:r>
          </a:p>
          <a:p>
            <a:pPr algn="l"/>
            <a:endParaRPr lang="fr-FR" sz="1800" b="1" u="sng" dirty="0">
              <a:solidFill>
                <a:schemeClr val="accent1">
                  <a:lumMod val="50000"/>
                </a:schemeClr>
              </a:solidFill>
              <a:latin typeface="Söhne"/>
            </a:endParaRPr>
          </a:p>
          <a:p>
            <a:pPr algn="l"/>
            <a:r>
              <a:rPr lang="fr-FR" sz="1600" b="0" i="0" dirty="0">
                <a:solidFill>
                  <a:srgbClr val="0D0D0D"/>
                </a:solidFill>
                <a:effectLst/>
                <a:latin typeface="Söhne"/>
              </a:rPr>
              <a:t>1-En complément de l'application console, une interface graphique a été développée en utilisant les bibliothèques </a:t>
            </a:r>
            <a:r>
              <a:rPr lang="fr-FR" sz="1600" b="1" i="0" dirty="0">
                <a:solidFill>
                  <a:srgbClr val="0D0D0D"/>
                </a:solidFill>
                <a:effectLst/>
                <a:latin typeface="Söhne"/>
              </a:rPr>
              <a:t>SDL </a:t>
            </a:r>
            <a:r>
              <a:rPr lang="fr-FR" sz="1600" b="0" i="0" dirty="0">
                <a:solidFill>
                  <a:srgbClr val="0D0D0D"/>
                </a:solidFill>
                <a:effectLst/>
                <a:latin typeface="Söhne"/>
              </a:rPr>
              <a:t>et </a:t>
            </a:r>
            <a:r>
              <a:rPr lang="fr-FR" sz="1600" b="1" i="0" dirty="0">
                <a:solidFill>
                  <a:srgbClr val="0D0D0D"/>
                </a:solidFill>
                <a:effectLst/>
                <a:latin typeface="Söhne"/>
              </a:rPr>
              <a:t>SFML</a:t>
            </a:r>
            <a:r>
              <a:rPr lang="fr-FR" sz="1600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fr-FR" sz="1600" b="0" i="0" dirty="0">
                <a:solidFill>
                  <a:srgbClr val="0D0D0D"/>
                </a:solidFill>
                <a:effectLst/>
                <a:latin typeface="Söhne"/>
              </a:rPr>
              <a:t>2-Cette interface offre une expérience utilisateur plus riche et interactive, avec un design visuellement agréable qui imite le plateau de jeu de Moulin traditionnel.</a:t>
            </a:r>
          </a:p>
          <a:p>
            <a:pPr algn="l"/>
            <a:r>
              <a:rPr lang="fr-FR" sz="1600" b="0" i="0" dirty="0">
                <a:solidFill>
                  <a:srgbClr val="0D0D0D"/>
                </a:solidFill>
                <a:effectLst/>
                <a:latin typeface="Söhne"/>
              </a:rPr>
              <a:t>3-Les utilisateurs peuvent cliquer pour placer et déplacer les pions, et les animations fluides rendent le jeu plus immersif.</a:t>
            </a:r>
          </a:p>
          <a:p>
            <a:pPr algn="l"/>
            <a:r>
              <a:rPr lang="fr-FR" sz="1600" dirty="0">
                <a:solidFill>
                  <a:srgbClr val="0D0D0D"/>
                </a:solidFill>
                <a:latin typeface="Söhne"/>
              </a:rPr>
              <a:t>4-</a:t>
            </a:r>
            <a:r>
              <a:rPr lang="fr-FR" sz="1600" b="0" i="0" dirty="0">
                <a:solidFill>
                  <a:srgbClr val="0D0D0D"/>
                </a:solidFill>
                <a:effectLst/>
                <a:latin typeface="Söhne"/>
              </a:rPr>
              <a:t>La mise en œuvre de l'interface graphique en C avec SDL/SFML a présenté des défis, notamment en termes de gestion des événements et de rendu graphique.</a:t>
            </a:r>
          </a:p>
          <a:p>
            <a:pPr algn="l"/>
            <a:endParaRPr lang="fr-FR" sz="1600" dirty="0">
              <a:solidFill>
                <a:srgbClr val="0D0D0D"/>
              </a:solidFill>
              <a:latin typeface="Söhne"/>
            </a:endParaRPr>
          </a:p>
          <a:p>
            <a:pPr algn="l"/>
            <a:endParaRPr lang="fr-FR" sz="16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r>
              <a:rPr lang="fr-FR" sz="1600" b="0" i="0" dirty="0">
                <a:solidFill>
                  <a:srgbClr val="0D0D0D"/>
                </a:solidFill>
                <a:effectLst/>
                <a:latin typeface="Söhne"/>
              </a:rPr>
              <a:t>    </a:t>
            </a:r>
            <a:r>
              <a:rPr lang="fr-FR" sz="1600" b="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Cependant, cela a permis de créer un environnement de jeu convivial et attrayant.</a:t>
            </a:r>
          </a:p>
          <a:p>
            <a:pPr algn="l"/>
            <a:endParaRPr lang="fr-FR" sz="1800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3" name="Google Shape;448;p32">
            <a:extLst>
              <a:ext uri="{FF2B5EF4-FFF2-40B4-BE49-F238E27FC236}">
                <a16:creationId xmlns:a16="http://schemas.microsoft.com/office/drawing/2014/main" xmlns="" id="{521A01A0-D528-7362-1A42-7ED228A7EBCE}"/>
              </a:ext>
            </a:extLst>
          </p:cNvPr>
          <p:cNvSpPr txBox="1">
            <a:spLocks/>
          </p:cNvSpPr>
          <p:nvPr/>
        </p:nvSpPr>
        <p:spPr>
          <a:xfrm>
            <a:off x="8219661" y="4395215"/>
            <a:ext cx="606287" cy="401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 algn="l"/>
            <a:r>
              <a:rPr lang="fr-FR" sz="2000" dirty="0"/>
              <a:t>14</a:t>
            </a:r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xmlns="" id="{3B066EC9-1E5E-EB25-23A2-92F086E6E755}"/>
              </a:ext>
            </a:extLst>
          </p:cNvPr>
          <p:cNvSpPr/>
          <p:nvPr/>
        </p:nvSpPr>
        <p:spPr>
          <a:xfrm>
            <a:off x="509380" y="3883137"/>
            <a:ext cx="233570" cy="1796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C9EA0BF-1F22-F827-E736-04EAB7C774E9}"/>
              </a:ext>
            </a:extLst>
          </p:cNvPr>
          <p:cNvSpPr/>
          <p:nvPr/>
        </p:nvSpPr>
        <p:spPr>
          <a:xfrm>
            <a:off x="318051" y="244848"/>
            <a:ext cx="252311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0" dirty="0">
                <a:solidFill>
                  <a:schemeClr val="tx1"/>
                </a:solidFill>
                <a:effectLst/>
                <a:latin typeface="Algerian" panose="04020705040A02060702" pitchFamily="82" charset="0"/>
              </a:rPr>
              <a:t>Programmation en C</a:t>
            </a:r>
          </a:p>
          <a:p>
            <a:pPr lvl="0"/>
            <a:endParaRPr lang="fr-FR" sz="40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6"/>
          <p:cNvSpPr txBox="1">
            <a:spLocks noGrp="1"/>
          </p:cNvSpPr>
          <p:nvPr>
            <p:ph type="title"/>
          </p:nvPr>
        </p:nvSpPr>
        <p:spPr>
          <a:xfrm>
            <a:off x="1872347" y="2304244"/>
            <a:ext cx="5265682" cy="16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4000" i="0" dirty="0">
                <a:solidFill>
                  <a:schemeClr val="tx1"/>
                </a:solidFill>
                <a:effectLst/>
                <a:latin typeface="Söhne"/>
              </a:rPr>
              <a:t>Défis Rencontrés</a:t>
            </a:r>
            <a:br>
              <a:rPr lang="en-US" sz="4000" i="0" dirty="0">
                <a:solidFill>
                  <a:schemeClr val="tx1"/>
                </a:solidFill>
                <a:effectLst/>
                <a:latin typeface="Söhne"/>
              </a:rPr>
            </a:br>
            <a:r>
              <a:rPr lang="fr-FR" dirty="0"/>
              <a:t/>
            </a:r>
            <a:br>
              <a:rPr lang="fr-FR" dirty="0"/>
            </a:br>
            <a:endParaRPr dirty="0"/>
          </a:p>
        </p:txBody>
      </p:sp>
      <p:sp>
        <p:nvSpPr>
          <p:cNvPr id="492" name="Google Shape;492;p36"/>
          <p:cNvSpPr txBox="1">
            <a:spLocks noGrp="1"/>
          </p:cNvSpPr>
          <p:nvPr>
            <p:ph type="title" idx="2"/>
          </p:nvPr>
        </p:nvSpPr>
        <p:spPr>
          <a:xfrm>
            <a:off x="3767938" y="1228575"/>
            <a:ext cx="1474500" cy="87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2" name="Google Shape;448;p32">
            <a:extLst>
              <a:ext uri="{FF2B5EF4-FFF2-40B4-BE49-F238E27FC236}">
                <a16:creationId xmlns:a16="http://schemas.microsoft.com/office/drawing/2014/main" xmlns="" id="{F933AAE7-2661-F897-8A1F-2E717128559C}"/>
              </a:ext>
            </a:extLst>
          </p:cNvPr>
          <p:cNvSpPr txBox="1">
            <a:spLocks/>
          </p:cNvSpPr>
          <p:nvPr/>
        </p:nvSpPr>
        <p:spPr>
          <a:xfrm>
            <a:off x="8219661" y="4395215"/>
            <a:ext cx="606287" cy="401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 algn="l"/>
            <a:r>
              <a:rPr lang="fr-FR" sz="2000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978992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48;p32">
            <a:extLst>
              <a:ext uri="{FF2B5EF4-FFF2-40B4-BE49-F238E27FC236}">
                <a16:creationId xmlns:a16="http://schemas.microsoft.com/office/drawing/2014/main" xmlns="" id="{30C0FB7F-38DE-E0B5-B2B7-B4DBE6770C59}"/>
              </a:ext>
            </a:extLst>
          </p:cNvPr>
          <p:cNvSpPr txBox="1">
            <a:spLocks/>
          </p:cNvSpPr>
          <p:nvPr/>
        </p:nvSpPr>
        <p:spPr>
          <a:xfrm>
            <a:off x="8219661" y="4395215"/>
            <a:ext cx="606287" cy="401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 algn="l"/>
            <a:r>
              <a:rPr lang="fr-FR" sz="2000" dirty="0"/>
              <a:t>16</a:t>
            </a:r>
          </a:p>
        </p:txBody>
      </p:sp>
      <p:sp>
        <p:nvSpPr>
          <p:cNvPr id="2" name="Google Shape;268;p31">
            <a:extLst>
              <a:ext uri="{FF2B5EF4-FFF2-40B4-BE49-F238E27FC236}">
                <a16:creationId xmlns:a16="http://schemas.microsoft.com/office/drawing/2014/main" xmlns="" id="{499CE7AD-FBB9-1FAB-037C-CAB3EED9925C}"/>
              </a:ext>
            </a:extLst>
          </p:cNvPr>
          <p:cNvSpPr txBox="1">
            <a:spLocks/>
          </p:cNvSpPr>
          <p:nvPr/>
        </p:nvSpPr>
        <p:spPr>
          <a:xfrm>
            <a:off x="268670" y="503642"/>
            <a:ext cx="8606659" cy="666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0" i="0" u="none" strike="noStrike" cap="none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ctr"/>
            <a:r>
              <a:rPr lang="en-US" sz="1600" b="1" u="sng" dirty="0">
                <a:solidFill>
                  <a:schemeClr val="accent1">
                    <a:lumMod val="50000"/>
                  </a:schemeClr>
                </a:solidFill>
                <a:latin typeface="Söhne"/>
              </a:rPr>
              <a:t>L</a:t>
            </a:r>
            <a:r>
              <a:rPr lang="en-US" sz="1600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Söhne"/>
              </a:rPr>
              <a:t>es difficultés techniques</a:t>
            </a:r>
            <a:r>
              <a:rPr lang="fr-FR" sz="1600" b="1" u="sng" dirty="0">
                <a:solidFill>
                  <a:schemeClr val="accent1">
                    <a:lumMod val="50000"/>
                  </a:schemeClr>
                </a:solidFill>
              </a:rPr>
              <a:t> / </a:t>
            </a:r>
            <a:r>
              <a:rPr lang="fr-FR" sz="1600" b="1" u="sng" dirty="0">
                <a:solidFill>
                  <a:schemeClr val="accent1">
                    <a:lumMod val="50000"/>
                  </a:schemeClr>
                </a:solidFill>
                <a:latin typeface="Söhne"/>
              </a:rPr>
              <a:t>L</a:t>
            </a:r>
            <a:r>
              <a:rPr lang="fr-FR" sz="1600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Söhne"/>
              </a:rPr>
              <a:t>es problèmes de dépendances et d'incompatibilités </a:t>
            </a:r>
            <a:endParaRPr lang="fr-FR" sz="1600" b="1" u="sng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ctr"/>
            <a:endParaRPr lang="fr-FR" sz="1600" b="1" u="sng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ctr"/>
            <a:endParaRPr lang="fr-FR" sz="1600" b="1" u="sng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C3ED544E-A0C7-4475-36D6-B737D1DC26C8}"/>
              </a:ext>
            </a:extLst>
          </p:cNvPr>
          <p:cNvSpPr txBox="1"/>
          <p:nvPr/>
        </p:nvSpPr>
        <p:spPr>
          <a:xfrm>
            <a:off x="688284" y="925145"/>
            <a:ext cx="7698922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dirty="0">
                <a:solidFill>
                  <a:srgbClr val="0D0D0D"/>
                </a:solidFill>
                <a:latin typeface="Söhne"/>
              </a:rPr>
              <a:t>1-</a:t>
            </a:r>
            <a:r>
              <a:rPr lang="fr-FR" sz="1600" b="0" i="0" dirty="0">
                <a:solidFill>
                  <a:srgbClr val="0D0D0D"/>
                </a:solidFill>
                <a:effectLst/>
                <a:latin typeface="Söhne"/>
              </a:rPr>
              <a:t>La modélisation du jeu avec les algorithmes MiniMax et Alpha-Beta a été complexe, nécessitant une gestion rigoureuse des états du jeu et la création d'une fonction heuristique efficace</a:t>
            </a:r>
            <a:r>
              <a:rPr lang="fr-FR" sz="1600" b="0" i="0" dirty="0" smtClean="0">
                <a:solidFill>
                  <a:srgbClr val="0D0D0D"/>
                </a:solidFill>
                <a:effectLst/>
                <a:latin typeface="Söhne"/>
              </a:rPr>
              <a:t>.</a:t>
            </a:r>
            <a:endParaRPr lang="fr-FR" sz="16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r>
              <a:rPr lang="fr-FR" sz="1600" b="0" i="0" dirty="0">
                <a:solidFill>
                  <a:srgbClr val="0D0D0D"/>
                </a:solidFill>
                <a:effectLst/>
                <a:latin typeface="Söhne"/>
              </a:rPr>
              <a:t>2-En programmation C</a:t>
            </a:r>
            <a:r>
              <a:rPr lang="fr-FR" sz="1600" dirty="0">
                <a:solidFill>
                  <a:srgbClr val="0D0D0D"/>
                </a:solidFill>
                <a:latin typeface="Söhne"/>
              </a:rPr>
              <a:t> </a:t>
            </a:r>
            <a:r>
              <a:rPr lang="fr-FR" sz="1600" b="0" i="0" dirty="0">
                <a:solidFill>
                  <a:srgbClr val="0D0D0D"/>
                </a:solidFill>
                <a:effectLst/>
                <a:latin typeface="Söhne"/>
              </a:rPr>
              <a:t>en mode console, nous avons dû gérer des problèmes de mémoire, de validation des entrées utilisateur et d'affichage du plateau</a:t>
            </a:r>
            <a:r>
              <a:rPr lang="fr-FR" sz="1600" b="0" i="0" dirty="0" smtClean="0">
                <a:solidFill>
                  <a:srgbClr val="0D0D0D"/>
                </a:solidFill>
                <a:effectLst/>
                <a:latin typeface="Söhne"/>
              </a:rPr>
              <a:t>.</a:t>
            </a:r>
            <a:endParaRPr lang="fr-FR" sz="16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r>
              <a:rPr lang="fr-FR" sz="1600" b="0" i="0" dirty="0">
                <a:solidFill>
                  <a:srgbClr val="0D0D0D"/>
                </a:solidFill>
                <a:effectLst/>
                <a:latin typeface="Söhne"/>
              </a:rPr>
              <a:t>3-Le développement de l'interface graphique a posé des défis liés à la gestion des événements et à la synchronisation des actions du joueur avec l'IA</a:t>
            </a:r>
            <a:r>
              <a:rPr lang="fr-FR" sz="1600" b="0" i="0" dirty="0" smtClean="0">
                <a:solidFill>
                  <a:srgbClr val="0D0D0D"/>
                </a:solidFill>
                <a:effectLst/>
                <a:latin typeface="Söhne"/>
              </a:rPr>
              <a:t>.</a:t>
            </a:r>
            <a:endParaRPr lang="fr-FR" sz="16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r>
              <a:rPr lang="fr-FR" sz="1600" b="0" i="0" dirty="0">
                <a:solidFill>
                  <a:srgbClr val="0D0D0D"/>
                </a:solidFill>
                <a:effectLst/>
                <a:latin typeface="Söhne"/>
              </a:rPr>
              <a:t>4-Nous avons surmonté ces obstacles en consultant la documentation, en suivant des tutoriels, en effectuant des tests unitaires et en optimisant le code.</a:t>
            </a:r>
          </a:p>
          <a:p>
            <a:pPr algn="l"/>
            <a:endParaRPr lang="fr-FR" sz="1600" dirty="0">
              <a:solidFill>
                <a:srgbClr val="0D0D0D"/>
              </a:solidFill>
              <a:latin typeface="Söhne"/>
            </a:endParaRPr>
          </a:p>
          <a:p>
            <a:pPr algn="l"/>
            <a:endParaRPr lang="fr-FR" sz="16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r>
              <a:rPr lang="fr-FR" sz="1600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Ces efforts ont amélioré la performance et l'expérience utilisateur globale du jeu de Moulin.</a:t>
            </a:r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xmlns="" id="{A3C58116-EC46-E949-FC02-F0046C10182F}"/>
              </a:ext>
            </a:extLst>
          </p:cNvPr>
          <p:cNvSpPr/>
          <p:nvPr/>
        </p:nvSpPr>
        <p:spPr>
          <a:xfrm>
            <a:off x="471042" y="3719851"/>
            <a:ext cx="233570" cy="1796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Google Shape;491;p36">
            <a:extLst>
              <a:ext uri="{FF2B5EF4-FFF2-40B4-BE49-F238E27FC236}">
                <a16:creationId xmlns:a16="http://schemas.microsoft.com/office/drawing/2014/main" xmlns="" id="{3C021DB7-003F-0480-5585-517D843FDE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84753"/>
            <a:ext cx="2805789" cy="3573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i="0" dirty="0">
                <a:solidFill>
                  <a:schemeClr val="tx1"/>
                </a:solidFill>
                <a:effectLst/>
                <a:latin typeface="Algerian" panose="04020705040A02060702" pitchFamily="82" charset="0"/>
              </a:rPr>
              <a:t>Défis Rencontrés</a:t>
            </a:r>
            <a:r>
              <a:rPr lang="en-US" sz="4000" i="0" dirty="0">
                <a:solidFill>
                  <a:schemeClr val="tx1"/>
                </a:solidFill>
                <a:effectLst/>
                <a:latin typeface="Söhne"/>
              </a:rPr>
              <a:t/>
            </a:r>
            <a:br>
              <a:rPr lang="en-US" sz="4000" i="0" dirty="0">
                <a:solidFill>
                  <a:schemeClr val="tx1"/>
                </a:solidFill>
                <a:effectLst/>
                <a:latin typeface="Söhne"/>
              </a:rPr>
            </a:br>
            <a:r>
              <a:rPr lang="fr-FR" dirty="0"/>
              <a:t/>
            </a:r>
            <a:br>
              <a:rPr lang="fr-FR" dirty="0"/>
            </a:b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6E60D3E1-BC79-F083-6EA0-A1CF5BA0D7F1}"/>
              </a:ext>
            </a:extLst>
          </p:cNvPr>
          <p:cNvSpPr txBox="1"/>
          <p:nvPr/>
        </p:nvSpPr>
        <p:spPr>
          <a:xfrm>
            <a:off x="215467" y="2227374"/>
            <a:ext cx="45819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2000" b="1" u="sng" dirty="0">
                <a:solidFill>
                  <a:schemeClr val="accent1">
                    <a:lumMod val="50000"/>
                  </a:schemeClr>
                </a:solidFill>
                <a:latin typeface="Söhne"/>
              </a:rPr>
              <a:t>Exemple :</a:t>
            </a:r>
            <a:endParaRPr lang="fr-FR" sz="2000" b="1" i="0" u="sng" dirty="0">
              <a:solidFill>
                <a:schemeClr val="accent1">
                  <a:lumMod val="50000"/>
                </a:schemeClr>
              </a:solidFill>
              <a:effectLst/>
              <a:latin typeface="Söhne"/>
            </a:endParaRPr>
          </a:p>
        </p:txBody>
      </p:sp>
      <p:sp>
        <p:nvSpPr>
          <p:cNvPr id="6" name="Google Shape;448;p32">
            <a:extLst>
              <a:ext uri="{FF2B5EF4-FFF2-40B4-BE49-F238E27FC236}">
                <a16:creationId xmlns:a16="http://schemas.microsoft.com/office/drawing/2014/main" xmlns="" id="{14DF49E1-F898-F1F2-759B-A4F8E87A35CF}"/>
              </a:ext>
            </a:extLst>
          </p:cNvPr>
          <p:cNvSpPr txBox="1">
            <a:spLocks/>
          </p:cNvSpPr>
          <p:nvPr/>
        </p:nvSpPr>
        <p:spPr>
          <a:xfrm>
            <a:off x="8219661" y="4395215"/>
            <a:ext cx="606287" cy="401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 algn="l"/>
            <a:r>
              <a:rPr lang="fr-FR" sz="2000" dirty="0"/>
              <a:t>17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18763DC2-9BB1-280B-494A-AE41E8D2A0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86" t="7249" r="6154" b="14548"/>
          <a:stretch/>
        </p:blipFill>
        <p:spPr>
          <a:xfrm>
            <a:off x="1673677" y="831342"/>
            <a:ext cx="5486401" cy="3480815"/>
          </a:xfrm>
          <a:prstGeom prst="rect">
            <a:avLst/>
          </a:prstGeom>
        </p:spPr>
      </p:pic>
      <p:sp>
        <p:nvSpPr>
          <p:cNvPr id="7" name="Google Shape;491;p36">
            <a:extLst>
              <a:ext uri="{FF2B5EF4-FFF2-40B4-BE49-F238E27FC236}">
                <a16:creationId xmlns:a16="http://schemas.microsoft.com/office/drawing/2014/main" xmlns="" id="{73D0884E-CA1A-D55E-5B0D-31E3527DAA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58532" y="184753"/>
            <a:ext cx="2805789" cy="3573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i="0" dirty="0">
                <a:solidFill>
                  <a:schemeClr val="tx1"/>
                </a:solidFill>
                <a:effectLst/>
                <a:latin typeface="Algerian" panose="04020705040A02060702" pitchFamily="82" charset="0"/>
              </a:rPr>
              <a:t>Défis Rencontrés</a:t>
            </a:r>
            <a:r>
              <a:rPr lang="en-US" sz="4000" i="0" dirty="0">
                <a:solidFill>
                  <a:schemeClr val="tx1"/>
                </a:solidFill>
                <a:effectLst/>
                <a:latin typeface="Söhne"/>
              </a:rPr>
              <a:t/>
            </a:r>
            <a:br>
              <a:rPr lang="en-US" sz="4000" i="0" dirty="0">
                <a:solidFill>
                  <a:schemeClr val="tx1"/>
                </a:solidFill>
                <a:effectLst/>
                <a:latin typeface="Söhne"/>
              </a:rPr>
            </a:br>
            <a:r>
              <a:rPr lang="fr-FR" dirty="0"/>
              <a:t/>
            </a:r>
            <a:br>
              <a:rPr lang="fr-FR" dirty="0"/>
            </a:b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6"/>
          <p:cNvSpPr txBox="1">
            <a:spLocks noGrp="1"/>
          </p:cNvSpPr>
          <p:nvPr>
            <p:ph type="title"/>
          </p:nvPr>
        </p:nvSpPr>
        <p:spPr>
          <a:xfrm>
            <a:off x="2085791" y="2136000"/>
            <a:ext cx="5265682" cy="8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4000" i="0" dirty="0">
                <a:solidFill>
                  <a:schemeClr val="tx1"/>
                </a:solidFill>
                <a:effectLst/>
                <a:latin typeface="Söhne"/>
              </a:rPr>
              <a:t>Retour d'Expérience des Utilisateurs</a:t>
            </a:r>
            <a:r>
              <a:rPr lang="en-US" sz="4000" dirty="0">
                <a:solidFill>
                  <a:schemeClr val="tx1"/>
                </a:solidFill>
                <a:latin typeface="Söhne"/>
              </a:rPr>
              <a:t/>
            </a:r>
            <a:br>
              <a:rPr lang="en-US" sz="4000" dirty="0">
                <a:solidFill>
                  <a:schemeClr val="tx1"/>
                </a:solidFill>
                <a:latin typeface="Söhne"/>
              </a:rPr>
            </a:br>
            <a:r>
              <a:rPr lang="en" dirty="0"/>
              <a:t/>
            </a:r>
            <a:br>
              <a:rPr lang="en" dirty="0"/>
            </a:br>
            <a:endParaRPr dirty="0"/>
          </a:p>
        </p:txBody>
      </p:sp>
      <p:sp>
        <p:nvSpPr>
          <p:cNvPr id="492" name="Google Shape;492;p36"/>
          <p:cNvSpPr txBox="1">
            <a:spLocks noGrp="1"/>
          </p:cNvSpPr>
          <p:nvPr>
            <p:ph type="title" idx="2"/>
          </p:nvPr>
        </p:nvSpPr>
        <p:spPr>
          <a:xfrm>
            <a:off x="3834750" y="1264500"/>
            <a:ext cx="1474500" cy="87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2" name="Google Shape;448;p32">
            <a:extLst>
              <a:ext uri="{FF2B5EF4-FFF2-40B4-BE49-F238E27FC236}">
                <a16:creationId xmlns:a16="http://schemas.microsoft.com/office/drawing/2014/main" xmlns="" id="{ABAEEBB6-E8B0-3755-D42F-ACA8C8D81E82}"/>
              </a:ext>
            </a:extLst>
          </p:cNvPr>
          <p:cNvSpPr txBox="1">
            <a:spLocks/>
          </p:cNvSpPr>
          <p:nvPr/>
        </p:nvSpPr>
        <p:spPr>
          <a:xfrm>
            <a:off x="8219661" y="4395215"/>
            <a:ext cx="606287" cy="401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 algn="l"/>
            <a:r>
              <a:rPr lang="fr-FR" sz="2000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914862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751168F4-DD80-4F88-9E5D-C162A761A2FE}"/>
              </a:ext>
            </a:extLst>
          </p:cNvPr>
          <p:cNvSpPr txBox="1"/>
          <p:nvPr/>
        </p:nvSpPr>
        <p:spPr>
          <a:xfrm>
            <a:off x="514349" y="904247"/>
            <a:ext cx="8115301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b="0" i="0" dirty="0">
                <a:solidFill>
                  <a:srgbClr val="0D0D0D"/>
                </a:solidFill>
                <a:effectLst/>
                <a:latin typeface="Söhne"/>
              </a:rPr>
              <a:t>Nous avons partagé notre code avec des amis pour obtenir des retours et des suggestions d'amélioration.</a:t>
            </a:r>
          </a:p>
          <a:p>
            <a:pPr algn="l"/>
            <a:endParaRPr lang="fr-FR" sz="16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r>
              <a:rPr lang="fr-FR" sz="1600" b="0" i="0" dirty="0">
                <a:solidFill>
                  <a:srgbClr val="0D0D0D"/>
                </a:solidFill>
                <a:effectLst/>
                <a:latin typeface="Söhne"/>
              </a:rPr>
              <a:t>-Les utilisateurs ont apprécié l'interface intuitive, le design visuel simple, la fluidité des mouvements, et la performance de l'IA.</a:t>
            </a:r>
          </a:p>
          <a:p>
            <a:pPr algn="l"/>
            <a:r>
              <a:rPr lang="fr-FR" sz="1600" b="0" i="0" dirty="0">
                <a:solidFill>
                  <a:srgbClr val="0D0D0D"/>
                </a:solidFill>
                <a:effectLst/>
                <a:latin typeface="Söhne"/>
              </a:rPr>
              <a:t>-Cependant, ils ont </a:t>
            </a:r>
            <a:r>
              <a:rPr lang="fr-FR" sz="1600" b="1" i="0" dirty="0">
                <a:solidFill>
                  <a:srgbClr val="0D0D0D"/>
                </a:solidFill>
                <a:effectLst/>
                <a:latin typeface="Söhne"/>
              </a:rPr>
              <a:t>suggéré</a:t>
            </a:r>
            <a:r>
              <a:rPr lang="fr-FR" sz="1600" b="0" i="0" dirty="0">
                <a:solidFill>
                  <a:srgbClr val="0D0D0D"/>
                </a:solidFill>
                <a:effectLst/>
                <a:latin typeface="Söhne"/>
              </a:rPr>
              <a:t> une documentation plus détaillée pour l'installation, plus d'options de personnalisation, des tutoriels pour les novices, et une optimisation supplémentaire pour les calculs de l’IA.</a:t>
            </a:r>
          </a:p>
          <a:p>
            <a:pPr algn="l"/>
            <a:endParaRPr lang="fr-FR" sz="1600" dirty="0">
              <a:solidFill>
                <a:srgbClr val="0D0D0D"/>
              </a:solidFill>
              <a:latin typeface="Söhne"/>
            </a:endParaRPr>
          </a:p>
          <a:p>
            <a:pPr algn="l"/>
            <a:endParaRPr lang="fr-FR" sz="16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/>
            <a:r>
              <a:rPr lang="fr-FR" sz="1600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Ces retours positifs et constructifs nous ont aidés à améliorer l'expérience utilisateur et à identifier des pistes pour les futures mises à jour du jeu.</a:t>
            </a:r>
          </a:p>
          <a:p>
            <a:endParaRPr lang="en-US" sz="1600" dirty="0"/>
          </a:p>
        </p:txBody>
      </p:sp>
      <p:sp>
        <p:nvSpPr>
          <p:cNvPr id="7" name="Google Shape;448;p32">
            <a:extLst>
              <a:ext uri="{FF2B5EF4-FFF2-40B4-BE49-F238E27FC236}">
                <a16:creationId xmlns:a16="http://schemas.microsoft.com/office/drawing/2014/main" xmlns="" id="{08B89551-0484-C57D-9B65-50123C8B5940}"/>
              </a:ext>
            </a:extLst>
          </p:cNvPr>
          <p:cNvSpPr txBox="1">
            <a:spLocks/>
          </p:cNvSpPr>
          <p:nvPr/>
        </p:nvSpPr>
        <p:spPr>
          <a:xfrm>
            <a:off x="8219661" y="4395215"/>
            <a:ext cx="606287" cy="401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 algn="l"/>
            <a:r>
              <a:rPr lang="fr-FR" sz="2000" dirty="0"/>
              <a:t>19</a:t>
            </a:r>
          </a:p>
        </p:txBody>
      </p:sp>
      <p:sp>
        <p:nvSpPr>
          <p:cNvPr id="2" name="Signe Plus 1">
            <a:extLst>
              <a:ext uri="{FF2B5EF4-FFF2-40B4-BE49-F238E27FC236}">
                <a16:creationId xmlns:a16="http://schemas.microsoft.com/office/drawing/2014/main" xmlns="" id="{EBE414DC-5DCD-D038-A334-92E68271F4B1}"/>
              </a:ext>
            </a:extLst>
          </p:cNvPr>
          <p:cNvSpPr/>
          <p:nvPr/>
        </p:nvSpPr>
        <p:spPr>
          <a:xfrm>
            <a:off x="397563" y="1008396"/>
            <a:ext cx="163285" cy="134603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èche : droite 2">
            <a:extLst>
              <a:ext uri="{FF2B5EF4-FFF2-40B4-BE49-F238E27FC236}">
                <a16:creationId xmlns:a16="http://schemas.microsoft.com/office/drawing/2014/main" xmlns="" id="{D6CE36BF-EFE2-6B64-B1FE-B3E09AE8A54B}"/>
              </a:ext>
            </a:extLst>
          </p:cNvPr>
          <p:cNvSpPr/>
          <p:nvPr/>
        </p:nvSpPr>
        <p:spPr>
          <a:xfrm>
            <a:off x="362421" y="3425937"/>
            <a:ext cx="233570" cy="1796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Google Shape;491;p36">
            <a:extLst>
              <a:ext uri="{FF2B5EF4-FFF2-40B4-BE49-F238E27FC236}">
                <a16:creationId xmlns:a16="http://schemas.microsoft.com/office/drawing/2014/main" xmlns="" id="{64D12B1A-EC95-DE6C-207C-BD958957DD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9073" y="204197"/>
            <a:ext cx="4743169" cy="5022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i="0" dirty="0">
                <a:solidFill>
                  <a:schemeClr val="tx1"/>
                </a:solidFill>
                <a:effectLst/>
                <a:latin typeface="Algerian" panose="04020705040A02060702" pitchFamily="82" charset="0"/>
              </a:rPr>
              <a:t>Retour d'Expérience des Utilisateurs</a:t>
            </a:r>
            <a:r>
              <a:rPr lang="en-US" sz="4000" dirty="0">
                <a:solidFill>
                  <a:schemeClr val="tx1"/>
                </a:solidFill>
                <a:latin typeface="Söhne"/>
              </a:rPr>
              <a:t/>
            </a:r>
            <a:br>
              <a:rPr lang="en-US" sz="4000" dirty="0">
                <a:solidFill>
                  <a:schemeClr val="tx1"/>
                </a:solidFill>
                <a:latin typeface="Söhne"/>
              </a:rPr>
            </a:br>
            <a:r>
              <a:rPr lang="en" dirty="0"/>
              <a:t/>
            </a:r>
            <a:br>
              <a:rPr lang="en" dirty="0"/>
            </a:b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4"/>
          <p:cNvSpPr txBox="1">
            <a:spLocks noGrp="1"/>
          </p:cNvSpPr>
          <p:nvPr>
            <p:ph type="title"/>
          </p:nvPr>
        </p:nvSpPr>
        <p:spPr>
          <a:xfrm>
            <a:off x="670325" y="84083"/>
            <a:ext cx="7704000" cy="13768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i="1" dirty="0"/>
              <a:t>plan</a:t>
            </a:r>
            <a:endParaRPr sz="6600" i="1" dirty="0">
              <a:sym typeface="Urbanist"/>
            </a:endParaRPr>
          </a:p>
        </p:txBody>
      </p:sp>
      <p:sp>
        <p:nvSpPr>
          <p:cNvPr id="474" name="Google Shape;474;p34"/>
          <p:cNvSpPr txBox="1">
            <a:spLocks noGrp="1"/>
          </p:cNvSpPr>
          <p:nvPr>
            <p:ph type="subTitle" idx="1"/>
          </p:nvPr>
        </p:nvSpPr>
        <p:spPr>
          <a:xfrm>
            <a:off x="594629" y="1551817"/>
            <a:ext cx="7954742" cy="31396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sz="2400" dirty="0">
                <a:latin typeface="Söhne"/>
              </a:rPr>
              <a:t>1- Introduction </a:t>
            </a:r>
          </a:p>
          <a:p>
            <a:pPr marL="0" indent="0"/>
            <a:r>
              <a:rPr lang="en-US" sz="2400" dirty="0">
                <a:latin typeface="Söhne"/>
              </a:rPr>
              <a:t>2- </a:t>
            </a:r>
            <a:r>
              <a:rPr lang="en-US" sz="2400" i="0" dirty="0">
                <a:solidFill>
                  <a:schemeClr val="tx1"/>
                </a:solidFill>
                <a:effectLst/>
                <a:latin typeface="Söhne"/>
              </a:rPr>
              <a:t>Modélisation du Problème</a:t>
            </a:r>
            <a:endParaRPr lang="en-US" sz="2400" dirty="0">
              <a:latin typeface="Söhne"/>
            </a:endParaRPr>
          </a:p>
          <a:p>
            <a:pPr marL="0" indent="0"/>
            <a:r>
              <a:rPr lang="en-US" sz="2400" dirty="0">
                <a:latin typeface="Söhne"/>
              </a:rPr>
              <a:t>3-</a:t>
            </a:r>
            <a:r>
              <a:rPr lang="fr-FR" sz="2400" dirty="0">
                <a:latin typeface="Söhne"/>
              </a:rPr>
              <a:t> </a:t>
            </a:r>
            <a:r>
              <a:rPr lang="en-US" sz="2400" i="0" dirty="0">
                <a:solidFill>
                  <a:schemeClr val="tx1"/>
                </a:solidFill>
                <a:effectLst/>
                <a:latin typeface="Söhne"/>
              </a:rPr>
              <a:t>Stratégies Utilisées</a:t>
            </a:r>
          </a:p>
          <a:p>
            <a:pPr marL="0" indent="0"/>
            <a:r>
              <a:rPr lang="fr-FR" sz="2400" dirty="0">
                <a:solidFill>
                  <a:schemeClr val="tx1"/>
                </a:solidFill>
                <a:latin typeface="Söhne"/>
              </a:rPr>
              <a:t>4- </a:t>
            </a:r>
            <a:r>
              <a:rPr lang="en-US" sz="2400" i="0" dirty="0">
                <a:solidFill>
                  <a:schemeClr val="tx1"/>
                </a:solidFill>
                <a:effectLst/>
                <a:latin typeface="Söhne"/>
              </a:rPr>
              <a:t>Programmation en C</a:t>
            </a:r>
          </a:p>
          <a:p>
            <a:pPr marL="0" indent="0"/>
            <a:r>
              <a:rPr lang="fr-FR" sz="2400" dirty="0">
                <a:solidFill>
                  <a:schemeClr val="tx1"/>
                </a:solidFill>
                <a:latin typeface="Söhne"/>
              </a:rPr>
              <a:t>5- </a:t>
            </a:r>
            <a:r>
              <a:rPr lang="en-US" sz="2400" i="0" dirty="0">
                <a:solidFill>
                  <a:schemeClr val="tx1"/>
                </a:solidFill>
                <a:effectLst/>
                <a:latin typeface="Söhne"/>
              </a:rPr>
              <a:t>Défis Rencontrés</a:t>
            </a:r>
          </a:p>
          <a:p>
            <a:pPr marL="0" indent="0"/>
            <a:r>
              <a:rPr lang="fr-FR" sz="2400" dirty="0">
                <a:solidFill>
                  <a:schemeClr val="tx1"/>
                </a:solidFill>
                <a:latin typeface="Söhne"/>
              </a:rPr>
              <a:t>6- </a:t>
            </a:r>
            <a:r>
              <a:rPr lang="en-US" sz="2400" i="0" dirty="0">
                <a:solidFill>
                  <a:schemeClr val="tx1"/>
                </a:solidFill>
                <a:effectLst/>
                <a:latin typeface="Söhne"/>
              </a:rPr>
              <a:t>Retour d'Expérience des Utilisateurs</a:t>
            </a:r>
            <a:endParaRPr lang="en-US" sz="2400" dirty="0">
              <a:solidFill>
                <a:schemeClr val="tx1"/>
              </a:solidFill>
              <a:latin typeface="Söhne"/>
            </a:endParaRPr>
          </a:p>
          <a:p>
            <a:pPr marL="0" indent="0"/>
            <a:r>
              <a:rPr lang="en-US" sz="2400" i="0" dirty="0">
                <a:solidFill>
                  <a:schemeClr val="tx1"/>
                </a:solidFill>
                <a:effectLst/>
                <a:latin typeface="Söhne"/>
              </a:rPr>
              <a:t>7- Suggestions d'Améliorations Futures</a:t>
            </a:r>
          </a:p>
          <a:p>
            <a:pPr marL="0" indent="0"/>
            <a:r>
              <a:rPr lang="en-US" sz="2400" dirty="0">
                <a:solidFill>
                  <a:schemeClr val="tx1"/>
                </a:solidFill>
                <a:latin typeface="Söhne"/>
              </a:rPr>
              <a:t>8- </a:t>
            </a:r>
            <a:r>
              <a:rPr lang="en-US" sz="2400" i="0" dirty="0">
                <a:solidFill>
                  <a:schemeClr val="tx1"/>
                </a:solidFill>
                <a:effectLst/>
                <a:latin typeface="Söhne"/>
              </a:rPr>
              <a:t>Conclusion</a:t>
            </a:r>
          </a:p>
          <a:p>
            <a:pPr marL="0" indent="0"/>
            <a:endParaRPr lang="en-US" sz="1600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0" indent="0"/>
            <a:endParaRPr sz="2000" dirty="0"/>
          </a:p>
        </p:txBody>
      </p:sp>
      <p:pic>
        <p:nvPicPr>
          <p:cNvPr id="15" name="Picture 2" descr="Ecole Hassania des Travaux Publics (EHTP) Logo PNG Vec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697" y="336457"/>
            <a:ext cx="1663165" cy="73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448;p32">
            <a:extLst>
              <a:ext uri="{FF2B5EF4-FFF2-40B4-BE49-F238E27FC236}">
                <a16:creationId xmlns:a16="http://schemas.microsoft.com/office/drawing/2014/main" xmlns="" id="{69585E4B-B9FB-50EC-D72A-E13A379CB9FC}"/>
              </a:ext>
            </a:extLst>
          </p:cNvPr>
          <p:cNvSpPr txBox="1">
            <a:spLocks/>
          </p:cNvSpPr>
          <p:nvPr/>
        </p:nvSpPr>
        <p:spPr>
          <a:xfrm>
            <a:off x="8408504" y="4395215"/>
            <a:ext cx="206095" cy="401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 algn="l"/>
            <a:r>
              <a:rPr lang="fr-FR" sz="2000" dirty="0"/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6"/>
          <p:cNvSpPr txBox="1">
            <a:spLocks noGrp="1"/>
          </p:cNvSpPr>
          <p:nvPr>
            <p:ph type="title"/>
          </p:nvPr>
        </p:nvSpPr>
        <p:spPr>
          <a:xfrm>
            <a:off x="2085791" y="2136000"/>
            <a:ext cx="5265682" cy="8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4000" i="0" dirty="0">
                <a:solidFill>
                  <a:schemeClr val="tx1"/>
                </a:solidFill>
                <a:effectLst/>
                <a:latin typeface="Söhne"/>
              </a:rPr>
              <a:t>Suggestions d'Améliorations Futures</a:t>
            </a:r>
            <a:endParaRPr dirty="0"/>
          </a:p>
        </p:txBody>
      </p:sp>
      <p:sp>
        <p:nvSpPr>
          <p:cNvPr id="492" name="Google Shape;492;p36"/>
          <p:cNvSpPr txBox="1">
            <a:spLocks noGrp="1"/>
          </p:cNvSpPr>
          <p:nvPr>
            <p:ph type="title" idx="2"/>
          </p:nvPr>
        </p:nvSpPr>
        <p:spPr>
          <a:xfrm>
            <a:off x="3834750" y="1264500"/>
            <a:ext cx="1474500" cy="87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2" name="Google Shape;448;p32">
            <a:extLst>
              <a:ext uri="{FF2B5EF4-FFF2-40B4-BE49-F238E27FC236}">
                <a16:creationId xmlns:a16="http://schemas.microsoft.com/office/drawing/2014/main" xmlns="" id="{ABAEEBB6-E8B0-3755-D42F-ACA8C8D81E82}"/>
              </a:ext>
            </a:extLst>
          </p:cNvPr>
          <p:cNvSpPr txBox="1">
            <a:spLocks/>
          </p:cNvSpPr>
          <p:nvPr/>
        </p:nvSpPr>
        <p:spPr>
          <a:xfrm>
            <a:off x="8219661" y="4395215"/>
            <a:ext cx="606287" cy="401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 algn="l"/>
            <a:r>
              <a:rPr lang="fr-FR" sz="200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998203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>
          <a:extLst>
            <a:ext uri="{FF2B5EF4-FFF2-40B4-BE49-F238E27FC236}">
              <a16:creationId xmlns:a16="http://schemas.microsoft.com/office/drawing/2014/main" xmlns="" id="{8AEE90A8-45BD-975E-E7F8-C9C493BFF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48;p32">
            <a:extLst>
              <a:ext uri="{FF2B5EF4-FFF2-40B4-BE49-F238E27FC236}">
                <a16:creationId xmlns:a16="http://schemas.microsoft.com/office/drawing/2014/main" xmlns="" id="{300967AB-547B-D692-AC00-AB9FB319065D}"/>
              </a:ext>
            </a:extLst>
          </p:cNvPr>
          <p:cNvSpPr txBox="1">
            <a:spLocks/>
          </p:cNvSpPr>
          <p:nvPr/>
        </p:nvSpPr>
        <p:spPr>
          <a:xfrm>
            <a:off x="8219661" y="4395215"/>
            <a:ext cx="606287" cy="401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 algn="l"/>
            <a:r>
              <a:rPr lang="fr-FR" sz="2000" dirty="0"/>
              <a:t>21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2D1DD2DC-BB7F-4AFF-AB37-8C339B733763}"/>
              </a:ext>
            </a:extLst>
          </p:cNvPr>
          <p:cNvSpPr txBox="1"/>
          <p:nvPr/>
        </p:nvSpPr>
        <p:spPr>
          <a:xfrm>
            <a:off x="498376" y="971922"/>
            <a:ext cx="82459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b="0" i="0" dirty="0">
                <a:solidFill>
                  <a:srgbClr val="0D0D0D"/>
                </a:solidFill>
                <a:effectLst/>
                <a:latin typeface="Söhne"/>
              </a:rPr>
              <a:t>Pour améliorer notre jeu de Moulin, nous envisageons plusieurs améliorations pour enrichir l'expérience utilisateur.</a:t>
            </a:r>
          </a:p>
        </p:txBody>
      </p:sp>
      <p:sp>
        <p:nvSpPr>
          <p:cNvPr id="4" name="Signe Plus 3">
            <a:extLst>
              <a:ext uri="{FF2B5EF4-FFF2-40B4-BE49-F238E27FC236}">
                <a16:creationId xmlns:a16="http://schemas.microsoft.com/office/drawing/2014/main" xmlns="" id="{A4EFEBAF-915E-EEFF-F981-AE002780CA5A}"/>
              </a:ext>
            </a:extLst>
          </p:cNvPr>
          <p:cNvSpPr/>
          <p:nvPr/>
        </p:nvSpPr>
        <p:spPr>
          <a:xfrm>
            <a:off x="399695" y="1062589"/>
            <a:ext cx="163285" cy="134603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A9B979C6-6A8C-25C1-9A3B-8B8697974F17}"/>
              </a:ext>
            </a:extLst>
          </p:cNvPr>
          <p:cNvSpPr txBox="1"/>
          <p:nvPr/>
        </p:nvSpPr>
        <p:spPr>
          <a:xfrm>
            <a:off x="580019" y="1886599"/>
            <a:ext cx="807412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sz="1600" b="0" i="0" dirty="0">
                <a:solidFill>
                  <a:srgbClr val="0D0D0D"/>
                </a:solidFill>
                <a:effectLst/>
                <a:latin typeface="Söhne"/>
              </a:rPr>
              <a:t>Premièrement, nous prévoyons d'élargir les options de personnalisation en ajoutant des niveaux de difficulté réglables et des paramètres visuels personnalisables, afin de répondre aux préférences individuelles des joueurs.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600" b="0" i="0" dirty="0">
                <a:solidFill>
                  <a:srgbClr val="0D0D0D"/>
                </a:solidFill>
                <a:effectLst/>
                <a:latin typeface="Söhne"/>
              </a:rPr>
              <a:t>Deuxièmement, nous allons améliorer la documentation d'installation pour simplifier le processus d'installation des bibliothèques SDL et SFML, en fournissant un installateur automatisé ou des instructions détaillées.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600" b="0" i="0" dirty="0">
                <a:solidFill>
                  <a:srgbClr val="0D0D0D"/>
                </a:solidFill>
                <a:effectLst/>
                <a:latin typeface="Söhne"/>
              </a:rPr>
              <a:t>Troisièmement, nous allons ajouter des tutoriels plus approfondis pour guider les nouveaux joueurs à travers les règles du jeu et les stratégies de base.</a:t>
            </a:r>
          </a:p>
        </p:txBody>
      </p:sp>
      <p:sp>
        <p:nvSpPr>
          <p:cNvPr id="9" name="Google Shape;491;p36">
            <a:extLst>
              <a:ext uri="{FF2B5EF4-FFF2-40B4-BE49-F238E27FC236}">
                <a16:creationId xmlns:a16="http://schemas.microsoft.com/office/drawing/2014/main" xmlns="" id="{D40C01DF-B886-C617-0330-1B0AAF679E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8052" y="200123"/>
            <a:ext cx="4253948" cy="385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i="0" dirty="0">
                <a:solidFill>
                  <a:schemeClr val="tx1"/>
                </a:solidFill>
                <a:effectLst/>
                <a:latin typeface="Algerian" panose="04020705040A02060702" pitchFamily="82" charset="0"/>
              </a:rPr>
              <a:t>Suggestions d'Améliorations Futures</a:t>
            </a:r>
            <a:endParaRPr sz="1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341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>
          <a:extLst>
            <a:ext uri="{FF2B5EF4-FFF2-40B4-BE49-F238E27FC236}">
              <a16:creationId xmlns:a16="http://schemas.microsoft.com/office/drawing/2014/main" xmlns="" id="{8AEE90A8-45BD-975E-E7F8-C9C493BFF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48;p32">
            <a:extLst>
              <a:ext uri="{FF2B5EF4-FFF2-40B4-BE49-F238E27FC236}">
                <a16:creationId xmlns:a16="http://schemas.microsoft.com/office/drawing/2014/main" xmlns="" id="{300967AB-547B-D692-AC00-AB9FB319065D}"/>
              </a:ext>
            </a:extLst>
          </p:cNvPr>
          <p:cNvSpPr txBox="1">
            <a:spLocks/>
          </p:cNvSpPr>
          <p:nvPr/>
        </p:nvSpPr>
        <p:spPr>
          <a:xfrm>
            <a:off x="8219661" y="4395215"/>
            <a:ext cx="606287" cy="401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 algn="l"/>
            <a:r>
              <a:rPr lang="fr-FR" sz="2000" dirty="0"/>
              <a:t>22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A050B390-37E3-E1A9-C745-C002847D9485}"/>
              </a:ext>
            </a:extLst>
          </p:cNvPr>
          <p:cNvSpPr txBox="1"/>
          <p:nvPr/>
        </p:nvSpPr>
        <p:spPr>
          <a:xfrm>
            <a:off x="693964" y="1141295"/>
            <a:ext cx="775607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sz="1600" b="0" i="0" dirty="0">
                <a:solidFill>
                  <a:srgbClr val="0D0D0D"/>
                </a:solidFill>
                <a:effectLst/>
                <a:latin typeface="Söhne"/>
              </a:rPr>
              <a:t>Nous cherchons également à optimiser les performances de l'intelligence artificielle pour réduire les temps de calcul, tout en explorant l'intégration de nouvelles stratégies pour rendre le jeu plus varié et captivant.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600" b="0" i="0" dirty="0">
                <a:solidFill>
                  <a:srgbClr val="0D0D0D"/>
                </a:solidFill>
                <a:effectLst/>
                <a:latin typeface="Söhne"/>
              </a:rPr>
              <a:t>Enfin, nous allons continuer à mettre à jour l'interface utilisateur pour une expérience plus intuitive et esthétique, basée sur les retours d'expérience des utilisateurs et l'évaluation continue de l'ergonomie de l'interface.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5B13E3C6-10AB-58E1-D2C1-5B3D736D0D50}"/>
              </a:ext>
            </a:extLst>
          </p:cNvPr>
          <p:cNvSpPr txBox="1"/>
          <p:nvPr/>
        </p:nvSpPr>
        <p:spPr>
          <a:xfrm>
            <a:off x="612321" y="3347003"/>
            <a:ext cx="80173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0" i="0" dirty="0">
                <a:solidFill>
                  <a:schemeClr val="accent2">
                    <a:lumMod val="75000"/>
                  </a:schemeClr>
                </a:solidFill>
                <a:effectLst/>
                <a:latin typeface="Söhne"/>
              </a:rPr>
              <a:t>Ces améliorations visent à offrir une expérience de jeu plus fluide, accessible et agréable pour tous les joueurs.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xmlns="" id="{85BA36B3-7B53-8DC5-EECC-B09D552AB884}"/>
              </a:ext>
            </a:extLst>
          </p:cNvPr>
          <p:cNvSpPr/>
          <p:nvPr/>
        </p:nvSpPr>
        <p:spPr>
          <a:xfrm>
            <a:off x="378751" y="3459777"/>
            <a:ext cx="233570" cy="1796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Google Shape;491;p36">
            <a:extLst>
              <a:ext uri="{FF2B5EF4-FFF2-40B4-BE49-F238E27FC236}">
                <a16:creationId xmlns:a16="http://schemas.microsoft.com/office/drawing/2014/main" xmlns="" id="{B162711E-E509-1122-6CCE-338A95FF82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8052" y="200123"/>
            <a:ext cx="4253948" cy="385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i="0" dirty="0">
                <a:solidFill>
                  <a:schemeClr val="tx1"/>
                </a:solidFill>
                <a:effectLst/>
                <a:latin typeface="Algerian" panose="04020705040A02060702" pitchFamily="82" charset="0"/>
              </a:rPr>
              <a:t>Suggestions d'Améliorations Futures</a:t>
            </a:r>
            <a:endParaRPr sz="1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380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6"/>
          <p:cNvSpPr txBox="1">
            <a:spLocks noGrp="1"/>
          </p:cNvSpPr>
          <p:nvPr>
            <p:ph type="title"/>
          </p:nvPr>
        </p:nvSpPr>
        <p:spPr>
          <a:xfrm>
            <a:off x="2085791" y="2136000"/>
            <a:ext cx="5265682" cy="8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dirty="0"/>
              <a:t>Conclusion</a:t>
            </a:r>
            <a:endParaRPr dirty="0"/>
          </a:p>
        </p:txBody>
      </p:sp>
      <p:sp>
        <p:nvSpPr>
          <p:cNvPr id="492" name="Google Shape;492;p36"/>
          <p:cNvSpPr txBox="1">
            <a:spLocks noGrp="1"/>
          </p:cNvSpPr>
          <p:nvPr>
            <p:ph type="title" idx="2"/>
          </p:nvPr>
        </p:nvSpPr>
        <p:spPr>
          <a:xfrm>
            <a:off x="3834750" y="1264500"/>
            <a:ext cx="1474500" cy="87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sp>
        <p:nvSpPr>
          <p:cNvPr id="2" name="Google Shape;448;p32">
            <a:extLst>
              <a:ext uri="{FF2B5EF4-FFF2-40B4-BE49-F238E27FC236}">
                <a16:creationId xmlns:a16="http://schemas.microsoft.com/office/drawing/2014/main" xmlns="" id="{ABAEEBB6-E8B0-3755-D42F-ACA8C8D81E82}"/>
              </a:ext>
            </a:extLst>
          </p:cNvPr>
          <p:cNvSpPr txBox="1">
            <a:spLocks/>
          </p:cNvSpPr>
          <p:nvPr/>
        </p:nvSpPr>
        <p:spPr>
          <a:xfrm>
            <a:off x="8219661" y="4395215"/>
            <a:ext cx="606287" cy="401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 algn="l"/>
            <a:r>
              <a:rPr lang="fr-FR" sz="2000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1718234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>
          <a:extLst>
            <a:ext uri="{FF2B5EF4-FFF2-40B4-BE49-F238E27FC236}">
              <a16:creationId xmlns:a16="http://schemas.microsoft.com/office/drawing/2014/main" xmlns="" id="{8AEE90A8-45BD-975E-E7F8-C9C493BFF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6A284AAB-603A-4E32-830B-51ED59150400}"/>
              </a:ext>
            </a:extLst>
          </p:cNvPr>
          <p:cNvSpPr txBox="1"/>
          <p:nvPr/>
        </p:nvSpPr>
        <p:spPr>
          <a:xfrm>
            <a:off x="657225" y="1686851"/>
            <a:ext cx="78295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0" i="0" dirty="0">
                <a:solidFill>
                  <a:srgbClr val="0D0D0D"/>
                </a:solidFill>
                <a:effectLst/>
                <a:latin typeface="Algerian" panose="04020705040A02060702" pitchFamily="82" charset="0"/>
              </a:rPr>
              <a:t>une expérience enrichissante </a:t>
            </a:r>
          </a:p>
          <a:p>
            <a:pPr algn="ctr"/>
            <a:r>
              <a:rPr lang="fr-FR" sz="2400" b="0" i="0" dirty="0">
                <a:solidFill>
                  <a:srgbClr val="0D0D0D"/>
                </a:solidFill>
                <a:effectLst/>
                <a:latin typeface="Algerian" panose="04020705040A02060702" pitchFamily="82" charset="0"/>
              </a:rPr>
              <a:t>Malgré</a:t>
            </a:r>
          </a:p>
          <a:p>
            <a:pPr algn="ctr"/>
            <a:r>
              <a:rPr lang="fr-FR" sz="2400" b="0" i="0" dirty="0">
                <a:solidFill>
                  <a:srgbClr val="0D0D0D"/>
                </a:solidFill>
                <a:effectLst/>
                <a:latin typeface="Algerian" panose="04020705040A02060702" pitchFamily="82" charset="0"/>
              </a:rPr>
              <a:t> les défis techniques rencontrés.</a:t>
            </a:r>
            <a:endParaRPr lang="en-US" sz="1800" dirty="0">
              <a:latin typeface="Algerian" panose="04020705040A02060702" pitchFamily="82" charset="0"/>
            </a:endParaRPr>
          </a:p>
        </p:txBody>
      </p:sp>
      <p:sp>
        <p:nvSpPr>
          <p:cNvPr id="7" name="Google Shape;448;p32">
            <a:extLst>
              <a:ext uri="{FF2B5EF4-FFF2-40B4-BE49-F238E27FC236}">
                <a16:creationId xmlns:a16="http://schemas.microsoft.com/office/drawing/2014/main" xmlns="" id="{300967AB-547B-D692-AC00-AB9FB319065D}"/>
              </a:ext>
            </a:extLst>
          </p:cNvPr>
          <p:cNvSpPr txBox="1">
            <a:spLocks/>
          </p:cNvSpPr>
          <p:nvPr/>
        </p:nvSpPr>
        <p:spPr>
          <a:xfrm>
            <a:off x="8219661" y="4395215"/>
            <a:ext cx="606287" cy="401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 algn="l"/>
            <a:r>
              <a:rPr lang="fr-FR" sz="2000" dirty="0"/>
              <a:t>24</a:t>
            </a:r>
          </a:p>
        </p:txBody>
      </p:sp>
      <p:sp>
        <p:nvSpPr>
          <p:cNvPr id="5" name="Google Shape;491;p36">
            <a:extLst>
              <a:ext uri="{FF2B5EF4-FFF2-40B4-BE49-F238E27FC236}">
                <a16:creationId xmlns:a16="http://schemas.microsoft.com/office/drawing/2014/main" xmlns="" id="{D3713550-A7F5-E508-6935-0F5C4AAAA0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0025" y="178816"/>
            <a:ext cx="1538967" cy="4030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1600" dirty="0">
                <a:latin typeface="Algerian" panose="04020705040A02060702" pitchFamily="82" charset="0"/>
              </a:rPr>
              <a:t>Conclusion</a:t>
            </a:r>
            <a:endParaRPr sz="1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1237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448;p32">
            <a:extLst>
              <a:ext uri="{FF2B5EF4-FFF2-40B4-BE49-F238E27FC236}">
                <a16:creationId xmlns:a16="http://schemas.microsoft.com/office/drawing/2014/main" xmlns="" id="{6ADEA945-AE1C-2BC6-8291-75F28C3BA302}"/>
              </a:ext>
            </a:extLst>
          </p:cNvPr>
          <p:cNvSpPr txBox="1">
            <a:spLocks/>
          </p:cNvSpPr>
          <p:nvPr/>
        </p:nvSpPr>
        <p:spPr>
          <a:xfrm>
            <a:off x="8219661" y="4395215"/>
            <a:ext cx="606287" cy="401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 algn="l"/>
            <a:r>
              <a:rPr lang="fr-FR" sz="2000" dirty="0"/>
              <a:t>25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3EF47E50-87B7-9A0E-B444-C823E4F11D0E}"/>
              </a:ext>
            </a:extLst>
          </p:cNvPr>
          <p:cNvSpPr txBox="1"/>
          <p:nvPr/>
        </p:nvSpPr>
        <p:spPr>
          <a:xfrm>
            <a:off x="657225" y="1597044"/>
            <a:ext cx="782955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9600" dirty="0">
                <a:solidFill>
                  <a:srgbClr val="0D0D0D"/>
                </a:solidFill>
                <a:latin typeface="Algerian" panose="04020705040A02060702" pitchFamily="82" charset="0"/>
              </a:rPr>
              <a:t>MERCI</a:t>
            </a:r>
            <a:endParaRPr lang="fr-FR" sz="9600" b="0" i="0" dirty="0">
              <a:solidFill>
                <a:srgbClr val="0D0D0D"/>
              </a:solidFill>
              <a:effectLst/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756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6"/>
          <p:cNvSpPr txBox="1">
            <a:spLocks noGrp="1"/>
          </p:cNvSpPr>
          <p:nvPr>
            <p:ph type="title"/>
          </p:nvPr>
        </p:nvSpPr>
        <p:spPr>
          <a:xfrm>
            <a:off x="1872347" y="2100075"/>
            <a:ext cx="5265682" cy="16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dirty="0"/>
              <a:t>Introduction</a:t>
            </a:r>
            <a:br>
              <a:rPr lang="fr-FR" dirty="0"/>
            </a:br>
            <a:endParaRPr dirty="0"/>
          </a:p>
        </p:txBody>
      </p:sp>
      <p:sp>
        <p:nvSpPr>
          <p:cNvPr id="492" name="Google Shape;492;p36"/>
          <p:cNvSpPr txBox="1">
            <a:spLocks noGrp="1"/>
          </p:cNvSpPr>
          <p:nvPr>
            <p:ph type="title" idx="2"/>
          </p:nvPr>
        </p:nvSpPr>
        <p:spPr>
          <a:xfrm>
            <a:off x="3767938" y="1228575"/>
            <a:ext cx="1474500" cy="87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" name="Google Shape;448;p32">
            <a:extLst>
              <a:ext uri="{FF2B5EF4-FFF2-40B4-BE49-F238E27FC236}">
                <a16:creationId xmlns:a16="http://schemas.microsoft.com/office/drawing/2014/main" xmlns="" id="{B45436DB-F987-CFEA-80CC-E91270044323}"/>
              </a:ext>
            </a:extLst>
          </p:cNvPr>
          <p:cNvSpPr txBox="1">
            <a:spLocks/>
          </p:cNvSpPr>
          <p:nvPr/>
        </p:nvSpPr>
        <p:spPr>
          <a:xfrm>
            <a:off x="8408504" y="4395215"/>
            <a:ext cx="206095" cy="401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 algn="l"/>
            <a:r>
              <a:rPr lang="fr-FR" sz="2000" dirty="0"/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537E67B1-1A54-31DA-B51B-D6A9FA008D45}"/>
              </a:ext>
            </a:extLst>
          </p:cNvPr>
          <p:cNvSpPr txBox="1"/>
          <p:nvPr/>
        </p:nvSpPr>
        <p:spPr>
          <a:xfrm>
            <a:off x="661307" y="794023"/>
            <a:ext cx="79532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0" i="0" dirty="0">
                <a:solidFill>
                  <a:srgbClr val="0D0D0D"/>
                </a:solidFill>
                <a:effectLst/>
                <a:latin typeface="Urbanist"/>
              </a:rPr>
              <a:t>Le jeu de Moulin, morpion ou morris, est un jeu de plateau stratégique ancien qui remonte à l'Antiquité…</a:t>
            </a:r>
            <a:endParaRPr lang="en-US" sz="1800" dirty="0">
              <a:latin typeface="Urbanist"/>
            </a:endParaRPr>
          </a:p>
        </p:txBody>
      </p:sp>
      <p:sp>
        <p:nvSpPr>
          <p:cNvPr id="10" name="Google Shape;448;p32">
            <a:extLst>
              <a:ext uri="{FF2B5EF4-FFF2-40B4-BE49-F238E27FC236}">
                <a16:creationId xmlns:a16="http://schemas.microsoft.com/office/drawing/2014/main" xmlns="" id="{5259C38C-FD63-454C-07D8-9A86BE31169E}"/>
              </a:ext>
            </a:extLst>
          </p:cNvPr>
          <p:cNvSpPr txBox="1">
            <a:spLocks/>
          </p:cNvSpPr>
          <p:nvPr/>
        </p:nvSpPr>
        <p:spPr>
          <a:xfrm>
            <a:off x="8408504" y="4395215"/>
            <a:ext cx="206095" cy="401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 algn="l"/>
            <a:r>
              <a:rPr lang="fr-FR" sz="2000" dirty="0"/>
              <a:t>4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xmlns="" id="{DF362BF9-5DA0-519F-39CB-D2E5CB892D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2333625" y="1775840"/>
            <a:ext cx="4476750" cy="2619375"/>
          </a:xfrm>
          <a:prstGeom prst="rect">
            <a:avLst/>
          </a:prstGeom>
        </p:spPr>
      </p:pic>
      <p:sp>
        <p:nvSpPr>
          <p:cNvPr id="13" name="Google Shape;491;p36">
            <a:extLst>
              <a:ext uri="{FF2B5EF4-FFF2-40B4-BE49-F238E27FC236}">
                <a16:creationId xmlns:a16="http://schemas.microsoft.com/office/drawing/2014/main" xmlns="" id="{CD9EE379-43D8-E954-D52B-9AAE194C51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3789" y="177697"/>
            <a:ext cx="2593517" cy="471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1800" dirty="0">
                <a:latin typeface="Algerian" panose="04020705040A02060702" pitchFamily="82" charset="0"/>
              </a:rPr>
              <a:t>Introduction</a:t>
            </a:r>
            <a:r>
              <a:rPr lang="fr-FR" dirty="0"/>
              <a:t/>
            </a:r>
            <a:br>
              <a:rPr lang="fr-FR" dirty="0"/>
            </a:b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6"/>
          <p:cNvSpPr txBox="1">
            <a:spLocks noGrp="1"/>
          </p:cNvSpPr>
          <p:nvPr>
            <p:ph type="title"/>
          </p:nvPr>
        </p:nvSpPr>
        <p:spPr>
          <a:xfrm>
            <a:off x="904461" y="2176388"/>
            <a:ext cx="7335078" cy="16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4000" i="0" dirty="0">
                <a:solidFill>
                  <a:schemeClr val="tx1"/>
                </a:solidFill>
                <a:effectLst/>
                <a:latin typeface="Söhne"/>
              </a:rPr>
              <a:t>Modélisation du Problème</a:t>
            </a:r>
            <a:endParaRPr dirty="0"/>
          </a:p>
        </p:txBody>
      </p:sp>
      <p:sp>
        <p:nvSpPr>
          <p:cNvPr id="492" name="Google Shape;492;p36"/>
          <p:cNvSpPr txBox="1">
            <a:spLocks noGrp="1"/>
          </p:cNvSpPr>
          <p:nvPr>
            <p:ph type="title" idx="2"/>
          </p:nvPr>
        </p:nvSpPr>
        <p:spPr>
          <a:xfrm>
            <a:off x="3834750" y="986836"/>
            <a:ext cx="1474500" cy="87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" name="Google Shape;448;p32">
            <a:extLst>
              <a:ext uri="{FF2B5EF4-FFF2-40B4-BE49-F238E27FC236}">
                <a16:creationId xmlns:a16="http://schemas.microsoft.com/office/drawing/2014/main" xmlns="" id="{B55522B3-183B-1B55-0770-E78A2BAAEFF6}"/>
              </a:ext>
            </a:extLst>
          </p:cNvPr>
          <p:cNvSpPr txBox="1">
            <a:spLocks/>
          </p:cNvSpPr>
          <p:nvPr/>
        </p:nvSpPr>
        <p:spPr>
          <a:xfrm>
            <a:off x="8408504" y="4395215"/>
            <a:ext cx="206095" cy="401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 algn="l"/>
            <a:r>
              <a:rPr lang="fr-FR" sz="2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81511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564144EC-09B5-A7E4-8CE6-F85E51F63AD2}"/>
              </a:ext>
            </a:extLst>
          </p:cNvPr>
          <p:cNvSpPr txBox="1"/>
          <p:nvPr/>
        </p:nvSpPr>
        <p:spPr>
          <a:xfrm>
            <a:off x="412473" y="1702501"/>
            <a:ext cx="831905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dirty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L'espace d'états comprend toutes les configurations possibles du plateau de jeu, le joueur courant, et le nombre de pions restants pour chaque joueur.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1800" b="0" i="0" dirty="0">
              <a:solidFill>
                <a:schemeClr val="bg1">
                  <a:lumMod val="10000"/>
                </a:schemeClr>
              </a:solidFill>
              <a:effectLst/>
              <a:highlight>
                <a:srgbClr val="000000"/>
              </a:highlight>
              <a:latin typeface="Söh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b="0" i="0" dirty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Chaque état est caractérisé par 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800" b="0" i="0" dirty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La disposition des pions sur le plateau de jeu.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800" b="0" i="0" dirty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Le joueur actuel qui doit jouer.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1800" b="0" i="0" dirty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Le nombre de pions restants pour chaque joueur.</a:t>
            </a:r>
          </a:p>
          <a:p>
            <a:endParaRPr lang="en-US" sz="1800" dirty="0"/>
          </a:p>
        </p:txBody>
      </p:sp>
      <p:sp>
        <p:nvSpPr>
          <p:cNvPr id="8" name="Google Shape;448;p32">
            <a:extLst>
              <a:ext uri="{FF2B5EF4-FFF2-40B4-BE49-F238E27FC236}">
                <a16:creationId xmlns:a16="http://schemas.microsoft.com/office/drawing/2014/main" xmlns="" id="{8C0C00D5-B4DE-728D-8FAE-8322B8DB5681}"/>
              </a:ext>
            </a:extLst>
          </p:cNvPr>
          <p:cNvSpPr txBox="1">
            <a:spLocks/>
          </p:cNvSpPr>
          <p:nvPr/>
        </p:nvSpPr>
        <p:spPr>
          <a:xfrm>
            <a:off x="8408504" y="4395215"/>
            <a:ext cx="206095" cy="401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 algn="l"/>
            <a:r>
              <a:rPr lang="fr-FR" sz="2000" dirty="0"/>
              <a:t>6</a:t>
            </a:r>
          </a:p>
        </p:txBody>
      </p:sp>
      <p:sp>
        <p:nvSpPr>
          <p:cNvPr id="2" name="Google Shape;491;p36">
            <a:extLst>
              <a:ext uri="{FF2B5EF4-FFF2-40B4-BE49-F238E27FC236}">
                <a16:creationId xmlns:a16="http://schemas.microsoft.com/office/drawing/2014/main" xmlns="" id="{4466A415-DAB9-66C7-17CB-70CE51F3EA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385496" y="216959"/>
            <a:ext cx="4149231" cy="472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i="0" dirty="0">
                <a:solidFill>
                  <a:schemeClr val="tx1"/>
                </a:solidFill>
                <a:effectLst/>
                <a:latin typeface="Algerian" panose="04020705040A02060702" pitchFamily="82" charset="0"/>
              </a:rPr>
              <a:t>Modélisation du Problème</a:t>
            </a:r>
            <a:endParaRPr sz="1800" dirty="0">
              <a:latin typeface="Algerian" panose="04020705040A02060702" pitchFamily="82" charset="0"/>
            </a:endParaRPr>
          </a:p>
        </p:txBody>
      </p:sp>
      <p:sp>
        <p:nvSpPr>
          <p:cNvPr id="3" name="Google Shape;491;p36">
            <a:extLst>
              <a:ext uri="{FF2B5EF4-FFF2-40B4-BE49-F238E27FC236}">
                <a16:creationId xmlns:a16="http://schemas.microsoft.com/office/drawing/2014/main" xmlns="" id="{7EE8D890-E8A4-7FED-5C82-E650A618537C}"/>
              </a:ext>
            </a:extLst>
          </p:cNvPr>
          <p:cNvSpPr txBox="1">
            <a:spLocks/>
          </p:cNvSpPr>
          <p:nvPr/>
        </p:nvSpPr>
        <p:spPr>
          <a:xfrm>
            <a:off x="199611" y="1081860"/>
            <a:ext cx="2633396" cy="472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rbanist"/>
              <a:buNone/>
              <a:defRPr sz="3000" b="0" i="0" u="none" strike="noStrike" cap="none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rbanist"/>
              <a:buNone/>
              <a:defRPr sz="3000" b="0" i="0" u="none" strike="noStrike" cap="none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rbanist"/>
              <a:buNone/>
              <a:defRPr sz="3000" b="0" i="0" u="none" strike="noStrike" cap="none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rbanist"/>
              <a:buNone/>
              <a:defRPr sz="3000" b="0" i="0" u="none" strike="noStrike" cap="none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rbanist"/>
              <a:buNone/>
              <a:defRPr sz="3000" b="0" i="0" u="none" strike="noStrike" cap="none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rbanist"/>
              <a:buNone/>
              <a:defRPr sz="3000" b="0" i="0" u="none" strike="noStrike" cap="none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rbanist"/>
              <a:buNone/>
              <a:defRPr sz="3000" b="0" i="0" u="none" strike="noStrike" cap="none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rbanist"/>
              <a:buNone/>
              <a:defRPr sz="3000" b="0" i="0" u="none" strike="noStrike" cap="none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rbanist"/>
              <a:buNone/>
              <a:defRPr sz="3000" b="0" i="0" u="none" strike="noStrike" cap="none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>
            <a:r>
              <a:rPr lang="fr-FR" sz="1800" b="1" dirty="0">
                <a:solidFill>
                  <a:schemeClr val="tx1"/>
                </a:solidFill>
                <a:latin typeface="Söhne"/>
              </a:rPr>
              <a:t>1-</a:t>
            </a:r>
            <a:r>
              <a:rPr lang="fr-FR" sz="1800" b="1" i="1" u="sng" dirty="0"/>
              <a:t>Espace d’états</a:t>
            </a:r>
          </a:p>
          <a:p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448;p32">
            <a:extLst>
              <a:ext uri="{FF2B5EF4-FFF2-40B4-BE49-F238E27FC236}">
                <a16:creationId xmlns:a16="http://schemas.microsoft.com/office/drawing/2014/main" xmlns="" id="{8C0C00D5-B4DE-728D-8FAE-8322B8DB5681}"/>
              </a:ext>
            </a:extLst>
          </p:cNvPr>
          <p:cNvSpPr txBox="1">
            <a:spLocks/>
          </p:cNvSpPr>
          <p:nvPr/>
        </p:nvSpPr>
        <p:spPr>
          <a:xfrm>
            <a:off x="8408504" y="4395215"/>
            <a:ext cx="206095" cy="401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 algn="l"/>
            <a:r>
              <a:rPr lang="fr-FR" sz="2000" dirty="0"/>
              <a:t>7</a:t>
            </a:r>
          </a:p>
        </p:txBody>
      </p:sp>
      <p:sp>
        <p:nvSpPr>
          <p:cNvPr id="2" name="Google Shape;491;p36">
            <a:extLst>
              <a:ext uri="{FF2B5EF4-FFF2-40B4-BE49-F238E27FC236}">
                <a16:creationId xmlns:a16="http://schemas.microsoft.com/office/drawing/2014/main" xmlns="" id="{4466A415-DAB9-66C7-17CB-70CE51F3EA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385496" y="216959"/>
            <a:ext cx="4149231" cy="472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i="0" dirty="0">
                <a:solidFill>
                  <a:schemeClr val="tx1"/>
                </a:solidFill>
                <a:effectLst/>
                <a:latin typeface="Algerian" panose="04020705040A02060702" pitchFamily="82" charset="0"/>
              </a:rPr>
              <a:t>Modélisation du Problème</a:t>
            </a:r>
            <a:endParaRPr sz="1800" dirty="0">
              <a:latin typeface="Algerian" panose="04020705040A02060702" pitchFamily="82" charset="0"/>
            </a:endParaRPr>
          </a:p>
        </p:txBody>
      </p:sp>
      <p:sp>
        <p:nvSpPr>
          <p:cNvPr id="3" name="Google Shape;491;p36">
            <a:extLst>
              <a:ext uri="{FF2B5EF4-FFF2-40B4-BE49-F238E27FC236}">
                <a16:creationId xmlns:a16="http://schemas.microsoft.com/office/drawing/2014/main" xmlns="" id="{7EE8D890-E8A4-7FED-5C82-E650A618537C}"/>
              </a:ext>
            </a:extLst>
          </p:cNvPr>
          <p:cNvSpPr txBox="1">
            <a:spLocks/>
          </p:cNvSpPr>
          <p:nvPr/>
        </p:nvSpPr>
        <p:spPr>
          <a:xfrm>
            <a:off x="199610" y="1081860"/>
            <a:ext cx="3915189" cy="472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rbanist"/>
              <a:buNone/>
              <a:defRPr sz="3000" b="0" i="0" u="none" strike="noStrike" cap="none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rbanist"/>
              <a:buNone/>
              <a:defRPr sz="3000" b="0" i="0" u="none" strike="noStrike" cap="none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rbanist"/>
              <a:buNone/>
              <a:defRPr sz="3000" b="0" i="0" u="none" strike="noStrike" cap="none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rbanist"/>
              <a:buNone/>
              <a:defRPr sz="3000" b="0" i="0" u="none" strike="noStrike" cap="none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rbanist"/>
              <a:buNone/>
              <a:defRPr sz="3000" b="0" i="0" u="none" strike="noStrike" cap="none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rbanist"/>
              <a:buNone/>
              <a:defRPr sz="3000" b="0" i="0" u="none" strike="noStrike" cap="none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rbanist"/>
              <a:buNone/>
              <a:defRPr sz="3000" b="0" i="0" u="none" strike="noStrike" cap="none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rbanist"/>
              <a:buNone/>
              <a:defRPr sz="3000" b="0" i="0" u="none" strike="noStrike" cap="none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rbanist"/>
              <a:buNone/>
              <a:defRPr sz="3000" b="0" i="0" u="none" strike="noStrike" cap="none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>
            <a:r>
              <a:rPr lang="fr-FR" sz="1800" b="1" i="1" u="sng" dirty="0"/>
              <a:t>2-l’état initial et les états finaux</a:t>
            </a:r>
          </a:p>
          <a:p>
            <a:endParaRPr lang="en-US" sz="1800" dirty="0"/>
          </a:p>
        </p:txBody>
      </p:sp>
      <p:sp>
        <p:nvSpPr>
          <p:cNvPr id="4" name="Google Shape;268;p31">
            <a:extLst>
              <a:ext uri="{FF2B5EF4-FFF2-40B4-BE49-F238E27FC236}">
                <a16:creationId xmlns:a16="http://schemas.microsoft.com/office/drawing/2014/main" xmlns="" id="{E040CB3C-60B5-79FB-385C-E97EFC970AD1}"/>
              </a:ext>
            </a:extLst>
          </p:cNvPr>
          <p:cNvSpPr txBox="1">
            <a:spLocks/>
          </p:cNvSpPr>
          <p:nvPr/>
        </p:nvSpPr>
        <p:spPr>
          <a:xfrm>
            <a:off x="513204" y="1725990"/>
            <a:ext cx="3288000" cy="169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0" i="0" u="none" strike="noStrike" cap="none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ctr"/>
            <a:r>
              <a:rPr lang="fr-FR" sz="2000" b="1" u="sng" dirty="0">
                <a:solidFill>
                  <a:schemeClr val="accent1">
                    <a:lumMod val="50000"/>
                  </a:schemeClr>
                </a:solidFill>
              </a:rPr>
              <a:t>Etat initial : </a:t>
            </a:r>
          </a:p>
          <a:p>
            <a:pPr marL="0" indent="0" algn="ctr"/>
            <a:endParaRPr lang="fr-FR" sz="1600" b="1" u="sng" dirty="0"/>
          </a:p>
          <a:p>
            <a:pPr marL="0" indent="0" algn="ctr"/>
            <a:r>
              <a:rPr lang="fr-FR" sz="1600" dirty="0">
                <a:solidFill>
                  <a:schemeClr val="bg1">
                    <a:lumMod val="10000"/>
                  </a:schemeClr>
                </a:solidFill>
                <a:latin typeface="Söhne"/>
              </a:rPr>
              <a:t>Le plateau de jeu est vide, le joueur Max commence et chaque joueur a 9 pions.</a:t>
            </a:r>
            <a:endParaRPr lang="fr-FR" sz="1600" b="1" u="sng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5" name="Google Shape;271;p31">
            <a:extLst>
              <a:ext uri="{FF2B5EF4-FFF2-40B4-BE49-F238E27FC236}">
                <a16:creationId xmlns:a16="http://schemas.microsoft.com/office/drawing/2014/main" xmlns="" id="{234C3160-5AF4-8FE3-39B1-F7C4BE733AAE}"/>
              </a:ext>
            </a:extLst>
          </p:cNvPr>
          <p:cNvSpPr txBox="1">
            <a:spLocks/>
          </p:cNvSpPr>
          <p:nvPr/>
        </p:nvSpPr>
        <p:spPr>
          <a:xfrm>
            <a:off x="4571999" y="1725990"/>
            <a:ext cx="3641271" cy="12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0" i="0" u="none" strike="noStrike" cap="none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ctr"/>
            <a:r>
              <a:rPr lang="fr-FR" sz="2000" b="1" u="sng" dirty="0">
                <a:solidFill>
                  <a:schemeClr val="accent1">
                    <a:lumMod val="50000"/>
                  </a:schemeClr>
                </a:solidFill>
              </a:rPr>
              <a:t>Etat final :</a:t>
            </a:r>
          </a:p>
          <a:p>
            <a:pPr marL="0" indent="0" algn="ctr"/>
            <a:endParaRPr lang="fr-FR" b="1" u="sng" dirty="0">
              <a:solidFill>
                <a:schemeClr val="bg1">
                  <a:lumMod val="10000"/>
                </a:schemeClr>
              </a:solidFill>
            </a:endParaRPr>
          </a:p>
          <a:p>
            <a:pPr marL="0" indent="0" algn="ctr"/>
            <a:r>
              <a:rPr lang="fr-FR" sz="1600" dirty="0">
                <a:solidFill>
                  <a:schemeClr val="bg1">
                    <a:lumMod val="10000"/>
                  </a:schemeClr>
                </a:solidFill>
                <a:latin typeface="Söhne"/>
              </a:rPr>
              <a:t>Un joueur n'a plus que deux pions en sa possession, déclarant ainsi son adversaire comme gagnant.</a:t>
            </a:r>
            <a:endParaRPr lang="fr-FR" sz="1600" b="1" u="sng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A7373CC3-FAD6-FE1B-94D4-8FF8D9334A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>
            <a:off x="2602317" y="3290706"/>
            <a:ext cx="3616778" cy="121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146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448;p32">
            <a:extLst>
              <a:ext uri="{FF2B5EF4-FFF2-40B4-BE49-F238E27FC236}">
                <a16:creationId xmlns:a16="http://schemas.microsoft.com/office/drawing/2014/main" xmlns="" id="{8C0C00D5-B4DE-728D-8FAE-8322B8DB5681}"/>
              </a:ext>
            </a:extLst>
          </p:cNvPr>
          <p:cNvSpPr txBox="1">
            <a:spLocks/>
          </p:cNvSpPr>
          <p:nvPr/>
        </p:nvSpPr>
        <p:spPr>
          <a:xfrm>
            <a:off x="8408504" y="4395215"/>
            <a:ext cx="206095" cy="401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 algn="l"/>
            <a:r>
              <a:rPr lang="fr-FR" sz="2000" dirty="0"/>
              <a:t>8</a:t>
            </a:r>
          </a:p>
        </p:txBody>
      </p:sp>
      <p:sp>
        <p:nvSpPr>
          <p:cNvPr id="2" name="Google Shape;491;p36">
            <a:extLst>
              <a:ext uri="{FF2B5EF4-FFF2-40B4-BE49-F238E27FC236}">
                <a16:creationId xmlns:a16="http://schemas.microsoft.com/office/drawing/2014/main" xmlns="" id="{4466A415-DAB9-66C7-17CB-70CE51F3EA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385496" y="216959"/>
            <a:ext cx="4149231" cy="472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i="0" dirty="0">
                <a:solidFill>
                  <a:schemeClr val="tx1"/>
                </a:solidFill>
                <a:effectLst/>
                <a:latin typeface="Algerian" panose="04020705040A02060702" pitchFamily="82" charset="0"/>
              </a:rPr>
              <a:t>Modélisation du Problème</a:t>
            </a:r>
            <a:endParaRPr sz="1800" dirty="0">
              <a:latin typeface="Algerian" panose="04020705040A02060702" pitchFamily="82" charset="0"/>
            </a:endParaRPr>
          </a:p>
        </p:txBody>
      </p:sp>
      <p:sp>
        <p:nvSpPr>
          <p:cNvPr id="3" name="Google Shape;491;p36">
            <a:extLst>
              <a:ext uri="{FF2B5EF4-FFF2-40B4-BE49-F238E27FC236}">
                <a16:creationId xmlns:a16="http://schemas.microsoft.com/office/drawing/2014/main" xmlns="" id="{7EE8D890-E8A4-7FED-5C82-E650A618537C}"/>
              </a:ext>
            </a:extLst>
          </p:cNvPr>
          <p:cNvSpPr txBox="1">
            <a:spLocks/>
          </p:cNvSpPr>
          <p:nvPr/>
        </p:nvSpPr>
        <p:spPr>
          <a:xfrm>
            <a:off x="199610" y="1081860"/>
            <a:ext cx="5001039" cy="472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rbanist"/>
              <a:buNone/>
              <a:defRPr sz="3000" b="0" i="0" u="none" strike="noStrike" cap="none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rbanist"/>
              <a:buNone/>
              <a:defRPr sz="3000" b="0" i="0" u="none" strike="noStrike" cap="none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rbanist"/>
              <a:buNone/>
              <a:defRPr sz="3000" b="0" i="0" u="none" strike="noStrike" cap="none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rbanist"/>
              <a:buNone/>
              <a:defRPr sz="3000" b="0" i="0" u="none" strike="noStrike" cap="none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rbanist"/>
              <a:buNone/>
              <a:defRPr sz="3000" b="0" i="0" u="none" strike="noStrike" cap="none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rbanist"/>
              <a:buNone/>
              <a:defRPr sz="3000" b="0" i="0" u="none" strike="noStrike" cap="none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rbanist"/>
              <a:buNone/>
              <a:defRPr sz="3000" b="0" i="0" u="none" strike="noStrike" cap="none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rbanist"/>
              <a:buNone/>
              <a:defRPr sz="3000" b="0" i="0" u="none" strike="noStrike" cap="none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rbanist"/>
              <a:buNone/>
              <a:defRPr sz="3000" b="0" i="0" u="none" strike="noStrike" cap="none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>
            <a:r>
              <a:rPr lang="fr-FR" sz="1800" b="1" i="1" u="sng" dirty="0"/>
              <a:t>5-L’arbre de recherche : </a:t>
            </a:r>
            <a:r>
              <a:rPr lang="fr-FR" sz="1800" b="1" i="1" u="sng" dirty="0">
                <a:solidFill>
                  <a:schemeClr val="accent1">
                    <a:lumMod val="75000"/>
                  </a:schemeClr>
                </a:solidFill>
              </a:rPr>
              <a:t>la stratégie MiniMax</a:t>
            </a:r>
          </a:p>
          <a:p>
            <a:endParaRPr lang="fr-FR" sz="1800" b="1" i="1" u="sng" dirty="0"/>
          </a:p>
          <a:p>
            <a:endParaRPr lang="en-US" sz="18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2CE291F8-7D8C-D9D7-E156-9FB57CADD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904" y="1836719"/>
            <a:ext cx="6768192" cy="2564132"/>
          </a:xfrm>
          <a:prstGeom prst="rect">
            <a:avLst/>
          </a:prstGeom>
        </p:spPr>
      </p:pic>
      <p:sp>
        <p:nvSpPr>
          <p:cNvPr id="5" name="Google Shape;231;p28">
            <a:extLst>
              <a:ext uri="{FF2B5EF4-FFF2-40B4-BE49-F238E27FC236}">
                <a16:creationId xmlns:a16="http://schemas.microsoft.com/office/drawing/2014/main" xmlns="" id="{86A22DC8-A5B6-B11F-CCA3-087CD2F9F29B}"/>
              </a:ext>
            </a:extLst>
          </p:cNvPr>
          <p:cNvSpPr txBox="1">
            <a:spLocks/>
          </p:cNvSpPr>
          <p:nvPr/>
        </p:nvSpPr>
        <p:spPr>
          <a:xfrm>
            <a:off x="4310743" y="3630607"/>
            <a:ext cx="3061564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 b="0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l"/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…….</a:t>
            </a:r>
            <a:r>
              <a:rPr lang="fr-FR" sz="24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9906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448;p32">
            <a:extLst>
              <a:ext uri="{FF2B5EF4-FFF2-40B4-BE49-F238E27FC236}">
                <a16:creationId xmlns:a16="http://schemas.microsoft.com/office/drawing/2014/main" xmlns="" id="{8C0C00D5-B4DE-728D-8FAE-8322B8DB5681}"/>
              </a:ext>
            </a:extLst>
          </p:cNvPr>
          <p:cNvSpPr txBox="1">
            <a:spLocks/>
          </p:cNvSpPr>
          <p:nvPr/>
        </p:nvSpPr>
        <p:spPr>
          <a:xfrm>
            <a:off x="8408504" y="4395215"/>
            <a:ext cx="206095" cy="401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bert Sans"/>
              <a:buNone/>
              <a:defRPr sz="1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 algn="l"/>
            <a:r>
              <a:rPr lang="fr-FR" sz="2000" dirty="0"/>
              <a:t>9</a:t>
            </a:r>
          </a:p>
        </p:txBody>
      </p:sp>
      <p:sp>
        <p:nvSpPr>
          <p:cNvPr id="2" name="Google Shape;491;p36">
            <a:extLst>
              <a:ext uri="{FF2B5EF4-FFF2-40B4-BE49-F238E27FC236}">
                <a16:creationId xmlns:a16="http://schemas.microsoft.com/office/drawing/2014/main" xmlns="" id="{4466A415-DAB9-66C7-17CB-70CE51F3EA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385496" y="216959"/>
            <a:ext cx="4149231" cy="472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i="0" dirty="0">
                <a:solidFill>
                  <a:schemeClr val="tx1"/>
                </a:solidFill>
                <a:effectLst/>
                <a:latin typeface="Algerian" panose="04020705040A02060702" pitchFamily="82" charset="0"/>
              </a:rPr>
              <a:t>Modélisation du Problème</a:t>
            </a:r>
            <a:endParaRPr sz="1800" dirty="0">
              <a:latin typeface="Algerian" panose="04020705040A02060702" pitchFamily="82" charset="0"/>
            </a:endParaRPr>
          </a:p>
        </p:txBody>
      </p:sp>
      <p:sp>
        <p:nvSpPr>
          <p:cNvPr id="3" name="Google Shape;491;p36">
            <a:extLst>
              <a:ext uri="{FF2B5EF4-FFF2-40B4-BE49-F238E27FC236}">
                <a16:creationId xmlns:a16="http://schemas.microsoft.com/office/drawing/2014/main" xmlns="" id="{7EE8D890-E8A4-7FED-5C82-E650A618537C}"/>
              </a:ext>
            </a:extLst>
          </p:cNvPr>
          <p:cNvSpPr txBox="1">
            <a:spLocks/>
          </p:cNvSpPr>
          <p:nvPr/>
        </p:nvSpPr>
        <p:spPr>
          <a:xfrm>
            <a:off x="199610" y="1081860"/>
            <a:ext cx="5001039" cy="472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rbanist"/>
              <a:buNone/>
              <a:defRPr sz="3000" b="0" i="0" u="none" strike="noStrike" cap="none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rbanist"/>
              <a:buNone/>
              <a:defRPr sz="3000" b="0" i="0" u="none" strike="noStrike" cap="none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rbanist"/>
              <a:buNone/>
              <a:defRPr sz="3000" b="0" i="0" u="none" strike="noStrike" cap="none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rbanist"/>
              <a:buNone/>
              <a:defRPr sz="3000" b="0" i="0" u="none" strike="noStrike" cap="none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rbanist"/>
              <a:buNone/>
              <a:defRPr sz="3000" b="0" i="0" u="none" strike="noStrike" cap="none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rbanist"/>
              <a:buNone/>
              <a:defRPr sz="3000" b="0" i="0" u="none" strike="noStrike" cap="none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rbanist"/>
              <a:buNone/>
              <a:defRPr sz="3000" b="0" i="0" u="none" strike="noStrike" cap="none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rbanist"/>
              <a:buNone/>
              <a:defRPr sz="3000" b="0" i="0" u="none" strike="noStrike" cap="none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rbanist"/>
              <a:buNone/>
              <a:defRPr sz="3000" b="0" i="0" u="none" strike="noStrike" cap="none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>
            <a:r>
              <a:rPr lang="fr-FR" sz="1800" b="1" i="1" u="sng" dirty="0"/>
              <a:t>5-L’arbre de recherche : </a:t>
            </a:r>
            <a:r>
              <a:rPr lang="fr-FR" sz="1800" b="1" i="1" u="sng" dirty="0">
                <a:solidFill>
                  <a:schemeClr val="accent1">
                    <a:lumMod val="75000"/>
                  </a:schemeClr>
                </a:solidFill>
              </a:rPr>
              <a:t>la stratégie Alpha-Beta</a:t>
            </a:r>
          </a:p>
          <a:p>
            <a:endParaRPr lang="fr-FR" sz="1800" b="1" i="1" u="sng" dirty="0"/>
          </a:p>
          <a:p>
            <a:endParaRPr lang="en-US" sz="18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B4EEFCEC-4923-D869-B95F-8BDAB8D42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359" y="1913320"/>
            <a:ext cx="5421086" cy="2552831"/>
          </a:xfrm>
          <a:prstGeom prst="rect">
            <a:avLst/>
          </a:prstGeom>
        </p:spPr>
      </p:pic>
      <p:sp>
        <p:nvSpPr>
          <p:cNvPr id="5" name="Google Shape;231;p28">
            <a:extLst>
              <a:ext uri="{FF2B5EF4-FFF2-40B4-BE49-F238E27FC236}">
                <a16:creationId xmlns:a16="http://schemas.microsoft.com/office/drawing/2014/main" xmlns="" id="{77FDCD61-4DB2-7C5A-1472-3511E2E1B7FB}"/>
              </a:ext>
            </a:extLst>
          </p:cNvPr>
          <p:cNvSpPr txBox="1">
            <a:spLocks/>
          </p:cNvSpPr>
          <p:nvPr/>
        </p:nvSpPr>
        <p:spPr>
          <a:xfrm>
            <a:off x="4392386" y="3459157"/>
            <a:ext cx="3061564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 b="0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l"/>
            <a:r>
              <a:rPr lang="fr-FR" sz="2400" dirty="0">
                <a:solidFill>
                  <a:schemeClr val="bg1">
                    <a:lumMod val="10000"/>
                  </a:schemeClr>
                </a:solidFill>
              </a:rPr>
              <a:t>…….</a:t>
            </a:r>
            <a:r>
              <a:rPr lang="fr-FR" sz="24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4580115"/>
      </p:ext>
    </p:extLst>
  </p:cSld>
  <p:clrMapOvr>
    <a:masterClrMapping/>
  </p:clrMapOvr>
</p:sld>
</file>

<file path=ppt/theme/theme1.xml><?xml version="1.0" encoding="utf-8"?>
<a:theme xmlns:a="http://schemas.openxmlformats.org/drawingml/2006/main" name="Organizational Design Project Proposal by Slidesgo">
  <a:themeElements>
    <a:clrScheme name="Simple Light">
      <a:dk1>
        <a:srgbClr val="70544D"/>
      </a:dk1>
      <a:lt1>
        <a:srgbClr val="F8F6F2"/>
      </a:lt1>
      <a:dk2>
        <a:srgbClr val="A78D84"/>
      </a:dk2>
      <a:lt2>
        <a:srgbClr val="D0C6C3"/>
      </a:lt2>
      <a:accent1>
        <a:srgbClr val="F1D1C8"/>
      </a:accent1>
      <a:accent2>
        <a:srgbClr val="EAD6C6"/>
      </a:accent2>
      <a:accent3>
        <a:srgbClr val="EFEAE2"/>
      </a:accent3>
      <a:accent4>
        <a:srgbClr val="CCCCCC"/>
      </a:accent4>
      <a:accent5>
        <a:srgbClr val="FFFFFF"/>
      </a:accent5>
      <a:accent6>
        <a:srgbClr val="FFFFFF"/>
      </a:accent6>
      <a:hlink>
        <a:srgbClr val="8161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1702</TotalTime>
  <Words>1032</Words>
  <Application>Microsoft Office PowerPoint</Application>
  <PresentationFormat>Affichage à l'écran (16:9)</PresentationFormat>
  <Paragraphs>148</Paragraphs>
  <Slides>25</Slides>
  <Notes>25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6" baseType="lpstr">
      <vt:lpstr>Organizational Design Project Proposal by Slidesgo</vt:lpstr>
      <vt:lpstr>LE JEU DE MOULIN </vt:lpstr>
      <vt:lpstr>plan</vt:lpstr>
      <vt:lpstr>Introduction </vt:lpstr>
      <vt:lpstr>Introduction </vt:lpstr>
      <vt:lpstr>Modélisation du Problème</vt:lpstr>
      <vt:lpstr>Modélisation du Problème</vt:lpstr>
      <vt:lpstr>Modélisation du Problème</vt:lpstr>
      <vt:lpstr>Modélisation du Problème</vt:lpstr>
      <vt:lpstr>Modélisation du Problème</vt:lpstr>
      <vt:lpstr>Stratégies Utilisées </vt:lpstr>
      <vt:lpstr>Stratégies Utilisées </vt:lpstr>
      <vt:lpstr>  </vt:lpstr>
      <vt:lpstr>Présentation PowerPoint</vt:lpstr>
      <vt:lpstr>Présentation PowerPoint</vt:lpstr>
      <vt:lpstr>Défis Rencontrés  </vt:lpstr>
      <vt:lpstr>Défis Rencontrés  </vt:lpstr>
      <vt:lpstr>Défis Rencontrés  </vt:lpstr>
      <vt:lpstr>Retour d'Expérience des Utilisateurs  </vt:lpstr>
      <vt:lpstr>Retour d'Expérience des Utilisateurs  </vt:lpstr>
      <vt:lpstr>Suggestions d'Améliorations Futures</vt:lpstr>
      <vt:lpstr>Suggestions d'Améliorations Futures</vt:lpstr>
      <vt:lpstr>Suggestions d'Améliorations Futures</vt:lpstr>
      <vt:lpstr>Conclusion</vt:lpstr>
      <vt:lpstr>Conclusion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de semaine de conference</dc:title>
  <dc:creator>SONY</dc:creator>
  <cp:lastModifiedBy>lenovo</cp:lastModifiedBy>
  <cp:revision>55</cp:revision>
  <dcterms:modified xsi:type="dcterms:W3CDTF">2024-05-22T07:24:46Z</dcterms:modified>
</cp:coreProperties>
</file>