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28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7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8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The radiologic figure of a skeleton">
            <a:extLst>
              <a:ext uri="{FF2B5EF4-FFF2-40B4-BE49-F238E27FC236}">
                <a16:creationId xmlns:a16="http://schemas.microsoft.com/office/drawing/2014/main" id="{BFF02D75-C0A5-FA67-35E2-559E856B7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547" b="754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3" name="Rectangle 2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04062-EC32-4784-4DA2-89CDDD49C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VinBigData x-ray Competition: Abnormalities Detection using Deep Learning</a:t>
            </a:r>
          </a:p>
        </p:txBody>
      </p:sp>
      <p:sp>
        <p:nvSpPr>
          <p:cNvPr id="34" name="Rectangle: Rounded Corners 2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52053-0C58-E21E-4D5F-353BD13E8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By Abdelmomen Mustafa</a:t>
            </a:r>
          </a:p>
        </p:txBody>
      </p:sp>
    </p:spTree>
    <p:extLst>
      <p:ext uri="{BB962C8B-B14F-4D97-AF65-F5344CB8AC3E}">
        <p14:creationId xmlns:p14="http://schemas.microsoft.com/office/powerpoint/2010/main" val="226703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Stethoscope">
            <a:extLst>
              <a:ext uri="{FF2B5EF4-FFF2-40B4-BE49-F238E27FC236}">
                <a16:creationId xmlns:a16="http://schemas.microsoft.com/office/drawing/2014/main" id="{AA1BA15A-F32A-E02A-6E81-7794C496D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4B2040-31BE-2BDD-D45F-21575560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 Problem 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AA19-D025-3D0E-2D94-FF193731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VinBigData competition aimed to develop an accurate abnormalities detection system using deep learning techniques.</a:t>
            </a:r>
          </a:p>
          <a:p>
            <a:r>
              <a:rPr lang="en-US" sz="2000">
                <a:solidFill>
                  <a:srgbClr val="FFFFFF"/>
                </a:solidFill>
              </a:rPr>
              <a:t>Accurate abnormalities detection is crucial for timely diagnosis and treatment, leading to improved healthcare outcomes.</a:t>
            </a:r>
          </a:p>
        </p:txBody>
      </p:sp>
    </p:spTree>
    <p:extLst>
      <p:ext uri="{BB962C8B-B14F-4D97-AF65-F5344CB8AC3E}">
        <p14:creationId xmlns:p14="http://schemas.microsoft.com/office/powerpoint/2010/main" val="148982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CE418-2011-7B4B-3E11-91684F63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Dataset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47D7-EBD0-189E-1940-F52BA19AD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 dirty="0"/>
              <a:t>The VinBigData dataset was used in the competition, comprising a collection of chest X-ray images.</a:t>
            </a:r>
          </a:p>
          <a:p>
            <a:r>
              <a:rPr lang="en-US" sz="1800" dirty="0"/>
              <a:t>The dataset was resized to a resolution of 512x512 pixels to standardize the input for the model.</a:t>
            </a:r>
          </a:p>
          <a:p>
            <a:r>
              <a:rPr lang="en-US" sz="1800" dirty="0"/>
              <a:t>It consisted of multiple classes representing different types of abnormalities, enabling multiclass classification.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28ED5622-A8B0-47AA-6A0D-BF1E00237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4" r="3071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3A735-47B5-1B18-65F5-FAFCA192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Methodology</a:t>
            </a:r>
          </a:p>
        </p:txBody>
      </p:sp>
      <p:sp>
        <p:nvSpPr>
          <p:cNvPr id="16" name="!!accent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480A-7B18-162E-F998-505D51F3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502858" cy="3492868"/>
          </a:xfrm>
        </p:spPr>
        <p:txBody>
          <a:bodyPr>
            <a:normAutofit/>
          </a:bodyPr>
          <a:lstStyle/>
          <a:p>
            <a:r>
              <a:rPr lang="en-US" sz="1700" dirty="0"/>
              <a:t>The YOLOv5 model was chosen for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abnormalities</a:t>
            </a:r>
            <a:r>
              <a:rPr lang="en-US" sz="1700" dirty="0"/>
              <a:t> detection, known for its efficient object detection capabilities.</a:t>
            </a:r>
          </a:p>
          <a:p>
            <a:r>
              <a:rPr lang="en-US" sz="1700" dirty="0"/>
              <a:t>The model was trained using the VinBigData dataset with a batch size of 20 and trained for 30 epochs.</a:t>
            </a:r>
          </a:p>
          <a:p>
            <a:r>
              <a:rPr lang="en-US" sz="1700" dirty="0"/>
              <a:t>Preprocessing techniques such as resizing and normalization were applied to the images before feeding them into the model.</a:t>
            </a:r>
          </a:p>
        </p:txBody>
      </p:sp>
      <p:pic>
        <p:nvPicPr>
          <p:cNvPr id="18" name="Picture 4" descr="A crystal lattice grid">
            <a:extLst>
              <a:ext uri="{FF2B5EF4-FFF2-40B4-BE49-F238E27FC236}">
                <a16:creationId xmlns:a16="http://schemas.microsoft.com/office/drawing/2014/main" id="{67F8B90C-4C60-6BF0-AC9C-DFBBEDBE4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4" r="21451"/>
          <a:stretch/>
        </p:blipFill>
        <p:spPr>
          <a:xfrm>
            <a:off x="5385816" y="-2"/>
            <a:ext cx="680618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2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B0309-267E-26E0-F39A-470393DF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8E7B-B122-0065-8A54-27026D2F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 dirty="0"/>
              <a:t>The YOLOv5 model underwent training to optimize its performance for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abnormalities</a:t>
            </a:r>
            <a:r>
              <a:rPr lang="en-US" sz="1800" dirty="0"/>
              <a:t> detection.</a:t>
            </a:r>
          </a:p>
          <a:p>
            <a:r>
              <a:rPr lang="en-US" sz="1800" dirty="0"/>
              <a:t>Model selection and hyperparameter tuning were performed to achieve optimal results.</a:t>
            </a:r>
          </a:p>
          <a:p>
            <a:r>
              <a:rPr lang="en-US" sz="1800" dirty="0"/>
              <a:t>The training process involved iterative optimization based on the loss function and backpropagation.</a:t>
            </a:r>
          </a:p>
        </p:txBody>
      </p:sp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202AF826-1B0B-99C1-AC30-0D6FB8A31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8" r="45147" b="2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4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59ED0C7-4EE9-3D11-2738-2CD6873DD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E65B7-B199-BCAD-043D-26961359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Results and Visualizations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AA43-E074-9D18-E353-61C84D60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/>
              <a:t>The trained YOLOv5 model demonstrated impressive performance in pneumonia detection.</a:t>
            </a:r>
          </a:p>
          <a:p>
            <a:r>
              <a:rPr lang="en-US" sz="2000" dirty="0"/>
              <a:t>The convolution_matrix.png file shows the confusion matrix, highlighting the model's performance across different classes.</a:t>
            </a:r>
          </a:p>
          <a:p>
            <a:r>
              <a:rPr lang="en-US" sz="2000" dirty="0"/>
              <a:t>The result.png image showcases sample predictions made by the model, comparing them with ground truth labels.</a:t>
            </a:r>
          </a:p>
        </p:txBody>
      </p:sp>
    </p:spTree>
    <p:extLst>
      <p:ext uri="{BB962C8B-B14F-4D97-AF65-F5344CB8AC3E}">
        <p14:creationId xmlns:p14="http://schemas.microsoft.com/office/powerpoint/2010/main" val="3561636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09CC-BFB4-D5A2-E410-801017A3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confusion_matrix</a:t>
            </a:r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756BDCF4-DCAA-85E6-56EA-4E36D39B8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6" y="2139483"/>
            <a:ext cx="9998765" cy="45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4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88979-047F-8C98-1554-078CD6BA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6EF8C269-1706-5714-15CE-49FCF2C0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7" y="2179990"/>
            <a:ext cx="9998765" cy="45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879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256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Neue Haas Grotesk Text Pro</vt:lpstr>
      <vt:lpstr>AccentBoxVTI</vt:lpstr>
      <vt:lpstr>VinBigData x-ray Competition: Abnormalities Detection using Deep Learning</vt:lpstr>
      <vt:lpstr> Problem Statement</vt:lpstr>
      <vt:lpstr>Dataset Overview</vt:lpstr>
      <vt:lpstr>Methodology</vt:lpstr>
      <vt:lpstr>Model Training</vt:lpstr>
      <vt:lpstr>Results and Visualizations</vt:lpstr>
      <vt:lpstr>confusion_matrix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VinBigData x-ray Competition: Abnormalities Detection using Deep Learning</dc:title>
  <dc:creator>AbdulMomen20208155</dc:creator>
  <cp:lastModifiedBy>AbdulMomen20208155</cp:lastModifiedBy>
  <cp:revision>1</cp:revision>
  <dcterms:created xsi:type="dcterms:W3CDTF">2023-05-24T11:50:03Z</dcterms:created>
  <dcterms:modified xsi:type="dcterms:W3CDTF">2023-05-24T13:03:59Z</dcterms:modified>
</cp:coreProperties>
</file>