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2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11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9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5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8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9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9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19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56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55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9D12-365D-4F0B-9447-B31D60D18403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1D57-88A5-4BC0-B926-B55D17CA47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17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450239" y="808288"/>
            <a:ext cx="10741760" cy="5888176"/>
          </a:xfrm>
          <a:prstGeom prst="roundRect">
            <a:avLst>
              <a:gd name="adj" fmla="val 4707"/>
            </a:avLst>
          </a:prstGeom>
          <a:gradFill>
            <a:gsLst>
              <a:gs pos="0">
                <a:srgbClr val="7030A0"/>
              </a:gs>
              <a:gs pos="97000">
                <a:srgbClr val="F3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1574507" y="907032"/>
            <a:ext cx="1569396" cy="943583"/>
          </a:xfrm>
          <a:prstGeom prst="roundRect">
            <a:avLst/>
          </a:prstGeom>
          <a:solidFill>
            <a:srgbClr val="F3F4F7"/>
          </a:solidFill>
          <a:ln>
            <a:noFill/>
          </a:ln>
          <a:effectLst>
            <a:outerShdw blurRad="50800" dist="76200" dir="5400000" sx="103000" sy="103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3248321" y="894942"/>
            <a:ext cx="1569396" cy="943583"/>
          </a:xfrm>
          <a:prstGeom prst="roundRect">
            <a:avLst/>
          </a:prstGeom>
          <a:solidFill>
            <a:srgbClr val="F3F4F7"/>
          </a:solidFill>
          <a:ln>
            <a:noFill/>
          </a:ln>
          <a:effectLst>
            <a:outerShdw blurRad="50800" dist="76200" dir="5400000" sx="103000" sy="103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4918950" y="894942"/>
            <a:ext cx="1569396" cy="943583"/>
          </a:xfrm>
          <a:prstGeom prst="roundRect">
            <a:avLst/>
          </a:prstGeom>
          <a:solidFill>
            <a:srgbClr val="F3F4F7"/>
          </a:solidFill>
          <a:ln>
            <a:noFill/>
          </a:ln>
          <a:effectLst>
            <a:outerShdw blurRad="50800" dist="76200" dir="5400000" sx="103000" sy="103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1524000" y="1962011"/>
            <a:ext cx="4964346" cy="2288978"/>
          </a:xfrm>
          <a:prstGeom prst="roundRect">
            <a:avLst/>
          </a:prstGeom>
          <a:solidFill>
            <a:srgbClr val="F3F4F7"/>
          </a:solidFill>
          <a:ln>
            <a:noFill/>
          </a:ln>
          <a:effectLst>
            <a:outerShdw blurRad="50800" dist="76200" dir="5400000" sx="103000" sy="103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le 9"/>
          <p:cNvSpPr/>
          <p:nvPr/>
        </p:nvSpPr>
        <p:spPr>
          <a:xfrm>
            <a:off x="1524000" y="4387174"/>
            <a:ext cx="4964346" cy="2309290"/>
          </a:xfrm>
          <a:prstGeom prst="roundRect">
            <a:avLst/>
          </a:prstGeom>
          <a:solidFill>
            <a:srgbClr val="F3F4F7"/>
          </a:solidFill>
          <a:ln>
            <a:noFill/>
          </a:ln>
          <a:effectLst>
            <a:outerShdw blurRad="50800" dist="76200" dir="5400000" sx="103000" sy="103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ounded Rectangle 13"/>
          <p:cNvSpPr/>
          <p:nvPr/>
        </p:nvSpPr>
        <p:spPr>
          <a:xfrm>
            <a:off x="6750998" y="4429920"/>
            <a:ext cx="5248263" cy="2223800"/>
          </a:xfrm>
          <a:prstGeom prst="roundRect">
            <a:avLst/>
          </a:prstGeom>
          <a:solidFill>
            <a:srgbClr val="F3F4F7"/>
          </a:solidFill>
          <a:ln>
            <a:noFill/>
          </a:ln>
          <a:effectLst>
            <a:outerShdw blurRad="50800" dist="76200" dir="5400000" sx="103000" sy="103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ounded Rectangle 14"/>
          <p:cNvSpPr/>
          <p:nvPr/>
        </p:nvSpPr>
        <p:spPr>
          <a:xfrm>
            <a:off x="23511" y="797668"/>
            <a:ext cx="1328633" cy="5856051"/>
          </a:xfrm>
          <a:prstGeom prst="roundRect">
            <a:avLst/>
          </a:prstGeom>
          <a:gradFill>
            <a:gsLst>
              <a:gs pos="0">
                <a:srgbClr val="7030A0"/>
              </a:gs>
              <a:gs pos="97000">
                <a:srgbClr val="F3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unded Rectangle 15"/>
          <p:cNvSpPr/>
          <p:nvPr/>
        </p:nvSpPr>
        <p:spPr>
          <a:xfrm>
            <a:off x="0" y="-35228"/>
            <a:ext cx="12191999" cy="758942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97000">
                <a:srgbClr val="F3F4F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ounded Rectangle 20"/>
          <p:cNvSpPr/>
          <p:nvPr/>
        </p:nvSpPr>
        <p:spPr>
          <a:xfrm>
            <a:off x="9500071" y="875486"/>
            <a:ext cx="2499190" cy="3317135"/>
          </a:xfrm>
          <a:prstGeom prst="roundRect">
            <a:avLst/>
          </a:prstGeom>
          <a:solidFill>
            <a:srgbClr val="F3F4F7"/>
          </a:solidFill>
          <a:ln>
            <a:noFill/>
          </a:ln>
          <a:effectLst>
            <a:outerShdw blurRad="50800" dist="76200" dir="5400000" sx="103000" sy="103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ounded Rectangle 22"/>
          <p:cNvSpPr/>
          <p:nvPr/>
        </p:nvSpPr>
        <p:spPr>
          <a:xfrm>
            <a:off x="6798415" y="907032"/>
            <a:ext cx="2499190" cy="3317135"/>
          </a:xfrm>
          <a:prstGeom prst="roundRect">
            <a:avLst/>
          </a:prstGeom>
          <a:solidFill>
            <a:srgbClr val="F3F4F7"/>
          </a:solidFill>
          <a:ln>
            <a:noFill/>
          </a:ln>
          <a:effectLst>
            <a:outerShdw blurRad="50800" dist="76200" dir="5400000" sx="103000" sy="103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8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ASSAL ABDELMOUGHIT</dc:creator>
  <cp:lastModifiedBy>ASSAL ABDELMOUGHIT</cp:lastModifiedBy>
  <cp:revision>3</cp:revision>
  <dcterms:created xsi:type="dcterms:W3CDTF">2025-03-22T19:52:17Z</dcterms:created>
  <dcterms:modified xsi:type="dcterms:W3CDTF">2025-03-22T20:01:50Z</dcterms:modified>
</cp:coreProperties>
</file>