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CA4FF-4826-4F02-8BC0-5819F0EB8044}" v="19" dt="2022-04-01T21:56:24.723"/>
    <p1510:client id="{65642650-2A0C-4456-B3B8-4E2045383217}" v="29" dt="2022-04-01T13:53:12.741"/>
    <p1510:client id="{A26FBF50-6D27-4867-95BB-8237B36215C5}" v="27" dt="2022-04-01T22:51:56.449"/>
    <p1510:client id="{AFF28486-4F7A-44D7-8B88-343DDAF74A46}" v="5" dt="2022-04-01T21:39:53.044"/>
    <p1510:client id="{B41A5C6F-DBC6-4B3F-87CC-E30E00CCB3FF}" v="1" dt="2022-04-01T14:26:17.288"/>
    <p1510:client id="{B76A8A0C-38D1-4919-BE72-CB42672C6EF0}" v="7" dt="2022-04-01T21:47:31.599"/>
    <p1510:client id="{DEE47175-5E96-4654-A52F-060B0F5B1778}" v="9" dt="2022-04-01T22:14:14.237"/>
    <p1510:client id="{E5E94AB0-3B03-428E-AFDA-F1A13893A14F}" v="58" dt="2022-04-01T22:39:54.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110" y="-64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5393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220226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728908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2671442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05945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84282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022020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532738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21342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295353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72076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7674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pPr/>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15702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279328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2863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4/2/2022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7398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xmlns="" val="366549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extLst>
      <p:ext uri="{BB962C8B-B14F-4D97-AF65-F5344CB8AC3E}">
        <p14:creationId xmlns:p14="http://schemas.microsoft.com/office/powerpoint/2010/main" xmlns="" val="3695497229"/>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01839" y="1454964"/>
            <a:ext cx="3342460" cy="3308840"/>
          </a:xfrm>
        </p:spPr>
        <p:txBody>
          <a:bodyPr>
            <a:normAutofit/>
          </a:bodyPr>
          <a:lstStyle/>
          <a:p>
            <a:pPr>
              <a:lnSpc>
                <a:spcPct val="90000"/>
              </a:lnSpc>
            </a:pPr>
            <a:r>
              <a:rPr lang="en-GB" sz="3800" b="1" i="0">
                <a:ea typeface="+mj-lt"/>
                <a:cs typeface="+mj-lt"/>
              </a:rPr>
              <a:t> Project: - Traffic and Drugs Related Violations Dataset </a:t>
            </a:r>
            <a:endParaRPr lang="en-US" sz="3800"/>
          </a:p>
          <a:p>
            <a:pPr>
              <a:lnSpc>
                <a:spcPct val="90000"/>
              </a:lnSpc>
            </a:pPr>
            <a:endParaRPr lang="en-GB" sz="3800">
              <a:ea typeface="Source Sans Pro Light"/>
            </a:endParaRPr>
          </a:p>
        </p:txBody>
      </p:sp>
      <p:sp>
        <p:nvSpPr>
          <p:cNvPr id="3" name="Subtitle 2"/>
          <p:cNvSpPr>
            <a:spLocks noGrp="1"/>
          </p:cNvSpPr>
          <p:nvPr>
            <p:ph type="subTitle" idx="1"/>
          </p:nvPr>
        </p:nvSpPr>
        <p:spPr>
          <a:xfrm>
            <a:off x="7853765" y="4660323"/>
            <a:ext cx="3944534" cy="946970"/>
          </a:xfrm>
          <a:solidFill>
            <a:schemeClr val="bg1">
              <a:lumMod val="85000"/>
              <a:lumOff val="15000"/>
            </a:schemeClr>
          </a:solidFill>
        </p:spPr>
        <p:txBody>
          <a:bodyPr>
            <a:normAutofit/>
          </a:bodyPr>
          <a:lstStyle/>
          <a:p>
            <a:r>
              <a:rPr lang="en-GB" sz="1800">
                <a:solidFill>
                  <a:schemeClr val="accent5"/>
                </a:solidFill>
                <a:ea typeface="+mj-lt"/>
                <a:cs typeface="+mj-lt"/>
              </a:rPr>
              <a:t>This dataset contains around 65k+ traffic-related violation records.</a:t>
            </a:r>
            <a:endParaRPr lang="en-US">
              <a:solidFill>
                <a:schemeClr val="accent5"/>
              </a:solidFill>
            </a:endParaRPr>
          </a:p>
          <a:p>
            <a:endParaRPr lang="en-GB" sz="1800"/>
          </a:p>
        </p:txBody>
      </p:sp>
      <p:pic>
        <p:nvPicPr>
          <p:cNvPr id="4" name="Picture 6">
            <a:extLst>
              <a:ext uri="{FF2B5EF4-FFF2-40B4-BE49-F238E27FC236}">
                <a16:creationId xmlns:a16="http://schemas.microsoft.com/office/drawing/2014/main" xmlns="" id="{2458ABBB-7CF9-79CC-50B7-514AD6DD4F83}"/>
              </a:ext>
            </a:extLst>
          </p:cNvPr>
          <p:cNvPicPr>
            <a:picLocks noChangeAspect="1"/>
          </p:cNvPicPr>
          <p:nvPr/>
        </p:nvPicPr>
        <p:blipFill rotWithShape="1">
          <a:blip r:embed="rId3" cstate="print"/>
          <a:srcRect l="21581" r="22793" b="-1"/>
          <a:stretch/>
        </p:blipFill>
        <p:spPr>
          <a:xfrm>
            <a:off x="-1" y="10"/>
            <a:ext cx="7554140" cy="6857990"/>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9A15E-A74B-69B3-AA2F-E05349C3C49F}"/>
              </a:ext>
            </a:extLst>
          </p:cNvPr>
          <p:cNvSpPr>
            <a:spLocks noGrp="1"/>
          </p:cNvSpPr>
          <p:nvPr>
            <p:ph type="title"/>
          </p:nvPr>
        </p:nvSpPr>
        <p:spPr/>
        <p:txBody>
          <a:bodyPr/>
          <a:lstStyle/>
          <a:p>
            <a:r>
              <a:rPr lang="en-GB" sz="2400" b="1" dirty="0">
                <a:ea typeface="+mj-lt"/>
                <a:cs typeface="+mj-lt"/>
              </a:rPr>
              <a:t>Which type of person has the most violations == male or female ?</a:t>
            </a:r>
            <a:r>
              <a:rPr lang="en-GB" sz="2400" b="1" dirty="0">
                <a:solidFill>
                  <a:srgbClr val="FF0000"/>
                </a:solidFill>
                <a:ea typeface="+mj-lt"/>
                <a:cs typeface="+mj-lt"/>
              </a:rPr>
              <a:t>After examining the data, we found that the ratio of males to females is greater in cases of violation, Where males occupied 74% compared to females who occupied 26%</a:t>
            </a:r>
          </a:p>
          <a:p>
            <a:r>
              <a:rPr lang="en-US" dirty="0"/>
              <a:t/>
            </a:r>
            <a:br>
              <a:rPr lang="en-US" dirty="0"/>
            </a:br>
            <a:endParaRPr lang="en-US" dirty="0"/>
          </a:p>
          <a:p>
            <a:endParaRPr lang="en-GB" sz="2400" b="1" dirty="0">
              <a:ea typeface="+mj-lt"/>
              <a:cs typeface="+mj-lt"/>
            </a:endParaRPr>
          </a:p>
          <a:p>
            <a:endParaRPr lang="en-GB" dirty="0"/>
          </a:p>
        </p:txBody>
      </p:sp>
      <p:pic>
        <p:nvPicPr>
          <p:cNvPr id="4" name="Picture 4">
            <a:extLst>
              <a:ext uri="{FF2B5EF4-FFF2-40B4-BE49-F238E27FC236}">
                <a16:creationId xmlns:a16="http://schemas.microsoft.com/office/drawing/2014/main" xmlns="" id="{4E24B3D2-0633-C247-7178-171D352B0913}"/>
              </a:ext>
            </a:extLst>
          </p:cNvPr>
          <p:cNvPicPr>
            <a:picLocks noGrp="1" noChangeAspect="1"/>
          </p:cNvPicPr>
          <p:nvPr>
            <p:ph idx="1"/>
          </p:nvPr>
        </p:nvPicPr>
        <p:blipFill>
          <a:blip r:embed="rId2" cstate="print"/>
          <a:stretch>
            <a:fillRect/>
          </a:stretch>
        </p:blipFill>
        <p:spPr>
          <a:xfrm>
            <a:off x="3133443" y="1994251"/>
            <a:ext cx="5722206" cy="5361290"/>
          </a:xfrm>
        </p:spPr>
      </p:pic>
    </p:spTree>
    <p:extLst>
      <p:ext uri="{BB962C8B-B14F-4D97-AF65-F5344CB8AC3E}">
        <p14:creationId xmlns:p14="http://schemas.microsoft.com/office/powerpoint/2010/main" xmlns="" val="40282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00CC8-EB86-5924-AE85-8A30A3275242}"/>
              </a:ext>
            </a:extLst>
          </p:cNvPr>
          <p:cNvSpPr>
            <a:spLocks noGrp="1"/>
          </p:cNvSpPr>
          <p:nvPr>
            <p:ph type="title"/>
          </p:nvPr>
        </p:nvSpPr>
        <p:spPr>
          <a:xfrm>
            <a:off x="646111" y="452718"/>
            <a:ext cx="9367094" cy="1588678"/>
          </a:xfrm>
        </p:spPr>
        <p:txBody>
          <a:bodyPr/>
          <a:lstStyle/>
          <a:p>
            <a:r>
              <a:rPr lang="en-GB" sz="2400" b="1">
                <a:ea typeface="+mj-lt"/>
                <a:cs typeface="+mj-lt"/>
              </a:rPr>
              <a:t>Question1: What are the most common causes of traffic violations?</a:t>
            </a:r>
            <a:r>
              <a:rPr lang="en-GB" sz="2400" b="1" dirty="0">
                <a:solidFill>
                  <a:srgbClr val="EBEBEB"/>
                </a:solidFill>
                <a:ea typeface="+mj-lt"/>
                <a:cs typeface="+mj-lt"/>
              </a:rPr>
              <a:t/>
            </a:r>
            <a:br>
              <a:rPr lang="en-GB" sz="2400" b="1" dirty="0">
                <a:solidFill>
                  <a:srgbClr val="EBEBEB"/>
                </a:solidFill>
                <a:ea typeface="+mj-lt"/>
                <a:cs typeface="+mj-lt"/>
              </a:rPr>
            </a:br>
            <a:r>
              <a:rPr lang="en-GB" sz="2400" b="1">
                <a:solidFill>
                  <a:srgbClr val="FF0000"/>
                </a:solidFill>
                <a:ea typeface="+mj-lt"/>
                <a:cs typeface="+mj-lt"/>
              </a:rPr>
              <a:t>the most common causes of traffic violations The speed was where by looking at the graph, we found that the speed had achieved the highest traffic violations</a:t>
            </a:r>
            <a:r>
              <a:rPr lang="en-GB" sz="2400" b="1" dirty="0">
                <a:ea typeface="+mj-lt"/>
                <a:cs typeface="+mj-lt"/>
              </a:rPr>
              <a:t> </a:t>
            </a:r>
            <a:endParaRPr lang="en-US" sz="2400">
              <a:ea typeface="+mj-lt"/>
              <a:cs typeface="+mj-lt"/>
            </a:endParaRPr>
          </a:p>
          <a:p>
            <a:endParaRPr lang="en-GB" sz="2400" b="1" dirty="0"/>
          </a:p>
        </p:txBody>
      </p:sp>
      <p:pic>
        <p:nvPicPr>
          <p:cNvPr id="4" name="Picture 4">
            <a:extLst>
              <a:ext uri="{FF2B5EF4-FFF2-40B4-BE49-F238E27FC236}">
                <a16:creationId xmlns:a16="http://schemas.microsoft.com/office/drawing/2014/main" xmlns="" id="{0C5CE024-4CBD-8FD1-12CD-F03811990C77}"/>
              </a:ext>
            </a:extLst>
          </p:cNvPr>
          <p:cNvPicPr>
            <a:picLocks noGrp="1" noChangeAspect="1"/>
          </p:cNvPicPr>
          <p:nvPr>
            <p:ph idx="1"/>
          </p:nvPr>
        </p:nvPicPr>
        <p:blipFill>
          <a:blip r:embed="rId2" cstate="print"/>
          <a:stretch>
            <a:fillRect/>
          </a:stretch>
        </p:blipFill>
        <p:spPr>
          <a:xfrm>
            <a:off x="1635692" y="2579733"/>
            <a:ext cx="7872374" cy="4195481"/>
          </a:xfrm>
        </p:spPr>
      </p:pic>
    </p:spTree>
    <p:extLst>
      <p:ext uri="{BB962C8B-B14F-4D97-AF65-F5344CB8AC3E}">
        <p14:creationId xmlns:p14="http://schemas.microsoft.com/office/powerpoint/2010/main" xmlns="" val="38751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45C92-F900-8073-06EA-D9A2A3A34237}"/>
              </a:ext>
            </a:extLst>
          </p:cNvPr>
          <p:cNvSpPr>
            <a:spLocks noGrp="1"/>
          </p:cNvSpPr>
          <p:nvPr>
            <p:ph type="title"/>
          </p:nvPr>
        </p:nvSpPr>
        <p:spPr>
          <a:xfrm>
            <a:off x="646111" y="452718"/>
            <a:ext cx="9419100" cy="1926812"/>
          </a:xfrm>
        </p:spPr>
        <p:txBody>
          <a:bodyPr/>
          <a:lstStyle/>
          <a:p>
            <a:r>
              <a:rPr lang="en-GB" b="1" dirty="0">
                <a:ea typeface="+mj-lt"/>
                <a:cs typeface="+mj-lt"/>
              </a:rPr>
              <a:t> </a:t>
            </a:r>
            <a:r>
              <a:rPr lang="en-GB" sz="2000" b="1" dirty="0">
                <a:ea typeface="+mj-lt"/>
                <a:cs typeface="+mj-lt"/>
              </a:rPr>
              <a:t>What type of skin is most violating in traffic [White , Black , Hispanic , Asian, Other]?</a:t>
            </a:r>
            <a:r>
              <a:rPr lang="en-GB" sz="2000" b="1" dirty="0">
                <a:solidFill>
                  <a:srgbClr val="EBEBEB"/>
                </a:solidFill>
                <a:ea typeface="+mj-lt"/>
                <a:cs typeface="+mj-lt"/>
              </a:rPr>
              <a:t/>
            </a:r>
            <a:br>
              <a:rPr lang="en-GB" sz="2000" b="1" dirty="0">
                <a:solidFill>
                  <a:srgbClr val="EBEBEB"/>
                </a:solidFill>
                <a:ea typeface="+mj-lt"/>
                <a:cs typeface="+mj-lt"/>
              </a:rPr>
            </a:br>
            <a:r>
              <a:rPr lang="en-GB" sz="2000" b="1" dirty="0">
                <a:solidFill>
                  <a:srgbClr val="FF0000"/>
                </a:solidFill>
                <a:ea typeface="+mj-lt"/>
                <a:cs typeface="+mj-lt"/>
              </a:rPr>
              <a:t>After examining the data, I found that more than the white-skinned people were arrested, as they occupied 75%, black-skinned 13%, and Spaniards 8%.</a:t>
            </a:r>
          </a:p>
          <a:p>
            <a:r>
              <a:rPr lang="en-GB" sz="2000" b="1" dirty="0">
                <a:ea typeface="+mj-lt"/>
                <a:cs typeface="+mj-lt"/>
              </a:rPr>
              <a:t/>
            </a:r>
            <a:br>
              <a:rPr lang="en-GB" sz="2000" b="1" dirty="0">
                <a:ea typeface="+mj-lt"/>
                <a:cs typeface="+mj-lt"/>
              </a:rPr>
            </a:br>
            <a:endParaRPr lang="en-GB" sz="2000" b="1" dirty="0">
              <a:ea typeface="+mj-lt"/>
              <a:cs typeface="+mj-lt"/>
            </a:endParaRPr>
          </a:p>
          <a:p>
            <a:endParaRPr lang="en-GB" dirty="0"/>
          </a:p>
        </p:txBody>
      </p:sp>
      <p:pic>
        <p:nvPicPr>
          <p:cNvPr id="4" name="Picture 4">
            <a:extLst>
              <a:ext uri="{FF2B5EF4-FFF2-40B4-BE49-F238E27FC236}">
                <a16:creationId xmlns:a16="http://schemas.microsoft.com/office/drawing/2014/main" xmlns="" id="{9AC90F16-1240-05DC-DF9E-ADD339BC9D24}"/>
              </a:ext>
            </a:extLst>
          </p:cNvPr>
          <p:cNvPicPr>
            <a:picLocks noGrp="1" noChangeAspect="1"/>
          </p:cNvPicPr>
          <p:nvPr>
            <p:ph idx="1"/>
          </p:nvPr>
        </p:nvPicPr>
        <p:blipFill>
          <a:blip r:embed="rId2" cstate="print"/>
          <a:stretch>
            <a:fillRect/>
          </a:stretch>
        </p:blipFill>
        <p:spPr>
          <a:xfrm>
            <a:off x="2698955" y="2545831"/>
            <a:ext cx="5098155" cy="4382386"/>
          </a:xfrm>
        </p:spPr>
      </p:pic>
    </p:spTree>
    <p:extLst>
      <p:ext uri="{BB962C8B-B14F-4D97-AF65-F5344CB8AC3E}">
        <p14:creationId xmlns:p14="http://schemas.microsoft.com/office/powerpoint/2010/main" xmlns="" val="353361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16AE2-D361-7E2D-7FFC-24091B6B612A}"/>
              </a:ext>
            </a:extLst>
          </p:cNvPr>
          <p:cNvSpPr>
            <a:spLocks noGrp="1"/>
          </p:cNvSpPr>
          <p:nvPr>
            <p:ph type="title"/>
          </p:nvPr>
        </p:nvSpPr>
        <p:spPr>
          <a:xfrm>
            <a:off x="991168" y="654001"/>
            <a:ext cx="9289704" cy="1846227"/>
          </a:xfrm>
        </p:spPr>
        <p:txBody>
          <a:bodyPr/>
          <a:lstStyle/>
          <a:p>
            <a:r>
              <a:rPr lang="en-GB" sz="2000" b="1" dirty="0">
                <a:ea typeface="+mj-lt"/>
                <a:cs typeface="+mj-lt"/>
              </a:rPr>
              <a:t> </a:t>
            </a:r>
            <a:br>
              <a:rPr lang="en-GB" sz="2000" b="1" dirty="0">
                <a:ea typeface="+mj-lt"/>
                <a:cs typeface="+mj-lt"/>
              </a:rPr>
            </a:br>
            <a:r>
              <a:rPr lang="en-GB" sz="2000" b="1" dirty="0">
                <a:ea typeface="+mj-lt"/>
                <a:cs typeface="+mj-lt"/>
              </a:rPr>
              <a:t> </a:t>
            </a:r>
            <a:r>
              <a:rPr lang="en-GB" sz="2000" b="1">
                <a:ea typeface="+mj-lt"/>
                <a:cs typeface="+mj-lt"/>
              </a:rPr>
              <a:t>Is there a relationship between people's ages and their relationship to drugs?</a:t>
            </a:r>
            <a:r>
              <a:rPr lang="en-GB" sz="2000" b="1" dirty="0">
                <a:ea typeface="+mj-lt"/>
                <a:cs typeface="+mj-lt"/>
              </a:rPr>
              <a:t/>
            </a:r>
            <a:br>
              <a:rPr lang="en-GB" sz="2000" b="1" dirty="0">
                <a:ea typeface="+mj-lt"/>
                <a:cs typeface="+mj-lt"/>
              </a:rPr>
            </a:br>
            <a:r>
              <a:rPr lang="en-GB" sz="2000" b="1">
                <a:solidFill>
                  <a:schemeClr val="accent1"/>
                </a:solidFill>
                <a:ea typeface="+mj-lt"/>
                <a:cs typeface="+mj-lt"/>
              </a:rPr>
              <a:t>:</a:t>
            </a:r>
            <a:r>
              <a:rPr lang="en-GB" sz="2000" b="1">
                <a:solidFill>
                  <a:srgbClr val="FF0000"/>
                </a:solidFill>
                <a:ea typeface="+mj-lt"/>
                <a:cs typeface="+mj-lt"/>
              </a:rPr>
              <a:t>:The largest percentage of violations in traffic violations was between the ages of 20 to 30 years, with the most violations under the influence of drugs.</a:t>
            </a:r>
          </a:p>
          <a:p>
            <a:r>
              <a:rPr lang="en-US" dirty="0"/>
              <a:t/>
            </a:r>
            <a:br>
              <a:rPr lang="en-US" dirty="0"/>
            </a:br>
            <a:endParaRPr lang="en-US" dirty="0"/>
          </a:p>
          <a:p>
            <a:r>
              <a:rPr lang="en-GB" sz="2000" b="1" dirty="0">
                <a:ea typeface="+mj-lt"/>
                <a:cs typeface="+mj-lt"/>
              </a:rPr>
              <a:t/>
            </a:r>
            <a:br>
              <a:rPr lang="en-GB" sz="2000" b="1" dirty="0">
                <a:ea typeface="+mj-lt"/>
                <a:cs typeface="+mj-lt"/>
              </a:rPr>
            </a:br>
            <a:r>
              <a:rPr lang="en-GB" sz="2000" b="1" dirty="0">
                <a:ea typeface="+mj-lt"/>
                <a:cs typeface="+mj-lt"/>
              </a:rPr>
              <a:t/>
            </a:r>
            <a:br>
              <a:rPr lang="en-GB" sz="2000" b="1" dirty="0">
                <a:ea typeface="+mj-lt"/>
                <a:cs typeface="+mj-lt"/>
              </a:rPr>
            </a:br>
            <a:r>
              <a:rPr lang="en-GB" sz="2000" b="1" dirty="0">
                <a:ea typeface="+mj-lt"/>
                <a:cs typeface="+mj-lt"/>
              </a:rPr>
              <a:t/>
            </a:r>
            <a:br>
              <a:rPr lang="en-GB" sz="2000" b="1" dirty="0">
                <a:ea typeface="+mj-lt"/>
                <a:cs typeface="+mj-lt"/>
              </a:rPr>
            </a:br>
            <a:endParaRPr lang="en-GB" sz="2000" b="1" dirty="0">
              <a:ea typeface="+mj-lt"/>
              <a:cs typeface="+mj-lt"/>
            </a:endParaRPr>
          </a:p>
          <a:p>
            <a:endParaRPr lang="en-GB" b="1" dirty="0">
              <a:ea typeface="+mj-lt"/>
              <a:cs typeface="+mj-lt"/>
            </a:endParaRPr>
          </a:p>
          <a:p>
            <a:endParaRPr lang="en-GB" dirty="0"/>
          </a:p>
        </p:txBody>
      </p:sp>
      <p:pic>
        <p:nvPicPr>
          <p:cNvPr id="4" name="Picture 4" descr="Chart, histogram&#10;&#10;Description automatically generated">
            <a:extLst>
              <a:ext uri="{FF2B5EF4-FFF2-40B4-BE49-F238E27FC236}">
                <a16:creationId xmlns:a16="http://schemas.microsoft.com/office/drawing/2014/main" xmlns="" id="{C7AC641E-407E-E53B-E002-34F8B06B7720}"/>
              </a:ext>
            </a:extLst>
          </p:cNvPr>
          <p:cNvPicPr>
            <a:picLocks noGrp="1" noChangeAspect="1"/>
          </p:cNvPicPr>
          <p:nvPr>
            <p:ph idx="1"/>
          </p:nvPr>
        </p:nvPicPr>
        <p:blipFill>
          <a:blip r:embed="rId2" cstate="print"/>
          <a:stretch>
            <a:fillRect/>
          </a:stretch>
        </p:blipFill>
        <p:spPr>
          <a:xfrm>
            <a:off x="901215" y="2651754"/>
            <a:ext cx="8579147" cy="3655263"/>
          </a:xfrm>
        </p:spPr>
      </p:pic>
    </p:spTree>
    <p:extLst>
      <p:ext uri="{BB962C8B-B14F-4D97-AF65-F5344CB8AC3E}">
        <p14:creationId xmlns:p14="http://schemas.microsoft.com/office/powerpoint/2010/main" xmlns="" val="62956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14DC6-4144-554E-5FE2-EE23D013F8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6D3BB692-DE10-7040-791F-45411D71747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xmlns="" val="794352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Words>
  <Application>Microsoft Office PowerPoint</Application>
  <PresentationFormat>Custom</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 Project: - Traffic and Drugs Related Violations Dataset  </vt:lpstr>
      <vt:lpstr>Which type of person has the most violations == male or female ?After examining the data, we found that the ratio of males to females is greater in cases of violation, Where males occupied 74% compared to females who occupied 26%    </vt:lpstr>
      <vt:lpstr>Question1: What are the most common causes of traffic violations? the most common causes of traffic violations The speed was where by looking at the graph, we found that the speed had achieved the highest traffic violations  </vt:lpstr>
      <vt:lpstr> What type of skin is most violating in traffic [White , Black , Hispanic , Asian, Other]? After examining the data, I found that more than the white-skinned people were arrested, as they occupied 75%, black-skinned 13%, and Spaniards 8%.   </vt:lpstr>
      <vt:lpstr>   Is there a relationship between people's ages and their relationship to drugs? ::The largest percentage of violations in traffic violations was between the ages of 20 to 30 years, with the most violations under the influence of drugs.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aaa</cp:lastModifiedBy>
  <cp:revision>42</cp:revision>
  <dcterms:created xsi:type="dcterms:W3CDTF">2022-04-01T13:43:01Z</dcterms:created>
  <dcterms:modified xsi:type="dcterms:W3CDTF">2022-04-01T23:29:30Z</dcterms:modified>
</cp:coreProperties>
</file>