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2" r:id="rId5"/>
    <p:sldId id="300" r:id="rId6"/>
    <p:sldId id="301" r:id="rId7"/>
    <p:sldId id="302" r:id="rId8"/>
    <p:sldId id="303" r:id="rId9"/>
    <p:sldId id="304" r:id="rId10"/>
    <p:sldId id="305" r:id="rId11"/>
    <p:sldId id="268" r:id="rId12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Poppins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140" d="100"/>
          <a:sy n="140" d="100"/>
        </p:scale>
        <p:origin x="630" y="126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0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04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25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7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02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51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6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Parallel</a:t>
            </a:r>
            <a:br>
              <a:rPr lang="en-US" dirty="0"/>
            </a:br>
            <a:r>
              <a:rPr lang="en-US" dirty="0"/>
              <a:t>QuickSort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43000" y="3265616"/>
            <a:ext cx="6858000" cy="351388"/>
          </a:xfrm>
        </p:spPr>
        <p:txBody>
          <a:bodyPr/>
          <a:lstStyle/>
          <a:p>
            <a:pPr lvl="0"/>
            <a:r>
              <a:rPr lang="en-US" sz="1400" dirty="0"/>
              <a:t>Overview, Analysis, and Implementation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Final Thoughts</a:t>
            </a:r>
          </a:p>
        </p:txBody>
      </p:sp>
      <p:sp>
        <p:nvSpPr>
          <p:cNvPr id="96" name="Rectangle: Single Corner Rounded 3">
            <a:extLst>
              <a:ext uri="{FF2B5EF4-FFF2-40B4-BE49-F238E27FC236}">
                <a16:creationId xmlns:a16="http://schemas.microsoft.com/office/drawing/2014/main" id="{B89F18B5-98CD-E4AA-6EF9-EB2409AF1513}"/>
              </a:ext>
            </a:extLst>
          </p:cNvPr>
          <p:cNvSpPr/>
          <p:nvPr/>
        </p:nvSpPr>
        <p:spPr>
          <a:xfrm>
            <a:off x="-135854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reeform 881">
            <a:extLst>
              <a:ext uri="{FF2B5EF4-FFF2-40B4-BE49-F238E27FC236}">
                <a16:creationId xmlns:a16="http://schemas.microsoft.com/office/drawing/2014/main" id="{4859C68B-3542-5294-4F02-7BD9EF8EE21E}"/>
              </a:ext>
            </a:extLst>
          </p:cNvPr>
          <p:cNvSpPr>
            <a:spLocks/>
          </p:cNvSpPr>
          <p:nvPr/>
        </p:nvSpPr>
        <p:spPr bwMode="auto">
          <a:xfrm rot="5400000">
            <a:off x="-813070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98" name="Group 894">
            <a:extLst>
              <a:ext uri="{FF2B5EF4-FFF2-40B4-BE49-F238E27FC236}">
                <a16:creationId xmlns:a16="http://schemas.microsoft.com/office/drawing/2014/main" id="{120BDD3B-D616-3B81-E2CC-5315B5B1BA14}"/>
              </a:ext>
            </a:extLst>
          </p:cNvPr>
          <p:cNvGrpSpPr/>
          <p:nvPr/>
        </p:nvGrpSpPr>
        <p:grpSpPr>
          <a:xfrm>
            <a:off x="-36209" y="5143500"/>
            <a:ext cx="1658248" cy="1282517"/>
            <a:chOff x="5136226" y="2246221"/>
            <a:chExt cx="1254126" cy="969962"/>
          </a:xfrm>
        </p:grpSpPr>
        <p:sp>
          <p:nvSpPr>
            <p:cNvPr id="99" name="Freeform 353">
              <a:extLst>
                <a:ext uri="{FF2B5EF4-FFF2-40B4-BE49-F238E27FC236}">
                  <a16:creationId xmlns:a16="http://schemas.microsoft.com/office/drawing/2014/main" id="{04B314C3-52D0-9539-7546-BAA18324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0" name="Freeform 354">
              <a:extLst>
                <a:ext uri="{FF2B5EF4-FFF2-40B4-BE49-F238E27FC236}">
                  <a16:creationId xmlns:a16="http://schemas.microsoft.com/office/drawing/2014/main" id="{4D72F5B7-5DC9-37C9-718E-9C08783C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1" name="Freeform 355">
              <a:extLst>
                <a:ext uri="{FF2B5EF4-FFF2-40B4-BE49-F238E27FC236}">
                  <a16:creationId xmlns:a16="http://schemas.microsoft.com/office/drawing/2014/main" id="{DF132B2B-AC38-B94E-DDA3-F99F27AA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" name="Freeform 356">
              <a:extLst>
                <a:ext uri="{FF2B5EF4-FFF2-40B4-BE49-F238E27FC236}">
                  <a16:creationId xmlns:a16="http://schemas.microsoft.com/office/drawing/2014/main" id="{4BE00ECB-B8A8-E029-E024-EB4D960D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4692318-047E-F0EC-DD61-E23D40C6A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01586"/>
                  </p:ext>
                </p:extLst>
              </p:nvPr>
            </p:nvGraphicFramePr>
            <p:xfrm>
              <a:off x="695366" y="1699799"/>
              <a:ext cx="7753267" cy="17397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7348">
                      <a:extLst>
                        <a:ext uri="{9D8B030D-6E8A-4147-A177-3AD203B41FA5}">
                          <a16:colId xmlns:a16="http://schemas.microsoft.com/office/drawing/2014/main" val="555264246"/>
                        </a:ext>
                      </a:extLst>
                    </a:gridCol>
                    <a:gridCol w="1647162">
                      <a:extLst>
                        <a:ext uri="{9D8B030D-6E8A-4147-A177-3AD203B41FA5}">
                          <a16:colId xmlns:a16="http://schemas.microsoft.com/office/drawing/2014/main" val="382442252"/>
                        </a:ext>
                      </a:extLst>
                    </a:gridCol>
                    <a:gridCol w="1630680">
                      <a:extLst>
                        <a:ext uri="{9D8B030D-6E8A-4147-A177-3AD203B41FA5}">
                          <a16:colId xmlns:a16="http://schemas.microsoft.com/office/drawing/2014/main" val="91786105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38590931"/>
                        </a:ext>
                      </a:extLst>
                    </a:gridCol>
                    <a:gridCol w="1630677">
                      <a:extLst>
                        <a:ext uri="{9D8B030D-6E8A-4147-A177-3AD203B41FA5}">
                          <a16:colId xmlns:a16="http://schemas.microsoft.com/office/drawing/2014/main" val="3405053457"/>
                        </a:ext>
                      </a:extLst>
                    </a:gridCol>
                  </a:tblGrid>
                  <a:tr h="429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Array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Serial Time (s)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/>
                            <a:t>N = 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 dirty="0"/>
                            <a:t>N = 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/>
                            <a:t>N = 12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3933746"/>
                      </a:ext>
                    </a:extLst>
                  </a:tr>
                  <a:tr h="2034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1C343C"/>
                            </a:solidFill>
                            <a:effectLst/>
                            <a:uLnTx/>
                            <a:uFillTx/>
                            <a:latin typeface="Calibri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0.0020744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0.0040522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0.0037709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0.0032304</a:t>
                          </a:r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921519"/>
                      </a:ext>
                    </a:extLst>
                  </a:tr>
                  <a:tr h="2034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4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1C343C"/>
                            </a:solidFill>
                            <a:effectLst/>
                            <a:uLnTx/>
                            <a:uFillTx/>
                            <a:latin typeface="Calibri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0.0266101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0.0322121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0.0276533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0.0251483</a:t>
                          </a:r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5717898"/>
                      </a:ext>
                    </a:extLst>
                  </a:tr>
                  <a:tr h="146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4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1C343C"/>
                            </a:solidFill>
                            <a:effectLst/>
                            <a:uLnTx/>
                            <a:uFillTx/>
                            <a:latin typeface="Calibri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0.346798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0.287845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/>
                            <a:t>0.253562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0.240752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299782"/>
                      </a:ext>
                    </a:extLst>
                  </a:tr>
                  <a:tr h="146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400" b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4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C343C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1C343C"/>
                            </a:solidFill>
                            <a:effectLst/>
                            <a:uLnTx/>
                            <a:uFillTx/>
                            <a:latin typeface="Calibri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9.67862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7.83788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6.99841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5.83353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2234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4692318-047E-F0EC-DD61-E23D40C6A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01586"/>
                  </p:ext>
                </p:extLst>
              </p:nvPr>
            </p:nvGraphicFramePr>
            <p:xfrm>
              <a:off x="695366" y="1699799"/>
              <a:ext cx="7753267" cy="174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7348">
                      <a:extLst>
                        <a:ext uri="{9D8B030D-6E8A-4147-A177-3AD203B41FA5}">
                          <a16:colId xmlns:a16="http://schemas.microsoft.com/office/drawing/2014/main" val="555264246"/>
                        </a:ext>
                      </a:extLst>
                    </a:gridCol>
                    <a:gridCol w="1647162">
                      <a:extLst>
                        <a:ext uri="{9D8B030D-6E8A-4147-A177-3AD203B41FA5}">
                          <a16:colId xmlns:a16="http://schemas.microsoft.com/office/drawing/2014/main" val="382442252"/>
                        </a:ext>
                      </a:extLst>
                    </a:gridCol>
                    <a:gridCol w="1630680">
                      <a:extLst>
                        <a:ext uri="{9D8B030D-6E8A-4147-A177-3AD203B41FA5}">
                          <a16:colId xmlns:a16="http://schemas.microsoft.com/office/drawing/2014/main" val="91786105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38590931"/>
                        </a:ext>
                      </a:extLst>
                    </a:gridCol>
                    <a:gridCol w="1630677">
                      <a:extLst>
                        <a:ext uri="{9D8B030D-6E8A-4147-A177-3AD203B41FA5}">
                          <a16:colId xmlns:a16="http://schemas.microsoft.com/office/drawing/2014/main" val="340505345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Array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Serial Time (s)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/>
                            <a:t>N = 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 dirty="0"/>
                            <a:t>N = 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Parallel Time (s) </a:t>
                          </a:r>
                        </a:p>
                        <a:p>
                          <a:pPr algn="ctr"/>
                          <a:r>
                            <a:rPr lang="en-US"/>
                            <a:t>N = 12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3933746"/>
                      </a:ext>
                    </a:extLst>
                  </a:tr>
                  <a:tr h="3089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168627" r="-88837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0.0020744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0.0040522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0.0037709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0.0032304</a:t>
                          </a:r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921519"/>
                      </a:ext>
                    </a:extLst>
                  </a:tr>
                  <a:tr h="307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268627" r="-8883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0.0266101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0.0322121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0.0276533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0.0251483</a:t>
                          </a:r>
                          <a:endParaRPr 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571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376000" r="-888372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0.346798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/>
                            <a:t>0.287845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/>
                            <a:t>0.253562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0.240752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2997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5" t="-476000" r="-88837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9.67862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7.83788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6.99841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5.83353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22348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9;p4">
                <a:extLst>
                  <a:ext uri="{FF2B5EF4-FFF2-40B4-BE49-F238E27FC236}">
                    <a16:creationId xmlns:a16="http://schemas.microsoft.com/office/drawing/2014/main" id="{D1FBA560-3EA8-1D96-0AF6-96681E15128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3010" y="3599402"/>
                <a:ext cx="6883130" cy="449827"/>
              </a:xfrm>
            </p:spPr>
            <p:txBody>
              <a:bodyPr/>
              <a:lstStyle/>
              <a:p>
                <a:pPr lvl="0" indent="0"/>
                <a:r>
                  <a:rPr lang="en-US" sz="1600" u="sng" dirty="0"/>
                  <a:t>Conclusion: 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sz="1600" dirty="0"/>
                  <a:t>Serial Implementation is better in small arrays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/>
                  <a:t> &lt;)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sz="1600" dirty="0"/>
                  <a:t>Parallel Implementation works perfect in big arrays.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) </a:t>
                </a:r>
              </a:p>
            </p:txBody>
          </p:sp>
        </mc:Choice>
        <mc:Fallback xmlns="">
          <p:sp>
            <p:nvSpPr>
              <p:cNvPr id="4" name="Google Shape;109;p4">
                <a:extLst>
                  <a:ext uri="{FF2B5EF4-FFF2-40B4-BE49-F238E27FC236}">
                    <a16:creationId xmlns:a16="http://schemas.microsoft.com/office/drawing/2014/main" id="{D1FBA560-3EA8-1D96-0AF6-96681E15128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010" y="3599402"/>
                <a:ext cx="6883130" cy="449827"/>
              </a:xfrm>
              <a:blipFill>
                <a:blip r:embed="rId4"/>
                <a:stretch>
                  <a:fillRect l="-531" b="-15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F274A-24DE-4890-AC87-F3E777C3A045}"/>
              </a:ext>
            </a:extLst>
          </p:cNvPr>
          <p:cNvGrpSpPr/>
          <p:nvPr/>
        </p:nvGrpSpPr>
        <p:grpSpPr>
          <a:xfrm>
            <a:off x="7299731" y="-1287765"/>
            <a:ext cx="2300556" cy="2575530"/>
            <a:chOff x="3238240" y="323850"/>
            <a:chExt cx="1739901" cy="1947863"/>
          </a:xfrm>
        </p:grpSpPr>
        <p:sp>
          <p:nvSpPr>
            <p:cNvPr id="15" name="Freeform 352">
              <a:extLst>
                <a:ext uri="{FF2B5EF4-FFF2-40B4-BE49-F238E27FC236}">
                  <a16:creationId xmlns:a16="http://schemas.microsoft.com/office/drawing/2014/main" id="{28651529-DEF5-DCE0-DAD5-26E7D61A4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53">
              <a:extLst>
                <a:ext uri="{FF2B5EF4-FFF2-40B4-BE49-F238E27FC236}">
                  <a16:creationId xmlns:a16="http://schemas.microsoft.com/office/drawing/2014/main" id="{75D2EDF1-21A6-FA1F-5B99-DEFB7B669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54">
              <a:extLst>
                <a:ext uri="{FF2B5EF4-FFF2-40B4-BE49-F238E27FC236}">
                  <a16:creationId xmlns:a16="http://schemas.microsoft.com/office/drawing/2014/main" id="{5DA727EA-B82F-AEC5-1ABA-10B9B5057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55">
              <a:extLst>
                <a:ext uri="{FF2B5EF4-FFF2-40B4-BE49-F238E27FC236}">
                  <a16:creationId xmlns:a16="http://schemas.microsoft.com/office/drawing/2014/main" id="{70B68F79-0077-11AE-0F03-3EBDCC083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56">
              <a:extLst>
                <a:ext uri="{FF2B5EF4-FFF2-40B4-BE49-F238E27FC236}">
                  <a16:creationId xmlns:a16="http://schemas.microsoft.com/office/drawing/2014/main" id="{B4497C29-50A7-A142-88B2-D891BEDE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0" name="Freeform 352">
            <a:extLst>
              <a:ext uri="{FF2B5EF4-FFF2-40B4-BE49-F238E27FC236}">
                <a16:creationId xmlns:a16="http://schemas.microsoft.com/office/drawing/2014/main" id="{F31A28EB-4198-6C6A-3543-514BBE0DDBE9}"/>
              </a:ext>
            </a:extLst>
          </p:cNvPr>
          <p:cNvSpPr>
            <a:spLocks/>
          </p:cNvSpPr>
          <p:nvPr/>
        </p:nvSpPr>
        <p:spPr bwMode="auto">
          <a:xfrm>
            <a:off x="7505439" y="-3113636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Freeform 881">
            <a:extLst>
              <a:ext uri="{FF2B5EF4-FFF2-40B4-BE49-F238E27FC236}">
                <a16:creationId xmlns:a16="http://schemas.microsoft.com/office/drawing/2014/main" id="{4EB0F45F-7A15-7253-D1CC-25EA62CD0BAA}"/>
              </a:ext>
            </a:extLst>
          </p:cNvPr>
          <p:cNvSpPr>
            <a:spLocks/>
          </p:cNvSpPr>
          <p:nvPr/>
        </p:nvSpPr>
        <p:spPr bwMode="auto">
          <a:xfrm rot="5400000">
            <a:off x="9192411" y="5161304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2" name="Group 894">
            <a:extLst>
              <a:ext uri="{FF2B5EF4-FFF2-40B4-BE49-F238E27FC236}">
                <a16:creationId xmlns:a16="http://schemas.microsoft.com/office/drawing/2014/main" id="{93806944-71DC-2DC3-5160-AEEF49B04620}"/>
              </a:ext>
            </a:extLst>
          </p:cNvPr>
          <p:cNvGrpSpPr/>
          <p:nvPr/>
        </p:nvGrpSpPr>
        <p:grpSpPr>
          <a:xfrm>
            <a:off x="9144000" y="395748"/>
            <a:ext cx="1658248" cy="1282517"/>
            <a:chOff x="5136226" y="2246221"/>
            <a:chExt cx="1254126" cy="969962"/>
          </a:xfrm>
        </p:grpSpPr>
        <p:sp>
          <p:nvSpPr>
            <p:cNvPr id="23" name="Freeform 353">
              <a:extLst>
                <a:ext uri="{FF2B5EF4-FFF2-40B4-BE49-F238E27FC236}">
                  <a16:creationId xmlns:a16="http://schemas.microsoft.com/office/drawing/2014/main" id="{E0482079-BA7D-76B3-1C49-97AE5674B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54">
              <a:extLst>
                <a:ext uri="{FF2B5EF4-FFF2-40B4-BE49-F238E27FC236}">
                  <a16:creationId xmlns:a16="http://schemas.microsoft.com/office/drawing/2014/main" id="{E8EDEFEF-C54D-2FDA-3315-8AC631782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55">
              <a:extLst>
                <a:ext uri="{FF2B5EF4-FFF2-40B4-BE49-F238E27FC236}">
                  <a16:creationId xmlns:a16="http://schemas.microsoft.com/office/drawing/2014/main" id="{B956E819-750D-580D-DB76-8C52573B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56">
              <a:extLst>
                <a:ext uri="{FF2B5EF4-FFF2-40B4-BE49-F238E27FC236}">
                  <a16:creationId xmlns:a16="http://schemas.microsoft.com/office/drawing/2014/main" id="{94EAD126-40E6-C4FE-C2ED-376CE7B24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" name="Freeform 881">
            <a:extLst>
              <a:ext uri="{FF2B5EF4-FFF2-40B4-BE49-F238E27FC236}">
                <a16:creationId xmlns:a16="http://schemas.microsoft.com/office/drawing/2014/main" id="{AC404E92-71BC-F080-D1CA-4D14BF231ACE}"/>
              </a:ext>
            </a:extLst>
          </p:cNvPr>
          <p:cNvSpPr>
            <a:spLocks/>
          </p:cNvSpPr>
          <p:nvPr/>
        </p:nvSpPr>
        <p:spPr bwMode="auto">
          <a:xfrm>
            <a:off x="9192411" y="442034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" name="Group 888">
            <a:extLst>
              <a:ext uri="{FF2B5EF4-FFF2-40B4-BE49-F238E27FC236}">
                <a16:creationId xmlns:a16="http://schemas.microsoft.com/office/drawing/2014/main" id="{2D8E2EC3-9376-9C98-B857-612C93098BBA}"/>
              </a:ext>
            </a:extLst>
          </p:cNvPr>
          <p:cNvGrpSpPr/>
          <p:nvPr/>
        </p:nvGrpSpPr>
        <p:grpSpPr>
          <a:xfrm rot="10800000" flipH="1" flipV="1">
            <a:off x="-2192643" y="2817587"/>
            <a:ext cx="2187206" cy="2789633"/>
            <a:chOff x="3700202" y="2700338"/>
            <a:chExt cx="1654175" cy="2109788"/>
          </a:xfrm>
        </p:grpSpPr>
        <p:sp>
          <p:nvSpPr>
            <p:cNvPr id="29" name="Freeform 880">
              <a:extLst>
                <a:ext uri="{FF2B5EF4-FFF2-40B4-BE49-F238E27FC236}">
                  <a16:creationId xmlns:a16="http://schemas.microsoft.com/office/drawing/2014/main" id="{172C0DFF-931A-13CB-8B70-13B45E920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882">
              <a:extLst>
                <a:ext uri="{FF2B5EF4-FFF2-40B4-BE49-F238E27FC236}">
                  <a16:creationId xmlns:a16="http://schemas.microsoft.com/office/drawing/2014/main" id="{DEE6757A-1A8C-43C5-927D-EAEDB608F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883">
              <a:extLst>
                <a:ext uri="{FF2B5EF4-FFF2-40B4-BE49-F238E27FC236}">
                  <a16:creationId xmlns:a16="http://schemas.microsoft.com/office/drawing/2014/main" id="{78ECF16E-0D9A-BD24-00E1-6086D049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" name="Freeform 884">
              <a:extLst>
                <a:ext uri="{FF2B5EF4-FFF2-40B4-BE49-F238E27FC236}">
                  <a16:creationId xmlns:a16="http://schemas.microsoft.com/office/drawing/2014/main" id="{34F99F5D-DD14-A6FC-ED6C-0DC99ACA4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" name="Freeform 885">
              <a:extLst>
                <a:ext uri="{FF2B5EF4-FFF2-40B4-BE49-F238E27FC236}">
                  <a16:creationId xmlns:a16="http://schemas.microsoft.com/office/drawing/2014/main" id="{67CB6592-7E59-C957-60C7-1D10EC4FD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" name="Freeform 886">
              <a:extLst>
                <a:ext uri="{FF2B5EF4-FFF2-40B4-BE49-F238E27FC236}">
                  <a16:creationId xmlns:a16="http://schemas.microsoft.com/office/drawing/2014/main" id="{63C52A41-0743-E895-EF26-C076E5FC5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6" name="Freeform 881">
            <a:extLst>
              <a:ext uri="{FF2B5EF4-FFF2-40B4-BE49-F238E27FC236}">
                <a16:creationId xmlns:a16="http://schemas.microsoft.com/office/drawing/2014/main" id="{2612A563-8E94-D153-89F7-8DAA45663888}"/>
              </a:ext>
            </a:extLst>
          </p:cNvPr>
          <p:cNvSpPr>
            <a:spLocks/>
          </p:cNvSpPr>
          <p:nvPr/>
        </p:nvSpPr>
        <p:spPr bwMode="auto">
          <a:xfrm>
            <a:off x="8448633" y="5161304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26" name="Grupo 397">
            <a:extLst>
              <a:ext uri="{FF2B5EF4-FFF2-40B4-BE49-F238E27FC236}">
                <a16:creationId xmlns:a16="http://schemas.microsoft.com/office/drawing/2014/main" id="{FB186AAD-7D94-CD60-EDB5-45CB3FC41A8A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27" name="Oval 357">
              <a:extLst>
                <a:ext uri="{FF2B5EF4-FFF2-40B4-BE49-F238E27FC236}">
                  <a16:creationId xmlns:a16="http://schemas.microsoft.com/office/drawing/2014/main" id="{034109F1-8CE7-54BF-BFE8-7DCADE82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8" name="Freeform 358">
              <a:extLst>
                <a:ext uri="{FF2B5EF4-FFF2-40B4-BE49-F238E27FC236}">
                  <a16:creationId xmlns:a16="http://schemas.microsoft.com/office/drawing/2014/main" id="{C1F795F1-0FA1-9BE4-A84A-D46FACB2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9" name="Freeform 359">
              <a:extLst>
                <a:ext uri="{FF2B5EF4-FFF2-40B4-BE49-F238E27FC236}">
                  <a16:creationId xmlns:a16="http://schemas.microsoft.com/office/drawing/2014/main" id="{C99CCE8E-F3AA-442D-DDF5-BA666B284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0" name="Freeform 360">
              <a:extLst>
                <a:ext uri="{FF2B5EF4-FFF2-40B4-BE49-F238E27FC236}">
                  <a16:creationId xmlns:a16="http://schemas.microsoft.com/office/drawing/2014/main" id="{F13151AF-9AF9-7495-F55E-73DAB95FB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1" name="Freeform 361">
              <a:extLst>
                <a:ext uri="{FF2B5EF4-FFF2-40B4-BE49-F238E27FC236}">
                  <a16:creationId xmlns:a16="http://schemas.microsoft.com/office/drawing/2014/main" id="{1D9CB59B-8648-2064-DD6F-7B60CBEFF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2" name="Freeform 362">
              <a:extLst>
                <a:ext uri="{FF2B5EF4-FFF2-40B4-BE49-F238E27FC236}">
                  <a16:creationId xmlns:a16="http://schemas.microsoft.com/office/drawing/2014/main" id="{6DE45831-B2A6-B27E-B993-92336CC5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3" name="Freeform 363">
              <a:extLst>
                <a:ext uri="{FF2B5EF4-FFF2-40B4-BE49-F238E27FC236}">
                  <a16:creationId xmlns:a16="http://schemas.microsoft.com/office/drawing/2014/main" id="{A336D673-937A-1876-46D2-4F425C85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4" name="Freeform 364">
              <a:extLst>
                <a:ext uri="{FF2B5EF4-FFF2-40B4-BE49-F238E27FC236}">
                  <a16:creationId xmlns:a16="http://schemas.microsoft.com/office/drawing/2014/main" id="{FCD3C3D5-9D7F-49A2-7723-F7306343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5" name="Freeform 365">
              <a:extLst>
                <a:ext uri="{FF2B5EF4-FFF2-40B4-BE49-F238E27FC236}">
                  <a16:creationId xmlns:a16="http://schemas.microsoft.com/office/drawing/2014/main" id="{56FF026C-A596-0F89-C7CA-FBA2C72CE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6" name="Freeform 377">
              <a:extLst>
                <a:ext uri="{FF2B5EF4-FFF2-40B4-BE49-F238E27FC236}">
                  <a16:creationId xmlns:a16="http://schemas.microsoft.com/office/drawing/2014/main" id="{9A9A3367-7D31-2F42-E6A1-AE2A6115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7" name="Freeform 378">
              <a:extLst>
                <a:ext uri="{FF2B5EF4-FFF2-40B4-BE49-F238E27FC236}">
                  <a16:creationId xmlns:a16="http://schemas.microsoft.com/office/drawing/2014/main" id="{00B48475-21C0-A4E7-D4E2-67DAC903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8" name="Oval 379">
              <a:extLst>
                <a:ext uri="{FF2B5EF4-FFF2-40B4-BE49-F238E27FC236}">
                  <a16:creationId xmlns:a16="http://schemas.microsoft.com/office/drawing/2014/main" id="{4ED50FC8-2F49-251D-6EB3-F807F0E8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9" name="Oval 380">
              <a:extLst>
                <a:ext uri="{FF2B5EF4-FFF2-40B4-BE49-F238E27FC236}">
                  <a16:creationId xmlns:a16="http://schemas.microsoft.com/office/drawing/2014/main" id="{477B0879-197A-A4E5-95D0-A1081AF4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0" name="Freeform 381">
              <a:extLst>
                <a:ext uri="{FF2B5EF4-FFF2-40B4-BE49-F238E27FC236}">
                  <a16:creationId xmlns:a16="http://schemas.microsoft.com/office/drawing/2014/main" id="{41C7A5FD-EFAC-D705-A5DB-D354E428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1" name="Freeform 382">
              <a:extLst>
                <a:ext uri="{FF2B5EF4-FFF2-40B4-BE49-F238E27FC236}">
                  <a16:creationId xmlns:a16="http://schemas.microsoft.com/office/drawing/2014/main" id="{83868808-8668-B000-8FDD-E94A51154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2" name="Freeform 383">
              <a:extLst>
                <a:ext uri="{FF2B5EF4-FFF2-40B4-BE49-F238E27FC236}">
                  <a16:creationId xmlns:a16="http://schemas.microsoft.com/office/drawing/2014/main" id="{D20A5F76-0295-7FEB-523D-7F62853CE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3" name="Freeform 384">
              <a:extLst>
                <a:ext uri="{FF2B5EF4-FFF2-40B4-BE49-F238E27FC236}">
                  <a16:creationId xmlns:a16="http://schemas.microsoft.com/office/drawing/2014/main" id="{210A5EB4-C347-32A8-6EA0-26C09DF7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4" name="Freeform 385">
              <a:extLst>
                <a:ext uri="{FF2B5EF4-FFF2-40B4-BE49-F238E27FC236}">
                  <a16:creationId xmlns:a16="http://schemas.microsoft.com/office/drawing/2014/main" id="{5E7FCC8E-21C4-7008-F992-738F6667E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5" name="Freeform 397">
              <a:extLst>
                <a:ext uri="{FF2B5EF4-FFF2-40B4-BE49-F238E27FC236}">
                  <a16:creationId xmlns:a16="http://schemas.microsoft.com/office/drawing/2014/main" id="{4D4D150E-0BEC-D38C-2AED-0DC79CCB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" name="Freeform 398">
              <a:extLst>
                <a:ext uri="{FF2B5EF4-FFF2-40B4-BE49-F238E27FC236}">
                  <a16:creationId xmlns:a16="http://schemas.microsoft.com/office/drawing/2014/main" id="{80826F3F-215C-3B47-48EF-02BC4478C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" name="Oval 399">
              <a:extLst>
                <a:ext uri="{FF2B5EF4-FFF2-40B4-BE49-F238E27FC236}">
                  <a16:creationId xmlns:a16="http://schemas.microsoft.com/office/drawing/2014/main" id="{F6D2D878-8903-B6D6-CA9F-BB7D4C4CE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" name="Oval 400">
              <a:extLst>
                <a:ext uri="{FF2B5EF4-FFF2-40B4-BE49-F238E27FC236}">
                  <a16:creationId xmlns:a16="http://schemas.microsoft.com/office/drawing/2014/main" id="{B66BD90C-D603-2035-3431-791190AE0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" name="Freeform 401">
              <a:extLst>
                <a:ext uri="{FF2B5EF4-FFF2-40B4-BE49-F238E27FC236}">
                  <a16:creationId xmlns:a16="http://schemas.microsoft.com/office/drawing/2014/main" id="{DB334E6D-1373-43D8-8BE5-DAC75480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" name="Freeform 402">
              <a:extLst>
                <a:ext uri="{FF2B5EF4-FFF2-40B4-BE49-F238E27FC236}">
                  <a16:creationId xmlns:a16="http://schemas.microsoft.com/office/drawing/2014/main" id="{1E0FC818-9326-AE87-CA7B-92F72B8D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" name="Freeform 403">
              <a:extLst>
                <a:ext uri="{FF2B5EF4-FFF2-40B4-BE49-F238E27FC236}">
                  <a16:creationId xmlns:a16="http://schemas.microsoft.com/office/drawing/2014/main" id="{8471965A-D024-C8A4-EA05-208B963D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" name="Freeform 404">
              <a:extLst>
                <a:ext uri="{FF2B5EF4-FFF2-40B4-BE49-F238E27FC236}">
                  <a16:creationId xmlns:a16="http://schemas.microsoft.com/office/drawing/2014/main" id="{FE3D0845-7409-F55F-4B63-511605C28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" name="Freeform 405">
              <a:extLst>
                <a:ext uri="{FF2B5EF4-FFF2-40B4-BE49-F238E27FC236}">
                  <a16:creationId xmlns:a16="http://schemas.microsoft.com/office/drawing/2014/main" id="{C43F3D64-A92B-341C-BD49-61BC9FA20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Freeform 418">
              <a:extLst>
                <a:ext uri="{FF2B5EF4-FFF2-40B4-BE49-F238E27FC236}">
                  <a16:creationId xmlns:a16="http://schemas.microsoft.com/office/drawing/2014/main" id="{144F45EE-F017-995D-DE36-0F2528891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Freeform 419">
              <a:extLst>
                <a:ext uri="{FF2B5EF4-FFF2-40B4-BE49-F238E27FC236}">
                  <a16:creationId xmlns:a16="http://schemas.microsoft.com/office/drawing/2014/main" id="{E6EC8CE6-BBAC-6D9A-5E3C-88C0DB33D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" name="Freeform 420">
              <a:extLst>
                <a:ext uri="{FF2B5EF4-FFF2-40B4-BE49-F238E27FC236}">
                  <a16:creationId xmlns:a16="http://schemas.microsoft.com/office/drawing/2014/main" id="{B4CB4726-2F19-A212-C883-6DC4B90A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" name="Freeform 421">
              <a:extLst>
                <a:ext uri="{FF2B5EF4-FFF2-40B4-BE49-F238E27FC236}">
                  <a16:creationId xmlns:a16="http://schemas.microsoft.com/office/drawing/2014/main" id="{091C8540-993F-5DD0-043B-D17B2CB6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" name="Freeform 422">
              <a:extLst>
                <a:ext uri="{FF2B5EF4-FFF2-40B4-BE49-F238E27FC236}">
                  <a16:creationId xmlns:a16="http://schemas.microsoft.com/office/drawing/2014/main" id="{4BC015EE-CF64-CA32-70E0-1D7EAC8A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" name="Oval 423">
              <a:extLst>
                <a:ext uri="{FF2B5EF4-FFF2-40B4-BE49-F238E27FC236}">
                  <a16:creationId xmlns:a16="http://schemas.microsoft.com/office/drawing/2014/main" id="{893B735D-9739-FFE7-4BFC-8CE9C674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" name="Freeform 424">
              <a:extLst>
                <a:ext uri="{FF2B5EF4-FFF2-40B4-BE49-F238E27FC236}">
                  <a16:creationId xmlns:a16="http://schemas.microsoft.com/office/drawing/2014/main" id="{CB66B10F-020E-A835-4367-4A0E05B5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" name="Freeform 425">
              <a:extLst>
                <a:ext uri="{FF2B5EF4-FFF2-40B4-BE49-F238E27FC236}">
                  <a16:creationId xmlns:a16="http://schemas.microsoft.com/office/drawing/2014/main" id="{A7F93988-2B95-DEB3-CC7C-9C6D8B45E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" name="Freeform 426">
              <a:extLst>
                <a:ext uri="{FF2B5EF4-FFF2-40B4-BE49-F238E27FC236}">
                  <a16:creationId xmlns:a16="http://schemas.microsoft.com/office/drawing/2014/main" id="{C58C7516-FF71-10F1-CF8D-E61F7BFB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" name="Freeform 438">
              <a:extLst>
                <a:ext uri="{FF2B5EF4-FFF2-40B4-BE49-F238E27FC236}">
                  <a16:creationId xmlns:a16="http://schemas.microsoft.com/office/drawing/2014/main" id="{5A8F1594-9B21-0B96-502E-B2F10149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" name="Freeform 439">
              <a:extLst>
                <a:ext uri="{FF2B5EF4-FFF2-40B4-BE49-F238E27FC236}">
                  <a16:creationId xmlns:a16="http://schemas.microsoft.com/office/drawing/2014/main" id="{C7A72A6F-FA81-9BE9-7C2B-434989B6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" name="Freeform 440">
              <a:extLst>
                <a:ext uri="{FF2B5EF4-FFF2-40B4-BE49-F238E27FC236}">
                  <a16:creationId xmlns:a16="http://schemas.microsoft.com/office/drawing/2014/main" id="{4E73FB5D-6D18-6065-2DD0-9E47D4475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" name="Freeform 441">
              <a:extLst>
                <a:ext uri="{FF2B5EF4-FFF2-40B4-BE49-F238E27FC236}">
                  <a16:creationId xmlns:a16="http://schemas.microsoft.com/office/drawing/2014/main" id="{3082BC0C-8B2E-082A-B01A-54AF90506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442">
              <a:extLst>
                <a:ext uri="{FF2B5EF4-FFF2-40B4-BE49-F238E27FC236}">
                  <a16:creationId xmlns:a16="http://schemas.microsoft.com/office/drawing/2014/main" id="{89F5A76A-E989-F58B-1E3C-AA2874AC3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Oval 443">
              <a:extLst>
                <a:ext uri="{FF2B5EF4-FFF2-40B4-BE49-F238E27FC236}">
                  <a16:creationId xmlns:a16="http://schemas.microsoft.com/office/drawing/2014/main" id="{25E4F37C-0B74-0FF4-B99D-983CF609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Oval 444">
              <a:extLst>
                <a:ext uri="{FF2B5EF4-FFF2-40B4-BE49-F238E27FC236}">
                  <a16:creationId xmlns:a16="http://schemas.microsoft.com/office/drawing/2014/main" id="{6817BF34-A02F-B220-354C-38AF35851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445">
              <a:extLst>
                <a:ext uri="{FF2B5EF4-FFF2-40B4-BE49-F238E27FC236}">
                  <a16:creationId xmlns:a16="http://schemas.microsoft.com/office/drawing/2014/main" id="{22C78126-BADC-FC34-65E8-022205E4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446">
              <a:extLst>
                <a:ext uri="{FF2B5EF4-FFF2-40B4-BE49-F238E27FC236}">
                  <a16:creationId xmlns:a16="http://schemas.microsoft.com/office/drawing/2014/main" id="{1B5A7971-68D8-1B30-3C28-180B098C5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458">
              <a:extLst>
                <a:ext uri="{FF2B5EF4-FFF2-40B4-BE49-F238E27FC236}">
                  <a16:creationId xmlns:a16="http://schemas.microsoft.com/office/drawing/2014/main" id="{AB8E9BC0-38BB-C326-CFC3-DB3B9E1AF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459">
              <a:extLst>
                <a:ext uri="{FF2B5EF4-FFF2-40B4-BE49-F238E27FC236}">
                  <a16:creationId xmlns:a16="http://schemas.microsoft.com/office/drawing/2014/main" id="{87187D72-E4B8-0674-824D-7A0E3F2A7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460">
              <a:extLst>
                <a:ext uri="{FF2B5EF4-FFF2-40B4-BE49-F238E27FC236}">
                  <a16:creationId xmlns:a16="http://schemas.microsoft.com/office/drawing/2014/main" id="{32D322CD-CACA-35A2-127A-E3ECC39D6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461">
              <a:extLst>
                <a:ext uri="{FF2B5EF4-FFF2-40B4-BE49-F238E27FC236}">
                  <a16:creationId xmlns:a16="http://schemas.microsoft.com/office/drawing/2014/main" id="{34247485-931D-8F72-0AFF-8A780F7D9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462">
              <a:extLst>
                <a:ext uri="{FF2B5EF4-FFF2-40B4-BE49-F238E27FC236}">
                  <a16:creationId xmlns:a16="http://schemas.microsoft.com/office/drawing/2014/main" id="{81AAD5D0-6BB8-AA4C-7633-D53E58E69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463">
              <a:extLst>
                <a:ext uri="{FF2B5EF4-FFF2-40B4-BE49-F238E27FC236}">
                  <a16:creationId xmlns:a16="http://schemas.microsoft.com/office/drawing/2014/main" id="{C6435007-62F9-1307-4E70-9C6B2C42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464">
              <a:extLst>
                <a:ext uri="{FF2B5EF4-FFF2-40B4-BE49-F238E27FC236}">
                  <a16:creationId xmlns:a16="http://schemas.microsoft.com/office/drawing/2014/main" id="{A5B5DC0F-23D1-4E28-7BB6-157FEC99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465">
              <a:extLst>
                <a:ext uri="{FF2B5EF4-FFF2-40B4-BE49-F238E27FC236}">
                  <a16:creationId xmlns:a16="http://schemas.microsoft.com/office/drawing/2014/main" id="{53AFB83E-C1F6-60CA-CCEF-23FB7BC2E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466">
              <a:extLst>
                <a:ext uri="{FF2B5EF4-FFF2-40B4-BE49-F238E27FC236}">
                  <a16:creationId xmlns:a16="http://schemas.microsoft.com/office/drawing/2014/main" id="{0B9E9866-3931-E019-A176-214E0FF5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478">
              <a:extLst>
                <a:ext uri="{FF2B5EF4-FFF2-40B4-BE49-F238E27FC236}">
                  <a16:creationId xmlns:a16="http://schemas.microsoft.com/office/drawing/2014/main" id="{054E30FB-90A4-E44A-6A93-2540A061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479">
              <a:extLst>
                <a:ext uri="{FF2B5EF4-FFF2-40B4-BE49-F238E27FC236}">
                  <a16:creationId xmlns:a16="http://schemas.microsoft.com/office/drawing/2014/main" id="{E3789CE0-07FA-34C3-04DD-5589520B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480">
              <a:extLst>
                <a:ext uri="{FF2B5EF4-FFF2-40B4-BE49-F238E27FC236}">
                  <a16:creationId xmlns:a16="http://schemas.microsoft.com/office/drawing/2014/main" id="{C0190E6A-FB6A-C274-E5FD-59DB26CA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481">
              <a:extLst>
                <a:ext uri="{FF2B5EF4-FFF2-40B4-BE49-F238E27FC236}">
                  <a16:creationId xmlns:a16="http://schemas.microsoft.com/office/drawing/2014/main" id="{0A99E16B-50D0-EB05-0C4E-58139F2E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482">
              <a:extLst>
                <a:ext uri="{FF2B5EF4-FFF2-40B4-BE49-F238E27FC236}">
                  <a16:creationId xmlns:a16="http://schemas.microsoft.com/office/drawing/2014/main" id="{9326747B-0118-A4E5-FD77-1134A316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483">
              <a:extLst>
                <a:ext uri="{FF2B5EF4-FFF2-40B4-BE49-F238E27FC236}">
                  <a16:creationId xmlns:a16="http://schemas.microsoft.com/office/drawing/2014/main" id="{0A735405-DB98-A5F8-E4DB-38C7D1DFB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484">
              <a:extLst>
                <a:ext uri="{FF2B5EF4-FFF2-40B4-BE49-F238E27FC236}">
                  <a16:creationId xmlns:a16="http://schemas.microsoft.com/office/drawing/2014/main" id="{2E757013-FE6E-89EF-CDFA-F5305877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485">
              <a:extLst>
                <a:ext uri="{FF2B5EF4-FFF2-40B4-BE49-F238E27FC236}">
                  <a16:creationId xmlns:a16="http://schemas.microsoft.com/office/drawing/2014/main" id="{EBBC2E03-D874-F02C-B968-0419B291F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486">
              <a:extLst>
                <a:ext uri="{FF2B5EF4-FFF2-40B4-BE49-F238E27FC236}">
                  <a16:creationId xmlns:a16="http://schemas.microsoft.com/office/drawing/2014/main" id="{EADD909B-49E6-E47C-B258-1DFB0E11D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98">
              <a:extLst>
                <a:ext uri="{FF2B5EF4-FFF2-40B4-BE49-F238E27FC236}">
                  <a16:creationId xmlns:a16="http://schemas.microsoft.com/office/drawing/2014/main" id="{048303C2-9B56-D3B2-EEC7-840D1D73C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Oval 499">
              <a:extLst>
                <a:ext uri="{FF2B5EF4-FFF2-40B4-BE49-F238E27FC236}">
                  <a16:creationId xmlns:a16="http://schemas.microsoft.com/office/drawing/2014/main" id="{A7897A42-0D13-A6BE-B9A8-4ECFD5542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500">
              <a:extLst>
                <a:ext uri="{FF2B5EF4-FFF2-40B4-BE49-F238E27FC236}">
                  <a16:creationId xmlns:a16="http://schemas.microsoft.com/office/drawing/2014/main" id="{267A4300-34FE-4CFE-5077-8CF13E831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501">
              <a:extLst>
                <a:ext uri="{FF2B5EF4-FFF2-40B4-BE49-F238E27FC236}">
                  <a16:creationId xmlns:a16="http://schemas.microsoft.com/office/drawing/2014/main" id="{D4EA7448-803C-F5E3-1489-5BD2C4D0B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502">
              <a:extLst>
                <a:ext uri="{FF2B5EF4-FFF2-40B4-BE49-F238E27FC236}">
                  <a16:creationId xmlns:a16="http://schemas.microsoft.com/office/drawing/2014/main" id="{B17E8AC3-7CAC-07D5-B065-0E68C2DE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503">
              <a:extLst>
                <a:ext uri="{FF2B5EF4-FFF2-40B4-BE49-F238E27FC236}">
                  <a16:creationId xmlns:a16="http://schemas.microsoft.com/office/drawing/2014/main" id="{9C0C05F6-38CB-CE01-3AF2-9580AFF62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504">
              <a:extLst>
                <a:ext uri="{FF2B5EF4-FFF2-40B4-BE49-F238E27FC236}">
                  <a16:creationId xmlns:a16="http://schemas.microsoft.com/office/drawing/2014/main" id="{8B40C5E9-E130-E00F-478E-782B0A36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505">
              <a:extLst>
                <a:ext uri="{FF2B5EF4-FFF2-40B4-BE49-F238E27FC236}">
                  <a16:creationId xmlns:a16="http://schemas.microsoft.com/office/drawing/2014/main" id="{F8B16BB5-4F7E-B57E-4DE2-BD478FC4E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506">
              <a:extLst>
                <a:ext uri="{FF2B5EF4-FFF2-40B4-BE49-F238E27FC236}">
                  <a16:creationId xmlns:a16="http://schemas.microsoft.com/office/drawing/2014/main" id="{E058CB36-8E68-731F-C006-CB65BE8BE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518">
              <a:extLst>
                <a:ext uri="{FF2B5EF4-FFF2-40B4-BE49-F238E27FC236}">
                  <a16:creationId xmlns:a16="http://schemas.microsoft.com/office/drawing/2014/main" id="{126C70FA-695C-A678-E094-C2CFDD80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519">
              <a:extLst>
                <a:ext uri="{FF2B5EF4-FFF2-40B4-BE49-F238E27FC236}">
                  <a16:creationId xmlns:a16="http://schemas.microsoft.com/office/drawing/2014/main" id="{4C686C49-1791-79A8-BB01-6209A9188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520">
              <a:extLst>
                <a:ext uri="{FF2B5EF4-FFF2-40B4-BE49-F238E27FC236}">
                  <a16:creationId xmlns:a16="http://schemas.microsoft.com/office/drawing/2014/main" id="{FC9A7EA6-69B4-FEE8-6907-044355775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521">
              <a:extLst>
                <a:ext uri="{FF2B5EF4-FFF2-40B4-BE49-F238E27FC236}">
                  <a16:creationId xmlns:a16="http://schemas.microsoft.com/office/drawing/2014/main" id="{0A7F5EA0-ADE7-B130-562F-1E517085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522">
              <a:extLst>
                <a:ext uri="{FF2B5EF4-FFF2-40B4-BE49-F238E27FC236}">
                  <a16:creationId xmlns:a16="http://schemas.microsoft.com/office/drawing/2014/main" id="{8A56D9D6-5491-1AFD-C529-E58B2EBB7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523">
              <a:extLst>
                <a:ext uri="{FF2B5EF4-FFF2-40B4-BE49-F238E27FC236}">
                  <a16:creationId xmlns:a16="http://schemas.microsoft.com/office/drawing/2014/main" id="{7BC81729-1683-2706-1914-8F5BC466C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524">
              <a:extLst>
                <a:ext uri="{FF2B5EF4-FFF2-40B4-BE49-F238E27FC236}">
                  <a16:creationId xmlns:a16="http://schemas.microsoft.com/office/drawing/2014/main" id="{69D2A385-8F48-712F-4A5D-9CE52A414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525">
              <a:extLst>
                <a:ext uri="{FF2B5EF4-FFF2-40B4-BE49-F238E27FC236}">
                  <a16:creationId xmlns:a16="http://schemas.microsoft.com/office/drawing/2014/main" id="{F0584979-E058-1874-8A2E-836345C28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526">
              <a:extLst>
                <a:ext uri="{FF2B5EF4-FFF2-40B4-BE49-F238E27FC236}">
                  <a16:creationId xmlns:a16="http://schemas.microsoft.com/office/drawing/2014/main" id="{DC36C7FC-A60E-DB24-9F37-4164A172C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538">
              <a:extLst>
                <a:ext uri="{FF2B5EF4-FFF2-40B4-BE49-F238E27FC236}">
                  <a16:creationId xmlns:a16="http://schemas.microsoft.com/office/drawing/2014/main" id="{9C61C3EA-4545-ED5C-FECF-1D81A6FB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539">
              <a:extLst>
                <a:ext uri="{FF2B5EF4-FFF2-40B4-BE49-F238E27FC236}">
                  <a16:creationId xmlns:a16="http://schemas.microsoft.com/office/drawing/2014/main" id="{0FD87F2B-BC04-25A2-BF81-D6971E50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540">
              <a:extLst>
                <a:ext uri="{FF2B5EF4-FFF2-40B4-BE49-F238E27FC236}">
                  <a16:creationId xmlns:a16="http://schemas.microsoft.com/office/drawing/2014/main" id="{0FE0D39C-3DBD-4B0F-DC1E-D9CB7630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541">
              <a:extLst>
                <a:ext uri="{FF2B5EF4-FFF2-40B4-BE49-F238E27FC236}">
                  <a16:creationId xmlns:a16="http://schemas.microsoft.com/office/drawing/2014/main" id="{436DE4F3-09A9-0143-144F-C71F9235A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542">
              <a:extLst>
                <a:ext uri="{FF2B5EF4-FFF2-40B4-BE49-F238E27FC236}">
                  <a16:creationId xmlns:a16="http://schemas.microsoft.com/office/drawing/2014/main" id="{B22769F8-2AFC-54F8-5E5B-7AC594A6D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543">
              <a:extLst>
                <a:ext uri="{FF2B5EF4-FFF2-40B4-BE49-F238E27FC236}">
                  <a16:creationId xmlns:a16="http://schemas.microsoft.com/office/drawing/2014/main" id="{E4AA5484-0204-CD76-1E74-43BC06F8A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544">
              <a:extLst>
                <a:ext uri="{FF2B5EF4-FFF2-40B4-BE49-F238E27FC236}">
                  <a16:creationId xmlns:a16="http://schemas.microsoft.com/office/drawing/2014/main" id="{9149C1EA-84AB-3D0F-199F-B6776506B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545">
              <a:extLst>
                <a:ext uri="{FF2B5EF4-FFF2-40B4-BE49-F238E27FC236}">
                  <a16:creationId xmlns:a16="http://schemas.microsoft.com/office/drawing/2014/main" id="{F2C02856-5B8A-B00A-052D-DD0B681A2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546">
              <a:extLst>
                <a:ext uri="{FF2B5EF4-FFF2-40B4-BE49-F238E27FC236}">
                  <a16:creationId xmlns:a16="http://schemas.microsoft.com/office/drawing/2014/main" id="{4B3D8F85-8E30-7D54-DFC4-8636AAF81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558">
              <a:extLst>
                <a:ext uri="{FF2B5EF4-FFF2-40B4-BE49-F238E27FC236}">
                  <a16:creationId xmlns:a16="http://schemas.microsoft.com/office/drawing/2014/main" id="{E422BEFD-2672-177B-88F2-AE793FDC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559">
              <a:extLst>
                <a:ext uri="{FF2B5EF4-FFF2-40B4-BE49-F238E27FC236}">
                  <a16:creationId xmlns:a16="http://schemas.microsoft.com/office/drawing/2014/main" id="{28007197-7CDD-2332-2E01-34C7B4DB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560">
              <a:extLst>
                <a:ext uri="{FF2B5EF4-FFF2-40B4-BE49-F238E27FC236}">
                  <a16:creationId xmlns:a16="http://schemas.microsoft.com/office/drawing/2014/main" id="{6EA3AE37-A4D5-380F-0665-8E28B32C1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Oval 561">
              <a:extLst>
                <a:ext uri="{FF2B5EF4-FFF2-40B4-BE49-F238E27FC236}">
                  <a16:creationId xmlns:a16="http://schemas.microsoft.com/office/drawing/2014/main" id="{B5379F63-C7C2-7E2C-0B77-87D233685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562">
              <a:extLst>
                <a:ext uri="{FF2B5EF4-FFF2-40B4-BE49-F238E27FC236}">
                  <a16:creationId xmlns:a16="http://schemas.microsoft.com/office/drawing/2014/main" id="{258CC13D-2761-F608-7DF9-6DAD53B6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563">
              <a:extLst>
                <a:ext uri="{FF2B5EF4-FFF2-40B4-BE49-F238E27FC236}">
                  <a16:creationId xmlns:a16="http://schemas.microsoft.com/office/drawing/2014/main" id="{052AA087-EFFD-5835-BB67-CC3F4738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564">
              <a:extLst>
                <a:ext uri="{FF2B5EF4-FFF2-40B4-BE49-F238E27FC236}">
                  <a16:creationId xmlns:a16="http://schemas.microsoft.com/office/drawing/2014/main" id="{6E76ECE9-D7C6-F6B0-534C-2B8E7501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565">
              <a:extLst>
                <a:ext uri="{FF2B5EF4-FFF2-40B4-BE49-F238E27FC236}">
                  <a16:creationId xmlns:a16="http://schemas.microsoft.com/office/drawing/2014/main" id="{7DC0F5D7-8199-40A3-CDA7-4CF2CBE0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566">
              <a:extLst>
                <a:ext uri="{FF2B5EF4-FFF2-40B4-BE49-F238E27FC236}">
                  <a16:creationId xmlns:a16="http://schemas.microsoft.com/office/drawing/2014/main" id="{012AD11B-B880-D98D-E476-5C69B1360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578">
              <a:extLst>
                <a:ext uri="{FF2B5EF4-FFF2-40B4-BE49-F238E27FC236}">
                  <a16:creationId xmlns:a16="http://schemas.microsoft.com/office/drawing/2014/main" id="{87C96504-CDB7-1116-F078-5CAE95F22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579">
              <a:extLst>
                <a:ext uri="{FF2B5EF4-FFF2-40B4-BE49-F238E27FC236}">
                  <a16:creationId xmlns:a16="http://schemas.microsoft.com/office/drawing/2014/main" id="{9F60C48B-49A4-EF91-239C-BADDE310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580">
              <a:extLst>
                <a:ext uri="{FF2B5EF4-FFF2-40B4-BE49-F238E27FC236}">
                  <a16:creationId xmlns:a16="http://schemas.microsoft.com/office/drawing/2014/main" id="{CEB6FE53-293D-F605-F010-9A61466C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581">
              <a:extLst>
                <a:ext uri="{FF2B5EF4-FFF2-40B4-BE49-F238E27FC236}">
                  <a16:creationId xmlns:a16="http://schemas.microsoft.com/office/drawing/2014/main" id="{120091FA-5170-8EC6-C795-951278C0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582">
              <a:extLst>
                <a:ext uri="{FF2B5EF4-FFF2-40B4-BE49-F238E27FC236}">
                  <a16:creationId xmlns:a16="http://schemas.microsoft.com/office/drawing/2014/main" id="{3696DDA2-A1A7-F738-FDEE-005B6E92A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583">
              <a:extLst>
                <a:ext uri="{FF2B5EF4-FFF2-40B4-BE49-F238E27FC236}">
                  <a16:creationId xmlns:a16="http://schemas.microsoft.com/office/drawing/2014/main" id="{7C8A232D-2A0D-353F-9484-CC99534B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584">
              <a:extLst>
                <a:ext uri="{FF2B5EF4-FFF2-40B4-BE49-F238E27FC236}">
                  <a16:creationId xmlns:a16="http://schemas.microsoft.com/office/drawing/2014/main" id="{FE7A871D-E700-E260-72DB-5D40AEA7A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585">
              <a:extLst>
                <a:ext uri="{FF2B5EF4-FFF2-40B4-BE49-F238E27FC236}">
                  <a16:creationId xmlns:a16="http://schemas.microsoft.com/office/drawing/2014/main" id="{5BA534C8-2717-8320-8CA7-39077F8AB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86">
              <a:extLst>
                <a:ext uri="{FF2B5EF4-FFF2-40B4-BE49-F238E27FC236}">
                  <a16:creationId xmlns:a16="http://schemas.microsoft.com/office/drawing/2014/main" id="{C05F1898-6B32-E476-5622-A4CACA64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98">
              <a:extLst>
                <a:ext uri="{FF2B5EF4-FFF2-40B4-BE49-F238E27FC236}">
                  <a16:creationId xmlns:a16="http://schemas.microsoft.com/office/drawing/2014/main" id="{641DF9CB-EA19-F119-9D39-BFFE2FAAA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99">
              <a:extLst>
                <a:ext uri="{FF2B5EF4-FFF2-40B4-BE49-F238E27FC236}">
                  <a16:creationId xmlns:a16="http://schemas.microsoft.com/office/drawing/2014/main" id="{1B678AB7-26C7-818A-2499-3746335E8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600">
              <a:extLst>
                <a:ext uri="{FF2B5EF4-FFF2-40B4-BE49-F238E27FC236}">
                  <a16:creationId xmlns:a16="http://schemas.microsoft.com/office/drawing/2014/main" id="{755E31C5-99CD-2103-98C7-F8ACC99E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601">
              <a:extLst>
                <a:ext uri="{FF2B5EF4-FFF2-40B4-BE49-F238E27FC236}">
                  <a16:creationId xmlns:a16="http://schemas.microsoft.com/office/drawing/2014/main" id="{379ECABB-4E45-75BD-3ED4-7827C484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602">
              <a:extLst>
                <a:ext uri="{FF2B5EF4-FFF2-40B4-BE49-F238E27FC236}">
                  <a16:creationId xmlns:a16="http://schemas.microsoft.com/office/drawing/2014/main" id="{5020212A-CA8B-8F1A-2C9C-3992F516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Oval 603">
              <a:extLst>
                <a:ext uri="{FF2B5EF4-FFF2-40B4-BE49-F238E27FC236}">
                  <a16:creationId xmlns:a16="http://schemas.microsoft.com/office/drawing/2014/main" id="{E0A996B0-16A5-15F1-B6C6-CB8FCCA2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604">
              <a:extLst>
                <a:ext uri="{FF2B5EF4-FFF2-40B4-BE49-F238E27FC236}">
                  <a16:creationId xmlns:a16="http://schemas.microsoft.com/office/drawing/2014/main" id="{7A0B586E-0160-0163-FA86-397A28BEC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605">
              <a:extLst>
                <a:ext uri="{FF2B5EF4-FFF2-40B4-BE49-F238E27FC236}">
                  <a16:creationId xmlns:a16="http://schemas.microsoft.com/office/drawing/2014/main" id="{54F3CCD7-1D1B-6C39-F5F8-DE88D588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606">
              <a:extLst>
                <a:ext uri="{FF2B5EF4-FFF2-40B4-BE49-F238E27FC236}">
                  <a16:creationId xmlns:a16="http://schemas.microsoft.com/office/drawing/2014/main" id="{C82B8886-24A9-D2DE-A919-338EBDD51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44" name="Grupo 281">
            <a:extLst>
              <a:ext uri="{FF2B5EF4-FFF2-40B4-BE49-F238E27FC236}">
                <a16:creationId xmlns:a16="http://schemas.microsoft.com/office/drawing/2014/main" id="{6C91B732-2495-882A-AE47-584F1E2B6DE7}"/>
              </a:ext>
            </a:extLst>
          </p:cNvPr>
          <p:cNvGrpSpPr/>
          <p:nvPr/>
        </p:nvGrpSpPr>
        <p:grpSpPr>
          <a:xfrm>
            <a:off x="-1536397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45" name="Oval 357">
              <a:extLst>
                <a:ext uri="{FF2B5EF4-FFF2-40B4-BE49-F238E27FC236}">
                  <a16:creationId xmlns:a16="http://schemas.microsoft.com/office/drawing/2014/main" id="{F127ECAF-E116-CE55-700B-53A910EC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358">
              <a:extLst>
                <a:ext uri="{FF2B5EF4-FFF2-40B4-BE49-F238E27FC236}">
                  <a16:creationId xmlns:a16="http://schemas.microsoft.com/office/drawing/2014/main" id="{E7CF2B75-AF93-0AB4-D97E-5BEC95129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359">
              <a:extLst>
                <a:ext uri="{FF2B5EF4-FFF2-40B4-BE49-F238E27FC236}">
                  <a16:creationId xmlns:a16="http://schemas.microsoft.com/office/drawing/2014/main" id="{90EE2660-AF79-4C51-C02D-7CCF71C91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360">
              <a:extLst>
                <a:ext uri="{FF2B5EF4-FFF2-40B4-BE49-F238E27FC236}">
                  <a16:creationId xmlns:a16="http://schemas.microsoft.com/office/drawing/2014/main" id="{10A5D910-F3F7-69FE-E40A-2CA3EF1A3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361">
              <a:extLst>
                <a:ext uri="{FF2B5EF4-FFF2-40B4-BE49-F238E27FC236}">
                  <a16:creationId xmlns:a16="http://schemas.microsoft.com/office/drawing/2014/main" id="{EB00BCDD-4C4D-B4BE-0794-FC05B9D2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362">
              <a:extLst>
                <a:ext uri="{FF2B5EF4-FFF2-40B4-BE49-F238E27FC236}">
                  <a16:creationId xmlns:a16="http://schemas.microsoft.com/office/drawing/2014/main" id="{2BD0FE12-A0AE-63DF-3EA6-D82F0D33D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363">
              <a:extLst>
                <a:ext uri="{FF2B5EF4-FFF2-40B4-BE49-F238E27FC236}">
                  <a16:creationId xmlns:a16="http://schemas.microsoft.com/office/drawing/2014/main" id="{B1902B14-1A08-A999-59D2-FEB8281EA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364">
              <a:extLst>
                <a:ext uri="{FF2B5EF4-FFF2-40B4-BE49-F238E27FC236}">
                  <a16:creationId xmlns:a16="http://schemas.microsoft.com/office/drawing/2014/main" id="{B03B1613-3641-1D40-910F-6AF1E4CB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365">
              <a:extLst>
                <a:ext uri="{FF2B5EF4-FFF2-40B4-BE49-F238E27FC236}">
                  <a16:creationId xmlns:a16="http://schemas.microsoft.com/office/drawing/2014/main" id="{C0E00618-F193-F324-0BDB-165BC009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377">
              <a:extLst>
                <a:ext uri="{FF2B5EF4-FFF2-40B4-BE49-F238E27FC236}">
                  <a16:creationId xmlns:a16="http://schemas.microsoft.com/office/drawing/2014/main" id="{6D0D03D8-10A2-C880-440E-F6AB8252F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378">
              <a:extLst>
                <a:ext uri="{FF2B5EF4-FFF2-40B4-BE49-F238E27FC236}">
                  <a16:creationId xmlns:a16="http://schemas.microsoft.com/office/drawing/2014/main" id="{A625CB5E-9E0E-7FAE-73B0-83B470F40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Oval 379">
              <a:extLst>
                <a:ext uri="{FF2B5EF4-FFF2-40B4-BE49-F238E27FC236}">
                  <a16:creationId xmlns:a16="http://schemas.microsoft.com/office/drawing/2014/main" id="{5C01B326-E79A-E7B0-49F1-825C9BFBA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Oval 380">
              <a:extLst>
                <a:ext uri="{FF2B5EF4-FFF2-40B4-BE49-F238E27FC236}">
                  <a16:creationId xmlns:a16="http://schemas.microsoft.com/office/drawing/2014/main" id="{171D6DCA-3469-2031-0548-79EDB0FC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381">
              <a:extLst>
                <a:ext uri="{FF2B5EF4-FFF2-40B4-BE49-F238E27FC236}">
                  <a16:creationId xmlns:a16="http://schemas.microsoft.com/office/drawing/2014/main" id="{2B5E9C08-8033-71BB-4269-35B486D24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382">
              <a:extLst>
                <a:ext uri="{FF2B5EF4-FFF2-40B4-BE49-F238E27FC236}">
                  <a16:creationId xmlns:a16="http://schemas.microsoft.com/office/drawing/2014/main" id="{DA312C80-9238-F0D8-89A8-0EB5621E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383">
              <a:extLst>
                <a:ext uri="{FF2B5EF4-FFF2-40B4-BE49-F238E27FC236}">
                  <a16:creationId xmlns:a16="http://schemas.microsoft.com/office/drawing/2014/main" id="{531AE98F-886B-585A-81DE-DAE666F9A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384">
              <a:extLst>
                <a:ext uri="{FF2B5EF4-FFF2-40B4-BE49-F238E27FC236}">
                  <a16:creationId xmlns:a16="http://schemas.microsoft.com/office/drawing/2014/main" id="{DC3C5766-2392-0932-818A-CD4022B71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385">
              <a:extLst>
                <a:ext uri="{FF2B5EF4-FFF2-40B4-BE49-F238E27FC236}">
                  <a16:creationId xmlns:a16="http://schemas.microsoft.com/office/drawing/2014/main" id="{4E95CDE3-4785-3501-8580-A560824E7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397">
              <a:extLst>
                <a:ext uri="{FF2B5EF4-FFF2-40B4-BE49-F238E27FC236}">
                  <a16:creationId xmlns:a16="http://schemas.microsoft.com/office/drawing/2014/main" id="{C862A185-FA04-B52E-09C1-376B4C016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398">
              <a:extLst>
                <a:ext uri="{FF2B5EF4-FFF2-40B4-BE49-F238E27FC236}">
                  <a16:creationId xmlns:a16="http://schemas.microsoft.com/office/drawing/2014/main" id="{8D804966-8289-E82F-4A6B-4DAF1B306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399">
              <a:extLst>
                <a:ext uri="{FF2B5EF4-FFF2-40B4-BE49-F238E27FC236}">
                  <a16:creationId xmlns:a16="http://schemas.microsoft.com/office/drawing/2014/main" id="{5E5A6C49-133C-4EC2-310B-DC3AF503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400">
              <a:extLst>
                <a:ext uri="{FF2B5EF4-FFF2-40B4-BE49-F238E27FC236}">
                  <a16:creationId xmlns:a16="http://schemas.microsoft.com/office/drawing/2014/main" id="{D054EAB5-1180-19EA-03AA-1B4E75C6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01">
              <a:extLst>
                <a:ext uri="{FF2B5EF4-FFF2-40B4-BE49-F238E27FC236}">
                  <a16:creationId xmlns:a16="http://schemas.microsoft.com/office/drawing/2014/main" id="{23089FA1-F1F3-8394-0E08-A81B8567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402">
              <a:extLst>
                <a:ext uri="{FF2B5EF4-FFF2-40B4-BE49-F238E27FC236}">
                  <a16:creationId xmlns:a16="http://schemas.microsoft.com/office/drawing/2014/main" id="{05AB8980-EE46-82C7-BAFF-547259AAD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403">
              <a:extLst>
                <a:ext uri="{FF2B5EF4-FFF2-40B4-BE49-F238E27FC236}">
                  <a16:creationId xmlns:a16="http://schemas.microsoft.com/office/drawing/2014/main" id="{FE27C2F2-5D6A-B4C9-7BB1-DEC6DE03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404">
              <a:extLst>
                <a:ext uri="{FF2B5EF4-FFF2-40B4-BE49-F238E27FC236}">
                  <a16:creationId xmlns:a16="http://schemas.microsoft.com/office/drawing/2014/main" id="{7E84A65E-0FE9-9C22-7E3B-A0E743D65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405">
              <a:extLst>
                <a:ext uri="{FF2B5EF4-FFF2-40B4-BE49-F238E27FC236}">
                  <a16:creationId xmlns:a16="http://schemas.microsoft.com/office/drawing/2014/main" id="{14C617CA-6C4C-4C63-D7D8-F17C297A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418">
              <a:extLst>
                <a:ext uri="{FF2B5EF4-FFF2-40B4-BE49-F238E27FC236}">
                  <a16:creationId xmlns:a16="http://schemas.microsoft.com/office/drawing/2014/main" id="{DA9D5DD4-5B9C-A86A-22F5-50608AA4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419">
              <a:extLst>
                <a:ext uri="{FF2B5EF4-FFF2-40B4-BE49-F238E27FC236}">
                  <a16:creationId xmlns:a16="http://schemas.microsoft.com/office/drawing/2014/main" id="{2B5A2C8D-C9E1-C79C-0CEA-A0B9C633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420">
              <a:extLst>
                <a:ext uri="{FF2B5EF4-FFF2-40B4-BE49-F238E27FC236}">
                  <a16:creationId xmlns:a16="http://schemas.microsoft.com/office/drawing/2014/main" id="{A9DDE2EC-2D29-D772-9F6C-1D83B2D19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421">
              <a:extLst>
                <a:ext uri="{FF2B5EF4-FFF2-40B4-BE49-F238E27FC236}">
                  <a16:creationId xmlns:a16="http://schemas.microsoft.com/office/drawing/2014/main" id="{F5A9AA52-778F-FF31-79D5-B3332562F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422">
              <a:extLst>
                <a:ext uri="{FF2B5EF4-FFF2-40B4-BE49-F238E27FC236}">
                  <a16:creationId xmlns:a16="http://schemas.microsoft.com/office/drawing/2014/main" id="{004A4BE7-BC9C-B07B-66B9-9D45525E4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Oval 423">
              <a:extLst>
                <a:ext uri="{FF2B5EF4-FFF2-40B4-BE49-F238E27FC236}">
                  <a16:creationId xmlns:a16="http://schemas.microsoft.com/office/drawing/2014/main" id="{4BC36A43-5230-9F8D-0F5E-ED9DB4DA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424">
              <a:extLst>
                <a:ext uri="{FF2B5EF4-FFF2-40B4-BE49-F238E27FC236}">
                  <a16:creationId xmlns:a16="http://schemas.microsoft.com/office/drawing/2014/main" id="{D2406308-4559-ED6D-6C31-91BCA82A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25">
              <a:extLst>
                <a:ext uri="{FF2B5EF4-FFF2-40B4-BE49-F238E27FC236}">
                  <a16:creationId xmlns:a16="http://schemas.microsoft.com/office/drawing/2014/main" id="{BCB8937D-310B-AFE6-6E1A-EB296EF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26">
              <a:extLst>
                <a:ext uri="{FF2B5EF4-FFF2-40B4-BE49-F238E27FC236}">
                  <a16:creationId xmlns:a16="http://schemas.microsoft.com/office/drawing/2014/main" id="{E483009E-80B4-8CE6-4990-51659291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38">
              <a:extLst>
                <a:ext uri="{FF2B5EF4-FFF2-40B4-BE49-F238E27FC236}">
                  <a16:creationId xmlns:a16="http://schemas.microsoft.com/office/drawing/2014/main" id="{EE327661-DEBE-24EC-F498-DD50F1D60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39">
              <a:extLst>
                <a:ext uri="{FF2B5EF4-FFF2-40B4-BE49-F238E27FC236}">
                  <a16:creationId xmlns:a16="http://schemas.microsoft.com/office/drawing/2014/main" id="{779982BE-529E-26E2-BEB1-2818CED9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40">
              <a:extLst>
                <a:ext uri="{FF2B5EF4-FFF2-40B4-BE49-F238E27FC236}">
                  <a16:creationId xmlns:a16="http://schemas.microsoft.com/office/drawing/2014/main" id="{09146519-8CB1-CCB0-BADA-1BF0D723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41">
              <a:extLst>
                <a:ext uri="{FF2B5EF4-FFF2-40B4-BE49-F238E27FC236}">
                  <a16:creationId xmlns:a16="http://schemas.microsoft.com/office/drawing/2014/main" id="{EFC5158B-1884-4741-F1E8-FF32E419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42">
              <a:extLst>
                <a:ext uri="{FF2B5EF4-FFF2-40B4-BE49-F238E27FC236}">
                  <a16:creationId xmlns:a16="http://schemas.microsoft.com/office/drawing/2014/main" id="{49BC75D0-5935-A0F2-603B-B811E5795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Oval 443">
              <a:extLst>
                <a:ext uri="{FF2B5EF4-FFF2-40B4-BE49-F238E27FC236}">
                  <a16:creationId xmlns:a16="http://schemas.microsoft.com/office/drawing/2014/main" id="{525DE843-BB4E-6362-70FF-0EA3CCF0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444">
              <a:extLst>
                <a:ext uri="{FF2B5EF4-FFF2-40B4-BE49-F238E27FC236}">
                  <a16:creationId xmlns:a16="http://schemas.microsoft.com/office/drawing/2014/main" id="{0C826D48-9445-F410-2782-26655EC2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445">
              <a:extLst>
                <a:ext uri="{FF2B5EF4-FFF2-40B4-BE49-F238E27FC236}">
                  <a16:creationId xmlns:a16="http://schemas.microsoft.com/office/drawing/2014/main" id="{6C3C6D52-9BCA-CD88-FFA1-5C20C86A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446">
              <a:extLst>
                <a:ext uri="{FF2B5EF4-FFF2-40B4-BE49-F238E27FC236}">
                  <a16:creationId xmlns:a16="http://schemas.microsoft.com/office/drawing/2014/main" id="{8AC86A99-C183-D50B-8A9D-2DA349A0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458">
              <a:extLst>
                <a:ext uri="{FF2B5EF4-FFF2-40B4-BE49-F238E27FC236}">
                  <a16:creationId xmlns:a16="http://schemas.microsoft.com/office/drawing/2014/main" id="{01389280-1D1C-D13A-52B6-7E26C1583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459">
              <a:extLst>
                <a:ext uri="{FF2B5EF4-FFF2-40B4-BE49-F238E27FC236}">
                  <a16:creationId xmlns:a16="http://schemas.microsoft.com/office/drawing/2014/main" id="{F2823608-58DB-F263-C58F-EC62B1A90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460">
              <a:extLst>
                <a:ext uri="{FF2B5EF4-FFF2-40B4-BE49-F238E27FC236}">
                  <a16:creationId xmlns:a16="http://schemas.microsoft.com/office/drawing/2014/main" id="{6AF938F3-51D6-8B5D-2B76-3E97AC55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461">
              <a:extLst>
                <a:ext uri="{FF2B5EF4-FFF2-40B4-BE49-F238E27FC236}">
                  <a16:creationId xmlns:a16="http://schemas.microsoft.com/office/drawing/2014/main" id="{EFD0BDBF-9431-071D-B99B-B06B000B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462">
              <a:extLst>
                <a:ext uri="{FF2B5EF4-FFF2-40B4-BE49-F238E27FC236}">
                  <a16:creationId xmlns:a16="http://schemas.microsoft.com/office/drawing/2014/main" id="{FD5A359E-C0EF-6BBC-CCFF-605E34643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463">
              <a:extLst>
                <a:ext uri="{FF2B5EF4-FFF2-40B4-BE49-F238E27FC236}">
                  <a16:creationId xmlns:a16="http://schemas.microsoft.com/office/drawing/2014/main" id="{EAED7930-D619-8E67-6986-730316CE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464">
              <a:extLst>
                <a:ext uri="{FF2B5EF4-FFF2-40B4-BE49-F238E27FC236}">
                  <a16:creationId xmlns:a16="http://schemas.microsoft.com/office/drawing/2014/main" id="{6F7A8120-A87B-43EB-BD1D-C2638D70C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465">
              <a:extLst>
                <a:ext uri="{FF2B5EF4-FFF2-40B4-BE49-F238E27FC236}">
                  <a16:creationId xmlns:a16="http://schemas.microsoft.com/office/drawing/2014/main" id="{E2E9963A-22E5-E208-7E16-14E93C427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466">
              <a:extLst>
                <a:ext uri="{FF2B5EF4-FFF2-40B4-BE49-F238E27FC236}">
                  <a16:creationId xmlns:a16="http://schemas.microsoft.com/office/drawing/2014/main" id="{58F3C645-E65F-1EC5-7E8C-909D6E968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1BF045EA-2085-D2AB-82A3-12AB0128E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73F62910-9D7E-9D94-D347-4C3047E5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28D39D32-2E43-5F5A-FB38-255DD786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F168451D-472C-3FCB-1FBB-3FE69E8AF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35C23A75-AD97-D5F6-6256-873AD646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9F52FE69-E45F-3EE6-30E1-651BC8837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206FF6E9-6D88-914E-3111-A01B5877C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3344F064-4876-1D3A-2C4F-4E2E2D5AA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51580337-D3DF-F5D9-A8BB-FDC4AA50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Oval 498">
              <a:extLst>
                <a:ext uri="{FF2B5EF4-FFF2-40B4-BE49-F238E27FC236}">
                  <a16:creationId xmlns:a16="http://schemas.microsoft.com/office/drawing/2014/main" id="{AC22DAEB-8593-625F-FA36-B025DEB3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Oval 499">
              <a:extLst>
                <a:ext uri="{FF2B5EF4-FFF2-40B4-BE49-F238E27FC236}">
                  <a16:creationId xmlns:a16="http://schemas.microsoft.com/office/drawing/2014/main" id="{C947A9D1-9B60-8A1E-A2DF-94CE9EEE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Freeform 500">
              <a:extLst>
                <a:ext uri="{FF2B5EF4-FFF2-40B4-BE49-F238E27FC236}">
                  <a16:creationId xmlns:a16="http://schemas.microsoft.com/office/drawing/2014/main" id="{151AFA43-8B85-1306-6617-94ED4A99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Freeform 501">
              <a:extLst>
                <a:ext uri="{FF2B5EF4-FFF2-40B4-BE49-F238E27FC236}">
                  <a16:creationId xmlns:a16="http://schemas.microsoft.com/office/drawing/2014/main" id="{4DA73F1B-370C-B127-E7C4-01EE6D4E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502">
              <a:extLst>
                <a:ext uri="{FF2B5EF4-FFF2-40B4-BE49-F238E27FC236}">
                  <a16:creationId xmlns:a16="http://schemas.microsoft.com/office/drawing/2014/main" id="{348A6907-F918-6EDA-FEE0-AD7C42C05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503">
              <a:extLst>
                <a:ext uri="{FF2B5EF4-FFF2-40B4-BE49-F238E27FC236}">
                  <a16:creationId xmlns:a16="http://schemas.microsoft.com/office/drawing/2014/main" id="{C3CB29AE-A2E8-2063-2481-4DBBCC3DA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504">
              <a:extLst>
                <a:ext uri="{FF2B5EF4-FFF2-40B4-BE49-F238E27FC236}">
                  <a16:creationId xmlns:a16="http://schemas.microsoft.com/office/drawing/2014/main" id="{F95B5660-A36C-2024-1EC6-3BEAD2D8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505">
              <a:extLst>
                <a:ext uri="{FF2B5EF4-FFF2-40B4-BE49-F238E27FC236}">
                  <a16:creationId xmlns:a16="http://schemas.microsoft.com/office/drawing/2014/main" id="{F58E0800-CF08-D264-03C9-C6FA0F6D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506">
              <a:extLst>
                <a:ext uri="{FF2B5EF4-FFF2-40B4-BE49-F238E27FC236}">
                  <a16:creationId xmlns:a16="http://schemas.microsoft.com/office/drawing/2014/main" id="{B40ABF51-1D94-4F4D-5576-B16CBDBE5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Oval 518">
              <a:extLst>
                <a:ext uri="{FF2B5EF4-FFF2-40B4-BE49-F238E27FC236}">
                  <a16:creationId xmlns:a16="http://schemas.microsoft.com/office/drawing/2014/main" id="{42C871CA-C964-05F6-5D7E-A29617B47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519">
              <a:extLst>
                <a:ext uri="{FF2B5EF4-FFF2-40B4-BE49-F238E27FC236}">
                  <a16:creationId xmlns:a16="http://schemas.microsoft.com/office/drawing/2014/main" id="{DB5E1D83-1593-D7C9-AB80-ED4262C9D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Freeform 520">
              <a:extLst>
                <a:ext uri="{FF2B5EF4-FFF2-40B4-BE49-F238E27FC236}">
                  <a16:creationId xmlns:a16="http://schemas.microsoft.com/office/drawing/2014/main" id="{156C6871-35C6-CB8F-004B-094BA1F2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Freeform 521">
              <a:extLst>
                <a:ext uri="{FF2B5EF4-FFF2-40B4-BE49-F238E27FC236}">
                  <a16:creationId xmlns:a16="http://schemas.microsoft.com/office/drawing/2014/main" id="{9B677F3C-B2C8-9F11-6899-7D0D67E65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22">
              <a:extLst>
                <a:ext uri="{FF2B5EF4-FFF2-40B4-BE49-F238E27FC236}">
                  <a16:creationId xmlns:a16="http://schemas.microsoft.com/office/drawing/2014/main" id="{F88004BF-0D5F-45A9-DE5D-75CABE91D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23">
              <a:extLst>
                <a:ext uri="{FF2B5EF4-FFF2-40B4-BE49-F238E27FC236}">
                  <a16:creationId xmlns:a16="http://schemas.microsoft.com/office/drawing/2014/main" id="{901C8E32-3F89-E5B1-2A7D-D93565B12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24">
              <a:extLst>
                <a:ext uri="{FF2B5EF4-FFF2-40B4-BE49-F238E27FC236}">
                  <a16:creationId xmlns:a16="http://schemas.microsoft.com/office/drawing/2014/main" id="{0F785EE4-370F-FC82-5315-2B317D59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25">
              <a:extLst>
                <a:ext uri="{FF2B5EF4-FFF2-40B4-BE49-F238E27FC236}">
                  <a16:creationId xmlns:a16="http://schemas.microsoft.com/office/drawing/2014/main" id="{61266AE8-10F3-07F9-F972-67F35E4B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26">
              <a:extLst>
                <a:ext uri="{FF2B5EF4-FFF2-40B4-BE49-F238E27FC236}">
                  <a16:creationId xmlns:a16="http://schemas.microsoft.com/office/drawing/2014/main" id="{E3FC9B07-E7B4-6C25-21D7-B5C3A6A1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38">
              <a:extLst>
                <a:ext uri="{FF2B5EF4-FFF2-40B4-BE49-F238E27FC236}">
                  <a16:creationId xmlns:a16="http://schemas.microsoft.com/office/drawing/2014/main" id="{9AC564B5-E0C3-DCB2-5B46-C78EB3CB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39">
              <a:extLst>
                <a:ext uri="{FF2B5EF4-FFF2-40B4-BE49-F238E27FC236}">
                  <a16:creationId xmlns:a16="http://schemas.microsoft.com/office/drawing/2014/main" id="{15AE2ECF-C5DB-0921-2577-7F13E9B4C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Oval 540">
              <a:extLst>
                <a:ext uri="{FF2B5EF4-FFF2-40B4-BE49-F238E27FC236}">
                  <a16:creationId xmlns:a16="http://schemas.microsoft.com/office/drawing/2014/main" id="{4E247CD0-DB8D-0D95-CB8A-DC6AE23F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Oval 541">
              <a:extLst>
                <a:ext uri="{FF2B5EF4-FFF2-40B4-BE49-F238E27FC236}">
                  <a16:creationId xmlns:a16="http://schemas.microsoft.com/office/drawing/2014/main" id="{6C895002-C277-6336-2E3F-D67FFD232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542">
              <a:extLst>
                <a:ext uri="{FF2B5EF4-FFF2-40B4-BE49-F238E27FC236}">
                  <a16:creationId xmlns:a16="http://schemas.microsoft.com/office/drawing/2014/main" id="{7A5D761D-E5C5-3A6F-FA61-C0941513E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Freeform 543">
              <a:extLst>
                <a:ext uri="{FF2B5EF4-FFF2-40B4-BE49-F238E27FC236}">
                  <a16:creationId xmlns:a16="http://schemas.microsoft.com/office/drawing/2014/main" id="{6C640086-0934-69A3-577B-32A837F6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544">
              <a:extLst>
                <a:ext uri="{FF2B5EF4-FFF2-40B4-BE49-F238E27FC236}">
                  <a16:creationId xmlns:a16="http://schemas.microsoft.com/office/drawing/2014/main" id="{12CD6C5F-1CFC-5D5D-0708-DF320FC17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545">
              <a:extLst>
                <a:ext uri="{FF2B5EF4-FFF2-40B4-BE49-F238E27FC236}">
                  <a16:creationId xmlns:a16="http://schemas.microsoft.com/office/drawing/2014/main" id="{DC4CF5F9-50CF-220E-F01A-CA51EFE81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546">
              <a:extLst>
                <a:ext uri="{FF2B5EF4-FFF2-40B4-BE49-F238E27FC236}">
                  <a16:creationId xmlns:a16="http://schemas.microsoft.com/office/drawing/2014/main" id="{B94D4FC8-7DB6-CDE0-2CF4-276022D1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558">
              <a:extLst>
                <a:ext uri="{FF2B5EF4-FFF2-40B4-BE49-F238E27FC236}">
                  <a16:creationId xmlns:a16="http://schemas.microsoft.com/office/drawing/2014/main" id="{4B0F7FB1-51CB-EA42-C0EF-25CD3A66D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559">
              <a:extLst>
                <a:ext uri="{FF2B5EF4-FFF2-40B4-BE49-F238E27FC236}">
                  <a16:creationId xmlns:a16="http://schemas.microsoft.com/office/drawing/2014/main" id="{773A186D-B0DD-1BF3-9F2D-ADDEEC3C7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Oval 560">
              <a:extLst>
                <a:ext uri="{FF2B5EF4-FFF2-40B4-BE49-F238E27FC236}">
                  <a16:creationId xmlns:a16="http://schemas.microsoft.com/office/drawing/2014/main" id="{FB125BC7-D75A-5EDA-DE6A-C893558D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Oval 561">
              <a:extLst>
                <a:ext uri="{FF2B5EF4-FFF2-40B4-BE49-F238E27FC236}">
                  <a16:creationId xmlns:a16="http://schemas.microsoft.com/office/drawing/2014/main" id="{B2ECA755-CA8A-4832-F987-5C10DC60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562">
              <a:extLst>
                <a:ext uri="{FF2B5EF4-FFF2-40B4-BE49-F238E27FC236}">
                  <a16:creationId xmlns:a16="http://schemas.microsoft.com/office/drawing/2014/main" id="{FABA0AA9-F3B4-8311-6ADA-6EC641BC6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63">
              <a:extLst>
                <a:ext uri="{FF2B5EF4-FFF2-40B4-BE49-F238E27FC236}">
                  <a16:creationId xmlns:a16="http://schemas.microsoft.com/office/drawing/2014/main" id="{D6C72309-C3D4-23E6-1150-8B429BA4A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64">
              <a:extLst>
                <a:ext uri="{FF2B5EF4-FFF2-40B4-BE49-F238E27FC236}">
                  <a16:creationId xmlns:a16="http://schemas.microsoft.com/office/drawing/2014/main" id="{0F61A0AC-9C1E-74D6-8F0F-6C81F1B9F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65">
              <a:extLst>
                <a:ext uri="{FF2B5EF4-FFF2-40B4-BE49-F238E27FC236}">
                  <a16:creationId xmlns:a16="http://schemas.microsoft.com/office/drawing/2014/main" id="{231AC98B-CCA6-B2EF-0033-D5AA940F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66">
              <a:extLst>
                <a:ext uri="{FF2B5EF4-FFF2-40B4-BE49-F238E27FC236}">
                  <a16:creationId xmlns:a16="http://schemas.microsoft.com/office/drawing/2014/main" id="{4AD7B9D7-B4F4-99E9-65FC-EB2690C4B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78">
              <a:extLst>
                <a:ext uri="{FF2B5EF4-FFF2-40B4-BE49-F238E27FC236}">
                  <a16:creationId xmlns:a16="http://schemas.microsoft.com/office/drawing/2014/main" id="{47800F5F-3E93-B1F6-76EA-DDBB6618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79">
              <a:extLst>
                <a:ext uri="{FF2B5EF4-FFF2-40B4-BE49-F238E27FC236}">
                  <a16:creationId xmlns:a16="http://schemas.microsoft.com/office/drawing/2014/main" id="{8B489804-1225-DFB3-0876-1163A1EF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80">
              <a:extLst>
                <a:ext uri="{FF2B5EF4-FFF2-40B4-BE49-F238E27FC236}">
                  <a16:creationId xmlns:a16="http://schemas.microsoft.com/office/drawing/2014/main" id="{21D05CE3-1401-D0F0-61F4-588F7759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81">
              <a:extLst>
                <a:ext uri="{FF2B5EF4-FFF2-40B4-BE49-F238E27FC236}">
                  <a16:creationId xmlns:a16="http://schemas.microsoft.com/office/drawing/2014/main" id="{84493290-3009-5C15-D340-CB7258BB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582">
              <a:extLst>
                <a:ext uri="{FF2B5EF4-FFF2-40B4-BE49-F238E27FC236}">
                  <a16:creationId xmlns:a16="http://schemas.microsoft.com/office/drawing/2014/main" id="{7BD5AD62-B8AA-863B-8562-4D0BE0383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Oval 583">
              <a:extLst>
                <a:ext uri="{FF2B5EF4-FFF2-40B4-BE49-F238E27FC236}">
                  <a16:creationId xmlns:a16="http://schemas.microsoft.com/office/drawing/2014/main" id="{5C727C7A-A514-3690-AB7D-82F33060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584">
              <a:extLst>
                <a:ext uri="{FF2B5EF4-FFF2-40B4-BE49-F238E27FC236}">
                  <a16:creationId xmlns:a16="http://schemas.microsoft.com/office/drawing/2014/main" id="{13A42138-657C-F220-ACDF-96F5C0407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585">
              <a:extLst>
                <a:ext uri="{FF2B5EF4-FFF2-40B4-BE49-F238E27FC236}">
                  <a16:creationId xmlns:a16="http://schemas.microsoft.com/office/drawing/2014/main" id="{A24B6566-593C-0C20-5DC1-889CEF5C0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586">
              <a:extLst>
                <a:ext uri="{FF2B5EF4-FFF2-40B4-BE49-F238E27FC236}">
                  <a16:creationId xmlns:a16="http://schemas.microsoft.com/office/drawing/2014/main" id="{A112BE04-8FAF-63A9-C98C-D269BE755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598">
              <a:extLst>
                <a:ext uri="{FF2B5EF4-FFF2-40B4-BE49-F238E27FC236}">
                  <a16:creationId xmlns:a16="http://schemas.microsoft.com/office/drawing/2014/main" id="{7682D3C9-38BB-3C5B-71A7-7C5C0E60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599">
              <a:extLst>
                <a:ext uri="{FF2B5EF4-FFF2-40B4-BE49-F238E27FC236}">
                  <a16:creationId xmlns:a16="http://schemas.microsoft.com/office/drawing/2014/main" id="{E81345F9-6CD3-C7A1-9B5C-C76E96E17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600">
              <a:extLst>
                <a:ext uri="{FF2B5EF4-FFF2-40B4-BE49-F238E27FC236}">
                  <a16:creationId xmlns:a16="http://schemas.microsoft.com/office/drawing/2014/main" id="{D7302B1A-846C-CE92-8DC5-F6AC90C16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601">
              <a:extLst>
                <a:ext uri="{FF2B5EF4-FFF2-40B4-BE49-F238E27FC236}">
                  <a16:creationId xmlns:a16="http://schemas.microsoft.com/office/drawing/2014/main" id="{F041A142-A717-32F5-A632-6FAA80E6A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602">
              <a:extLst>
                <a:ext uri="{FF2B5EF4-FFF2-40B4-BE49-F238E27FC236}">
                  <a16:creationId xmlns:a16="http://schemas.microsoft.com/office/drawing/2014/main" id="{F3B1B884-001A-5CDB-14F5-10BAE1DB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Oval 603">
              <a:extLst>
                <a:ext uri="{FF2B5EF4-FFF2-40B4-BE49-F238E27FC236}">
                  <a16:creationId xmlns:a16="http://schemas.microsoft.com/office/drawing/2014/main" id="{26BBF7D4-2C13-A1D4-D5E4-EDC8FCC2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Oval 604">
              <a:extLst>
                <a:ext uri="{FF2B5EF4-FFF2-40B4-BE49-F238E27FC236}">
                  <a16:creationId xmlns:a16="http://schemas.microsoft.com/office/drawing/2014/main" id="{3400110B-070C-0D07-3F8F-B4C83D98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605">
              <a:extLst>
                <a:ext uri="{FF2B5EF4-FFF2-40B4-BE49-F238E27FC236}">
                  <a16:creationId xmlns:a16="http://schemas.microsoft.com/office/drawing/2014/main" id="{AE8099B0-6A32-4C37-1FA3-C8972A28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Freeform 606">
              <a:extLst>
                <a:ext uri="{FF2B5EF4-FFF2-40B4-BE49-F238E27FC236}">
                  <a16:creationId xmlns:a16="http://schemas.microsoft.com/office/drawing/2014/main" id="{601E70BA-554B-84AC-4DAB-04A5A7C56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6620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532042" y="520663"/>
            <a:ext cx="5188086" cy="1155418"/>
          </a:xfrm>
        </p:spPr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330414" y="2947952"/>
            <a:ext cx="1908243" cy="487680"/>
          </a:xfrm>
        </p:spPr>
        <p:txBody>
          <a:bodyPr>
            <a:normAutofit/>
          </a:bodyPr>
          <a:lstStyle/>
          <a:p>
            <a:pPr lvl="0"/>
            <a:r>
              <a:rPr lang="en-US" sz="2100" u="sng" dirty="0"/>
              <a:t>Presented By:</a:t>
            </a:r>
          </a:p>
        </p:txBody>
      </p:sp>
      <p:sp>
        <p:nvSpPr>
          <p:cNvPr id="2" name="Google Shape;263;p13">
            <a:extLst>
              <a:ext uri="{FF2B5EF4-FFF2-40B4-BE49-F238E27FC236}">
                <a16:creationId xmlns:a16="http://schemas.microsoft.com/office/drawing/2014/main" id="{0D69DFAF-B155-6228-B5CE-4814042F6785}"/>
              </a:ext>
            </a:extLst>
          </p:cNvPr>
          <p:cNvSpPr txBox="1">
            <a:spLocks/>
          </p:cNvSpPr>
          <p:nvPr/>
        </p:nvSpPr>
        <p:spPr>
          <a:xfrm>
            <a:off x="5485067" y="1535871"/>
            <a:ext cx="1772106" cy="5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l"/>
            <a:r>
              <a:rPr lang="en-US" sz="700" dirty="0"/>
              <a:t>Any Question?</a:t>
            </a:r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8" name="Google Shape;263;p13">
            <a:extLst>
              <a:ext uri="{FF2B5EF4-FFF2-40B4-BE49-F238E27FC236}">
                <a16:creationId xmlns:a16="http://schemas.microsoft.com/office/drawing/2014/main" id="{E9AD1023-56BE-191F-7ABF-C9308A5E929E}"/>
              </a:ext>
            </a:extLst>
          </p:cNvPr>
          <p:cNvSpPr txBox="1">
            <a:spLocks/>
          </p:cNvSpPr>
          <p:nvPr/>
        </p:nvSpPr>
        <p:spPr>
          <a:xfrm>
            <a:off x="1436936" y="358803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-342900" algn="l">
              <a:buFontTx/>
              <a:buChar char="-"/>
            </a:pPr>
            <a:r>
              <a:rPr lang="en-US" sz="1800" dirty="0"/>
              <a:t>Abdelrahim Mohamed Alsadiq</a:t>
            </a:r>
          </a:p>
          <a:p>
            <a:pPr marL="114300" indent="-342900" algn="l">
              <a:buFontTx/>
              <a:buChar char="-"/>
            </a:pPr>
            <a:r>
              <a:rPr lang="en-US" sz="1800" dirty="0"/>
              <a:t>Ahmed Adel Abo </a:t>
            </a:r>
            <a:r>
              <a:rPr lang="en-US" sz="1800" dirty="0" err="1"/>
              <a:t>Elwafa</a:t>
            </a:r>
            <a:endParaRPr lang="en-US" sz="1800" dirty="0"/>
          </a:p>
          <a:p>
            <a:pPr marL="114300" indent="-342900" algn="l">
              <a:buFontTx/>
              <a:buChar char="-"/>
            </a:pPr>
            <a:r>
              <a:rPr lang="en-US" sz="1800" dirty="0"/>
              <a:t>Joseph Adel</a:t>
            </a:r>
            <a:r>
              <a:rPr lang="ar-EG" sz="1800" dirty="0"/>
              <a:t> </a:t>
            </a:r>
            <a:r>
              <a:rPr lang="en-US" sz="1800" dirty="0" err="1"/>
              <a:t>Adeeb</a:t>
            </a:r>
            <a:r>
              <a:rPr lang="ar-EG" sz="1800" dirty="0"/>
              <a:t>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252227" y="2327721"/>
            <a:ext cx="3459889" cy="525832"/>
          </a:xfrm>
        </p:spPr>
        <p:txBody>
          <a:bodyPr/>
          <a:lstStyle/>
          <a:p>
            <a:pPr lvl="0"/>
            <a:r>
              <a:rPr lang="en-US" dirty="0"/>
              <a:t>Reviewing of the functionality of the QuickSort algorithm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Describing the Serial Implementation of the QuickSort Algorithm.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/>
        <p:txBody>
          <a:bodyPr/>
          <a:lstStyle/>
          <a:p>
            <a:pPr lvl="0"/>
            <a:r>
              <a:rPr lang="en-US" dirty="0"/>
              <a:t>Serial Imp.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3525512" cy="52583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Output comparison between serial and parallel QuickSort Algorithm using different array lengths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611882" cy="392482"/>
          </a:xfrm>
        </p:spPr>
        <p:txBody>
          <a:bodyPr/>
          <a:lstStyle/>
          <a:p>
            <a:pPr lvl="0"/>
            <a:r>
              <a:rPr lang="en-US" dirty="0"/>
              <a:t>Final Thoughts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Describing the Parallel Implementation of the QuickSort Algorithm.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2036321" y="3307311"/>
            <a:ext cx="2259453" cy="392482"/>
          </a:xfrm>
        </p:spPr>
        <p:txBody>
          <a:bodyPr/>
          <a:lstStyle/>
          <a:p>
            <a:pPr lvl="0"/>
            <a:r>
              <a:rPr lang="en-US" dirty="0"/>
              <a:t>Parallel Imp.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Table Of Contents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D1E5F9-6DA8-477D-6A3D-E4CC2DC3DFE2}"/>
              </a:ext>
            </a:extLst>
          </p:cNvPr>
          <p:cNvGrpSpPr/>
          <p:nvPr/>
        </p:nvGrpSpPr>
        <p:grpSpPr>
          <a:xfrm>
            <a:off x="7814339" y="-3780"/>
            <a:ext cx="2300556" cy="2575530"/>
            <a:chOff x="3238240" y="323850"/>
            <a:chExt cx="1739901" cy="1947863"/>
          </a:xfrm>
        </p:grpSpPr>
        <p:sp>
          <p:nvSpPr>
            <p:cNvPr id="21" name="Freeform 352">
              <a:extLst>
                <a:ext uri="{FF2B5EF4-FFF2-40B4-BE49-F238E27FC236}">
                  <a16:creationId xmlns:a16="http://schemas.microsoft.com/office/drawing/2014/main" id="{0C53CBC0-0686-65BE-86D1-9D87E597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53">
              <a:extLst>
                <a:ext uri="{FF2B5EF4-FFF2-40B4-BE49-F238E27FC236}">
                  <a16:creationId xmlns:a16="http://schemas.microsoft.com/office/drawing/2014/main" id="{C7D15914-32FF-3685-E6DF-F15AF4A8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54">
              <a:extLst>
                <a:ext uri="{FF2B5EF4-FFF2-40B4-BE49-F238E27FC236}">
                  <a16:creationId xmlns:a16="http://schemas.microsoft.com/office/drawing/2014/main" id="{37184DBF-35A0-75EE-051C-9A2A7D4EA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55">
              <a:extLst>
                <a:ext uri="{FF2B5EF4-FFF2-40B4-BE49-F238E27FC236}">
                  <a16:creationId xmlns:a16="http://schemas.microsoft.com/office/drawing/2014/main" id="{49BC5309-C030-7DC0-37A0-766708FB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56">
              <a:extLst>
                <a:ext uri="{FF2B5EF4-FFF2-40B4-BE49-F238E27FC236}">
                  <a16:creationId xmlns:a16="http://schemas.microsoft.com/office/drawing/2014/main" id="{E9052F02-0B3F-D593-64D0-6C9E9786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" name="Freeform 352">
            <a:extLst>
              <a:ext uri="{FF2B5EF4-FFF2-40B4-BE49-F238E27FC236}">
                <a16:creationId xmlns:a16="http://schemas.microsoft.com/office/drawing/2014/main" id="{428C0334-5CFE-07BE-15E0-A62A12C4BA39}"/>
              </a:ext>
            </a:extLst>
          </p:cNvPr>
          <p:cNvSpPr>
            <a:spLocks/>
          </p:cNvSpPr>
          <p:nvPr/>
        </p:nvSpPr>
        <p:spPr bwMode="auto">
          <a:xfrm>
            <a:off x="6928854" y="-2575530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FAEA12-F12F-6B90-6206-3AAF71B85A13}"/>
              </a:ext>
            </a:extLst>
          </p:cNvPr>
          <p:cNvGrpSpPr/>
          <p:nvPr/>
        </p:nvGrpSpPr>
        <p:grpSpPr>
          <a:xfrm>
            <a:off x="-603013" y="3196234"/>
            <a:ext cx="2187206" cy="2789633"/>
            <a:chOff x="3700202" y="2700338"/>
            <a:chExt cx="1654175" cy="2109788"/>
          </a:xfrm>
        </p:grpSpPr>
        <p:sp>
          <p:nvSpPr>
            <p:cNvPr id="28" name="Freeform 880">
              <a:extLst>
                <a:ext uri="{FF2B5EF4-FFF2-40B4-BE49-F238E27FC236}">
                  <a16:creationId xmlns:a16="http://schemas.microsoft.com/office/drawing/2014/main" id="{A6D411DD-1329-9C2F-6C6A-7FB42D9B6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882">
              <a:extLst>
                <a:ext uri="{FF2B5EF4-FFF2-40B4-BE49-F238E27FC236}">
                  <a16:creationId xmlns:a16="http://schemas.microsoft.com/office/drawing/2014/main" id="{8F7B6089-380D-39F7-4B1E-9F93E6B4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883">
              <a:extLst>
                <a:ext uri="{FF2B5EF4-FFF2-40B4-BE49-F238E27FC236}">
                  <a16:creationId xmlns:a16="http://schemas.microsoft.com/office/drawing/2014/main" id="{67BE259C-3DDD-F06A-1E45-2AD32EA1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884">
              <a:extLst>
                <a:ext uri="{FF2B5EF4-FFF2-40B4-BE49-F238E27FC236}">
                  <a16:creationId xmlns:a16="http://schemas.microsoft.com/office/drawing/2014/main" id="{54D3B4E3-B6D0-18B6-FDB7-B13610BF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885">
              <a:extLst>
                <a:ext uri="{FF2B5EF4-FFF2-40B4-BE49-F238E27FC236}">
                  <a16:creationId xmlns:a16="http://schemas.microsoft.com/office/drawing/2014/main" id="{E551B203-1410-9B81-8F1D-5593718B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886">
              <a:extLst>
                <a:ext uri="{FF2B5EF4-FFF2-40B4-BE49-F238E27FC236}">
                  <a16:creationId xmlns:a16="http://schemas.microsoft.com/office/drawing/2014/main" id="{C56A2585-E519-A6FB-AEBE-4E49C787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QuickSort Overview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Reviewing of the functionality of the QuickSort algorithm.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846731" y="1011249"/>
            <a:ext cx="1117869" cy="648552"/>
          </a:xfrm>
        </p:spPr>
        <p:txBody>
          <a:bodyPr/>
          <a:lstStyle/>
          <a:p>
            <a:pPr lvl="0"/>
            <a:r>
              <a:rPr lang="en-US" sz="4400" dirty="0"/>
              <a:t>01</a:t>
            </a:r>
          </a:p>
        </p:txBody>
      </p: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CB23C4-3D89-ADEA-0E02-A136798CBB16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16" name="Freeform 352">
              <a:extLst>
                <a:ext uri="{FF2B5EF4-FFF2-40B4-BE49-F238E27FC236}">
                  <a16:creationId xmlns:a16="http://schemas.microsoft.com/office/drawing/2014/main" id="{6578C773-2B9C-4796-6DA1-F1C56BB63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53">
              <a:extLst>
                <a:ext uri="{FF2B5EF4-FFF2-40B4-BE49-F238E27FC236}">
                  <a16:creationId xmlns:a16="http://schemas.microsoft.com/office/drawing/2014/main" id="{58CDAA76-7A4C-553C-D48B-6DC3D3EC7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54">
              <a:extLst>
                <a:ext uri="{FF2B5EF4-FFF2-40B4-BE49-F238E27FC236}">
                  <a16:creationId xmlns:a16="http://schemas.microsoft.com/office/drawing/2014/main" id="{52A2A8A8-F728-0894-D87A-184A311E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55">
              <a:extLst>
                <a:ext uri="{FF2B5EF4-FFF2-40B4-BE49-F238E27FC236}">
                  <a16:creationId xmlns:a16="http://schemas.microsoft.com/office/drawing/2014/main" id="{D1D76E57-EB22-5FF3-FFBC-5EE882E0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56">
              <a:extLst>
                <a:ext uri="{FF2B5EF4-FFF2-40B4-BE49-F238E27FC236}">
                  <a16:creationId xmlns:a16="http://schemas.microsoft.com/office/drawing/2014/main" id="{655A4F1B-ECBC-BCA3-5013-4E0B1769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1" name="Freeform 352">
            <a:extLst>
              <a:ext uri="{FF2B5EF4-FFF2-40B4-BE49-F238E27FC236}">
                <a16:creationId xmlns:a16="http://schemas.microsoft.com/office/drawing/2014/main" id="{DADB84DE-2F94-4618-FDE1-94EFF9F8ABA1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QuickSort Overview</a:t>
            </a:r>
          </a:p>
        </p:txBody>
      </p:sp>
      <p:sp>
        <p:nvSpPr>
          <p:cNvPr id="42" name="Google Shape;109;p4">
            <a:extLst>
              <a:ext uri="{FF2B5EF4-FFF2-40B4-BE49-F238E27FC236}">
                <a16:creationId xmlns:a16="http://schemas.microsoft.com/office/drawing/2014/main" id="{14EF92C3-844B-662A-B065-7771374FA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0" y="1191837"/>
            <a:ext cx="6883130" cy="449827"/>
          </a:xfrm>
        </p:spPr>
        <p:txBody>
          <a:bodyPr/>
          <a:lstStyle/>
          <a:p>
            <a:pPr lvl="0" indent="0"/>
            <a:r>
              <a:rPr lang="en-US" sz="1600" dirty="0"/>
              <a:t>1) </a:t>
            </a:r>
            <a:r>
              <a:rPr lang="en-US" sz="1600" u="sng" dirty="0"/>
              <a:t>Pivot Selection</a:t>
            </a:r>
            <a:r>
              <a:rPr lang="en-US" sz="1600" dirty="0"/>
              <a:t>: Choose an element from the array as the pivot </a:t>
            </a:r>
          </a:p>
        </p:txBody>
      </p:sp>
      <p:sp>
        <p:nvSpPr>
          <p:cNvPr id="46" name="Google Shape;109;p4">
            <a:extLst>
              <a:ext uri="{FF2B5EF4-FFF2-40B4-BE49-F238E27FC236}">
                <a16:creationId xmlns:a16="http://schemas.microsoft.com/office/drawing/2014/main" id="{98BA5170-EB25-90D1-1EEB-51BB09C4FDBD}"/>
              </a:ext>
            </a:extLst>
          </p:cNvPr>
          <p:cNvSpPr txBox="1">
            <a:spLocks/>
          </p:cNvSpPr>
          <p:nvPr/>
        </p:nvSpPr>
        <p:spPr>
          <a:xfrm>
            <a:off x="723900" y="1641664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1600" dirty="0"/>
              <a:t>2) </a:t>
            </a:r>
            <a:r>
              <a:rPr lang="en-US" sz="1600" u="sng" dirty="0"/>
              <a:t>Partitioning</a:t>
            </a:r>
            <a:r>
              <a:rPr lang="en-US" sz="1600" dirty="0"/>
              <a:t>: Reorder the array with respect to the pivot.</a:t>
            </a:r>
          </a:p>
        </p:txBody>
      </p:sp>
      <p:sp>
        <p:nvSpPr>
          <p:cNvPr id="49" name="Google Shape;109;p4">
            <a:extLst>
              <a:ext uri="{FF2B5EF4-FFF2-40B4-BE49-F238E27FC236}">
                <a16:creationId xmlns:a16="http://schemas.microsoft.com/office/drawing/2014/main" id="{CE7F2B61-BFC7-BE6D-69DE-0AAB9AAB8487}"/>
              </a:ext>
            </a:extLst>
          </p:cNvPr>
          <p:cNvSpPr txBox="1">
            <a:spLocks/>
          </p:cNvSpPr>
          <p:nvPr/>
        </p:nvSpPr>
        <p:spPr>
          <a:xfrm>
            <a:off x="723900" y="2091491"/>
            <a:ext cx="842010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1600" dirty="0"/>
              <a:t>3) </a:t>
            </a:r>
            <a:r>
              <a:rPr lang="en-US" sz="1600" u="sng" dirty="0"/>
              <a:t>Divide and Conquer</a:t>
            </a:r>
            <a:r>
              <a:rPr lang="en-US" sz="1600" dirty="0"/>
              <a:t>: Recursively apply the above steps to the sub-arrays of elements</a:t>
            </a:r>
          </a:p>
        </p:txBody>
      </p:sp>
      <p:pic>
        <p:nvPicPr>
          <p:cNvPr id="51" name="Picture 50" descr="A row of squares with numbers&#10;&#10;Description automatically generated">
            <a:extLst>
              <a:ext uri="{FF2B5EF4-FFF2-40B4-BE49-F238E27FC236}">
                <a16:creationId xmlns:a16="http://schemas.microsoft.com/office/drawing/2014/main" id="{EC3F10E4-E7B8-CE4D-FD08-950ED6CA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973924"/>
            <a:ext cx="4762500" cy="1905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6" name="Rectangle: Single Corner Rounded 3">
            <a:extLst>
              <a:ext uri="{FF2B5EF4-FFF2-40B4-BE49-F238E27FC236}">
                <a16:creationId xmlns:a16="http://schemas.microsoft.com/office/drawing/2014/main" id="{B89F18B5-98CD-E4AA-6EF9-EB2409AF1513}"/>
              </a:ext>
            </a:extLst>
          </p:cNvPr>
          <p:cNvSpPr/>
          <p:nvPr/>
        </p:nvSpPr>
        <p:spPr>
          <a:xfrm>
            <a:off x="-135854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reeform 881">
            <a:extLst>
              <a:ext uri="{FF2B5EF4-FFF2-40B4-BE49-F238E27FC236}">
                <a16:creationId xmlns:a16="http://schemas.microsoft.com/office/drawing/2014/main" id="{4859C68B-3542-5294-4F02-7BD9EF8EE21E}"/>
              </a:ext>
            </a:extLst>
          </p:cNvPr>
          <p:cNvSpPr>
            <a:spLocks/>
          </p:cNvSpPr>
          <p:nvPr/>
        </p:nvSpPr>
        <p:spPr bwMode="auto">
          <a:xfrm rot="5400000">
            <a:off x="-813070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98" name="Group 894">
            <a:extLst>
              <a:ext uri="{FF2B5EF4-FFF2-40B4-BE49-F238E27FC236}">
                <a16:creationId xmlns:a16="http://schemas.microsoft.com/office/drawing/2014/main" id="{120BDD3B-D616-3B81-E2CC-5315B5B1BA14}"/>
              </a:ext>
            </a:extLst>
          </p:cNvPr>
          <p:cNvGrpSpPr/>
          <p:nvPr/>
        </p:nvGrpSpPr>
        <p:grpSpPr>
          <a:xfrm>
            <a:off x="-36209" y="5143500"/>
            <a:ext cx="1658248" cy="1282517"/>
            <a:chOff x="5136226" y="2246221"/>
            <a:chExt cx="1254126" cy="969962"/>
          </a:xfrm>
        </p:grpSpPr>
        <p:sp>
          <p:nvSpPr>
            <p:cNvPr id="99" name="Freeform 353">
              <a:extLst>
                <a:ext uri="{FF2B5EF4-FFF2-40B4-BE49-F238E27FC236}">
                  <a16:creationId xmlns:a16="http://schemas.microsoft.com/office/drawing/2014/main" id="{04B314C3-52D0-9539-7546-BAA18324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0" name="Freeform 354">
              <a:extLst>
                <a:ext uri="{FF2B5EF4-FFF2-40B4-BE49-F238E27FC236}">
                  <a16:creationId xmlns:a16="http://schemas.microsoft.com/office/drawing/2014/main" id="{4D72F5B7-5DC9-37C9-718E-9C08783C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1" name="Freeform 355">
              <a:extLst>
                <a:ext uri="{FF2B5EF4-FFF2-40B4-BE49-F238E27FC236}">
                  <a16:creationId xmlns:a16="http://schemas.microsoft.com/office/drawing/2014/main" id="{DF132B2B-AC38-B94E-DDA3-F99F27AA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" name="Freeform 356">
              <a:extLst>
                <a:ext uri="{FF2B5EF4-FFF2-40B4-BE49-F238E27FC236}">
                  <a16:creationId xmlns:a16="http://schemas.microsoft.com/office/drawing/2014/main" id="{4BE00ECB-B8A8-E029-E024-EB4D960D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ED00683-5E88-D158-62F6-90FDB8E12F69}"/>
              </a:ext>
            </a:extLst>
          </p:cNvPr>
          <p:cNvGrpSpPr/>
          <p:nvPr/>
        </p:nvGrpSpPr>
        <p:grpSpPr>
          <a:xfrm>
            <a:off x="7299731" y="-1287765"/>
            <a:ext cx="2300556" cy="2575530"/>
            <a:chOff x="3238240" y="323850"/>
            <a:chExt cx="1739901" cy="1947863"/>
          </a:xfrm>
        </p:grpSpPr>
        <p:sp>
          <p:nvSpPr>
            <p:cNvPr id="232" name="Freeform 352">
              <a:extLst>
                <a:ext uri="{FF2B5EF4-FFF2-40B4-BE49-F238E27FC236}">
                  <a16:creationId xmlns:a16="http://schemas.microsoft.com/office/drawing/2014/main" id="{0852A049-E893-0FC6-5906-E3F379C9B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3" name="Freeform 353">
              <a:extLst>
                <a:ext uri="{FF2B5EF4-FFF2-40B4-BE49-F238E27FC236}">
                  <a16:creationId xmlns:a16="http://schemas.microsoft.com/office/drawing/2014/main" id="{FE41E368-FF30-FD63-3F95-39CA08D3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4" name="Freeform 354">
              <a:extLst>
                <a:ext uri="{FF2B5EF4-FFF2-40B4-BE49-F238E27FC236}">
                  <a16:creationId xmlns:a16="http://schemas.microsoft.com/office/drawing/2014/main" id="{740FB632-AEF1-6447-1444-664ECC594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5" name="Freeform 355">
              <a:extLst>
                <a:ext uri="{FF2B5EF4-FFF2-40B4-BE49-F238E27FC236}">
                  <a16:creationId xmlns:a16="http://schemas.microsoft.com/office/drawing/2014/main" id="{E6C00A31-B8B0-A42F-7108-6790F584F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6" name="Freeform 356">
              <a:extLst>
                <a:ext uri="{FF2B5EF4-FFF2-40B4-BE49-F238E27FC236}">
                  <a16:creationId xmlns:a16="http://schemas.microsoft.com/office/drawing/2014/main" id="{52ED1F1F-40F4-4179-ED9A-B2C99BEB7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37" name="Freeform 352">
            <a:extLst>
              <a:ext uri="{FF2B5EF4-FFF2-40B4-BE49-F238E27FC236}">
                <a16:creationId xmlns:a16="http://schemas.microsoft.com/office/drawing/2014/main" id="{FCD25429-8C77-0498-5789-916CF33C8F0C}"/>
              </a:ext>
            </a:extLst>
          </p:cNvPr>
          <p:cNvSpPr>
            <a:spLocks/>
          </p:cNvSpPr>
          <p:nvPr/>
        </p:nvSpPr>
        <p:spPr bwMode="auto">
          <a:xfrm>
            <a:off x="7505439" y="-3113636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38" name="Grupo 397">
            <a:extLst>
              <a:ext uri="{FF2B5EF4-FFF2-40B4-BE49-F238E27FC236}">
                <a16:creationId xmlns:a16="http://schemas.microsoft.com/office/drawing/2014/main" id="{D17C5035-712C-B397-BBC1-F2752774F847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39" name="Oval 357">
              <a:extLst>
                <a:ext uri="{FF2B5EF4-FFF2-40B4-BE49-F238E27FC236}">
                  <a16:creationId xmlns:a16="http://schemas.microsoft.com/office/drawing/2014/main" id="{E371858A-8178-F7B3-BDCC-F7882A68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0" name="Freeform 358">
              <a:extLst>
                <a:ext uri="{FF2B5EF4-FFF2-40B4-BE49-F238E27FC236}">
                  <a16:creationId xmlns:a16="http://schemas.microsoft.com/office/drawing/2014/main" id="{8A87E97F-DDF7-975A-FA94-3E24CAFB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1" name="Freeform 359">
              <a:extLst>
                <a:ext uri="{FF2B5EF4-FFF2-40B4-BE49-F238E27FC236}">
                  <a16:creationId xmlns:a16="http://schemas.microsoft.com/office/drawing/2014/main" id="{C362D882-02E1-EB63-4C18-20E50DE5B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2" name="Freeform 360">
              <a:extLst>
                <a:ext uri="{FF2B5EF4-FFF2-40B4-BE49-F238E27FC236}">
                  <a16:creationId xmlns:a16="http://schemas.microsoft.com/office/drawing/2014/main" id="{04788E0F-B984-7287-2F93-E5466CC93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3" name="Freeform 361">
              <a:extLst>
                <a:ext uri="{FF2B5EF4-FFF2-40B4-BE49-F238E27FC236}">
                  <a16:creationId xmlns:a16="http://schemas.microsoft.com/office/drawing/2014/main" id="{D396011E-85E8-0C59-A03F-49D4DE8B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4" name="Freeform 362">
              <a:extLst>
                <a:ext uri="{FF2B5EF4-FFF2-40B4-BE49-F238E27FC236}">
                  <a16:creationId xmlns:a16="http://schemas.microsoft.com/office/drawing/2014/main" id="{3A22F551-E2CC-14DE-6052-DE49045E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5" name="Freeform 363">
              <a:extLst>
                <a:ext uri="{FF2B5EF4-FFF2-40B4-BE49-F238E27FC236}">
                  <a16:creationId xmlns:a16="http://schemas.microsoft.com/office/drawing/2014/main" id="{563BE876-C43E-A0F8-DBD6-A97EAEE1E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6" name="Freeform 364">
              <a:extLst>
                <a:ext uri="{FF2B5EF4-FFF2-40B4-BE49-F238E27FC236}">
                  <a16:creationId xmlns:a16="http://schemas.microsoft.com/office/drawing/2014/main" id="{DB75C72D-BBA5-2FE3-0C31-0D228692F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7" name="Freeform 365">
              <a:extLst>
                <a:ext uri="{FF2B5EF4-FFF2-40B4-BE49-F238E27FC236}">
                  <a16:creationId xmlns:a16="http://schemas.microsoft.com/office/drawing/2014/main" id="{AA9CB683-DDC7-3DA9-0C5B-5779133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8" name="Freeform 377">
              <a:extLst>
                <a:ext uri="{FF2B5EF4-FFF2-40B4-BE49-F238E27FC236}">
                  <a16:creationId xmlns:a16="http://schemas.microsoft.com/office/drawing/2014/main" id="{4850E877-A40E-26DB-148B-38802160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9" name="Freeform 378">
              <a:extLst>
                <a:ext uri="{FF2B5EF4-FFF2-40B4-BE49-F238E27FC236}">
                  <a16:creationId xmlns:a16="http://schemas.microsoft.com/office/drawing/2014/main" id="{11B979E7-43CC-3D16-C548-263D1995D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0" name="Oval 379">
              <a:extLst>
                <a:ext uri="{FF2B5EF4-FFF2-40B4-BE49-F238E27FC236}">
                  <a16:creationId xmlns:a16="http://schemas.microsoft.com/office/drawing/2014/main" id="{03FF09D7-6480-6890-D199-20663F853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1" name="Oval 380">
              <a:extLst>
                <a:ext uri="{FF2B5EF4-FFF2-40B4-BE49-F238E27FC236}">
                  <a16:creationId xmlns:a16="http://schemas.microsoft.com/office/drawing/2014/main" id="{C115F2C7-313D-5F23-D17B-FFBEABF2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2" name="Freeform 381">
              <a:extLst>
                <a:ext uri="{FF2B5EF4-FFF2-40B4-BE49-F238E27FC236}">
                  <a16:creationId xmlns:a16="http://schemas.microsoft.com/office/drawing/2014/main" id="{AFA43F8C-8FD0-EF90-97CF-F584D86CC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3" name="Freeform 382">
              <a:extLst>
                <a:ext uri="{FF2B5EF4-FFF2-40B4-BE49-F238E27FC236}">
                  <a16:creationId xmlns:a16="http://schemas.microsoft.com/office/drawing/2014/main" id="{A252C35C-FF2E-1BB8-EE08-FBB869C8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Freeform 383">
              <a:extLst>
                <a:ext uri="{FF2B5EF4-FFF2-40B4-BE49-F238E27FC236}">
                  <a16:creationId xmlns:a16="http://schemas.microsoft.com/office/drawing/2014/main" id="{1DF3DF0C-F960-90EB-6A75-0A4986D3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Freeform 384">
              <a:extLst>
                <a:ext uri="{FF2B5EF4-FFF2-40B4-BE49-F238E27FC236}">
                  <a16:creationId xmlns:a16="http://schemas.microsoft.com/office/drawing/2014/main" id="{D43D60F8-3DFE-07B6-923D-D1435AB56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6" name="Freeform 385">
              <a:extLst>
                <a:ext uri="{FF2B5EF4-FFF2-40B4-BE49-F238E27FC236}">
                  <a16:creationId xmlns:a16="http://schemas.microsoft.com/office/drawing/2014/main" id="{72BBF9EA-AA3B-AA62-E727-93B555D0A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7" name="Freeform 397">
              <a:extLst>
                <a:ext uri="{FF2B5EF4-FFF2-40B4-BE49-F238E27FC236}">
                  <a16:creationId xmlns:a16="http://schemas.microsoft.com/office/drawing/2014/main" id="{F1AFCA5F-62E4-195D-672B-30B77B97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8" name="Freeform 398">
              <a:extLst>
                <a:ext uri="{FF2B5EF4-FFF2-40B4-BE49-F238E27FC236}">
                  <a16:creationId xmlns:a16="http://schemas.microsoft.com/office/drawing/2014/main" id="{DD8CAE59-5A16-6471-9EF2-D231D468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9" name="Oval 399">
              <a:extLst>
                <a:ext uri="{FF2B5EF4-FFF2-40B4-BE49-F238E27FC236}">
                  <a16:creationId xmlns:a16="http://schemas.microsoft.com/office/drawing/2014/main" id="{1F84FFDB-8AEE-6408-DC36-9A403816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0" name="Oval 400">
              <a:extLst>
                <a:ext uri="{FF2B5EF4-FFF2-40B4-BE49-F238E27FC236}">
                  <a16:creationId xmlns:a16="http://schemas.microsoft.com/office/drawing/2014/main" id="{24614933-F855-428E-DD13-94B7B79E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1" name="Freeform 401">
              <a:extLst>
                <a:ext uri="{FF2B5EF4-FFF2-40B4-BE49-F238E27FC236}">
                  <a16:creationId xmlns:a16="http://schemas.microsoft.com/office/drawing/2014/main" id="{6DB67968-AC86-7953-185E-89EB1E83D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2" name="Freeform 402">
              <a:extLst>
                <a:ext uri="{FF2B5EF4-FFF2-40B4-BE49-F238E27FC236}">
                  <a16:creationId xmlns:a16="http://schemas.microsoft.com/office/drawing/2014/main" id="{337F15FF-10F8-CDC8-CADF-6FABAF949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3" name="Freeform 403">
              <a:extLst>
                <a:ext uri="{FF2B5EF4-FFF2-40B4-BE49-F238E27FC236}">
                  <a16:creationId xmlns:a16="http://schemas.microsoft.com/office/drawing/2014/main" id="{E85895AD-762A-9FC3-67EF-6CD6C1D31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4" name="Freeform 404">
              <a:extLst>
                <a:ext uri="{FF2B5EF4-FFF2-40B4-BE49-F238E27FC236}">
                  <a16:creationId xmlns:a16="http://schemas.microsoft.com/office/drawing/2014/main" id="{E1393AD2-CB6E-6E16-0BB2-9C2C7B94E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5" name="Freeform 405">
              <a:extLst>
                <a:ext uri="{FF2B5EF4-FFF2-40B4-BE49-F238E27FC236}">
                  <a16:creationId xmlns:a16="http://schemas.microsoft.com/office/drawing/2014/main" id="{C6AE06D4-3D87-5E70-F623-4F67F7CB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6" name="Freeform 418">
              <a:extLst>
                <a:ext uri="{FF2B5EF4-FFF2-40B4-BE49-F238E27FC236}">
                  <a16:creationId xmlns:a16="http://schemas.microsoft.com/office/drawing/2014/main" id="{F4B2CFF7-1DD7-81A5-BC68-F4E08E1BB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419">
              <a:extLst>
                <a:ext uri="{FF2B5EF4-FFF2-40B4-BE49-F238E27FC236}">
                  <a16:creationId xmlns:a16="http://schemas.microsoft.com/office/drawing/2014/main" id="{FD7AC0A2-B296-8F6D-5CFE-6D674864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420">
              <a:extLst>
                <a:ext uri="{FF2B5EF4-FFF2-40B4-BE49-F238E27FC236}">
                  <a16:creationId xmlns:a16="http://schemas.microsoft.com/office/drawing/2014/main" id="{7F8F89F4-C50A-F32F-DFE1-F4F483831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421">
              <a:extLst>
                <a:ext uri="{FF2B5EF4-FFF2-40B4-BE49-F238E27FC236}">
                  <a16:creationId xmlns:a16="http://schemas.microsoft.com/office/drawing/2014/main" id="{FFAAB339-56E2-887A-55C7-CCDD0EC4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422">
              <a:extLst>
                <a:ext uri="{FF2B5EF4-FFF2-40B4-BE49-F238E27FC236}">
                  <a16:creationId xmlns:a16="http://schemas.microsoft.com/office/drawing/2014/main" id="{E74F1380-1265-67D1-D968-91D693898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Oval 423">
              <a:extLst>
                <a:ext uri="{FF2B5EF4-FFF2-40B4-BE49-F238E27FC236}">
                  <a16:creationId xmlns:a16="http://schemas.microsoft.com/office/drawing/2014/main" id="{0A622C07-3947-FAD2-528B-27AF2B35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424">
              <a:extLst>
                <a:ext uri="{FF2B5EF4-FFF2-40B4-BE49-F238E27FC236}">
                  <a16:creationId xmlns:a16="http://schemas.microsoft.com/office/drawing/2014/main" id="{33700F74-B2AD-6744-72B6-F3E39EB3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425">
              <a:extLst>
                <a:ext uri="{FF2B5EF4-FFF2-40B4-BE49-F238E27FC236}">
                  <a16:creationId xmlns:a16="http://schemas.microsoft.com/office/drawing/2014/main" id="{4604B4BF-BFED-4B18-1FE5-DEE62BEC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426">
              <a:extLst>
                <a:ext uri="{FF2B5EF4-FFF2-40B4-BE49-F238E27FC236}">
                  <a16:creationId xmlns:a16="http://schemas.microsoft.com/office/drawing/2014/main" id="{DD7668BD-A509-3D51-7EB3-341017F3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438">
              <a:extLst>
                <a:ext uri="{FF2B5EF4-FFF2-40B4-BE49-F238E27FC236}">
                  <a16:creationId xmlns:a16="http://schemas.microsoft.com/office/drawing/2014/main" id="{DD75E43B-E4FE-C071-6475-6E9AA592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439">
              <a:extLst>
                <a:ext uri="{FF2B5EF4-FFF2-40B4-BE49-F238E27FC236}">
                  <a16:creationId xmlns:a16="http://schemas.microsoft.com/office/drawing/2014/main" id="{AEE3F1F0-DF03-534B-A7F0-D8C39AD8C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440">
              <a:extLst>
                <a:ext uri="{FF2B5EF4-FFF2-40B4-BE49-F238E27FC236}">
                  <a16:creationId xmlns:a16="http://schemas.microsoft.com/office/drawing/2014/main" id="{3EE85BE1-B377-6562-B18B-C86AF7EAB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441">
              <a:extLst>
                <a:ext uri="{FF2B5EF4-FFF2-40B4-BE49-F238E27FC236}">
                  <a16:creationId xmlns:a16="http://schemas.microsoft.com/office/drawing/2014/main" id="{1079F667-3BAE-B9FC-39D8-0B7D5522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442">
              <a:extLst>
                <a:ext uri="{FF2B5EF4-FFF2-40B4-BE49-F238E27FC236}">
                  <a16:creationId xmlns:a16="http://schemas.microsoft.com/office/drawing/2014/main" id="{1A8229DA-F2FC-2258-6A97-CACA3647F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443">
              <a:extLst>
                <a:ext uri="{FF2B5EF4-FFF2-40B4-BE49-F238E27FC236}">
                  <a16:creationId xmlns:a16="http://schemas.microsoft.com/office/drawing/2014/main" id="{A6B889E4-86A2-D6BB-4E89-9E518FB66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444">
              <a:extLst>
                <a:ext uri="{FF2B5EF4-FFF2-40B4-BE49-F238E27FC236}">
                  <a16:creationId xmlns:a16="http://schemas.microsoft.com/office/drawing/2014/main" id="{91C05C8B-E2B5-FBB0-F2F7-F44BC3CC9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445">
              <a:extLst>
                <a:ext uri="{FF2B5EF4-FFF2-40B4-BE49-F238E27FC236}">
                  <a16:creationId xmlns:a16="http://schemas.microsoft.com/office/drawing/2014/main" id="{444E9AF6-8755-7C64-BFD7-A9F950C1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446">
              <a:extLst>
                <a:ext uri="{FF2B5EF4-FFF2-40B4-BE49-F238E27FC236}">
                  <a16:creationId xmlns:a16="http://schemas.microsoft.com/office/drawing/2014/main" id="{175EB41E-4D10-DB22-CEE6-C594CB975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458">
              <a:extLst>
                <a:ext uri="{FF2B5EF4-FFF2-40B4-BE49-F238E27FC236}">
                  <a16:creationId xmlns:a16="http://schemas.microsoft.com/office/drawing/2014/main" id="{DCBF36C2-DB00-A5A1-45F1-4918F70D4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459">
              <a:extLst>
                <a:ext uri="{FF2B5EF4-FFF2-40B4-BE49-F238E27FC236}">
                  <a16:creationId xmlns:a16="http://schemas.microsoft.com/office/drawing/2014/main" id="{883BC502-346B-51B9-21DA-3E38CD9C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460">
              <a:extLst>
                <a:ext uri="{FF2B5EF4-FFF2-40B4-BE49-F238E27FC236}">
                  <a16:creationId xmlns:a16="http://schemas.microsoft.com/office/drawing/2014/main" id="{CD587E87-DA3F-2731-ED6A-A2BECE89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461">
              <a:extLst>
                <a:ext uri="{FF2B5EF4-FFF2-40B4-BE49-F238E27FC236}">
                  <a16:creationId xmlns:a16="http://schemas.microsoft.com/office/drawing/2014/main" id="{B0DF18A7-F748-833D-6F38-E692D17B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462">
              <a:extLst>
                <a:ext uri="{FF2B5EF4-FFF2-40B4-BE49-F238E27FC236}">
                  <a16:creationId xmlns:a16="http://schemas.microsoft.com/office/drawing/2014/main" id="{B8DC9E4C-5632-F456-EC8B-47B71E90C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463">
              <a:extLst>
                <a:ext uri="{FF2B5EF4-FFF2-40B4-BE49-F238E27FC236}">
                  <a16:creationId xmlns:a16="http://schemas.microsoft.com/office/drawing/2014/main" id="{224D6AD8-8860-B9B8-6500-250F0D00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464">
              <a:extLst>
                <a:ext uri="{FF2B5EF4-FFF2-40B4-BE49-F238E27FC236}">
                  <a16:creationId xmlns:a16="http://schemas.microsoft.com/office/drawing/2014/main" id="{2526F84F-5990-5AF4-12A5-AE0260D2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65">
              <a:extLst>
                <a:ext uri="{FF2B5EF4-FFF2-40B4-BE49-F238E27FC236}">
                  <a16:creationId xmlns:a16="http://schemas.microsoft.com/office/drawing/2014/main" id="{5B9EDAF2-3C73-B9C8-AD80-EBFD1D4A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66">
              <a:extLst>
                <a:ext uri="{FF2B5EF4-FFF2-40B4-BE49-F238E27FC236}">
                  <a16:creationId xmlns:a16="http://schemas.microsoft.com/office/drawing/2014/main" id="{5F3E8B48-663A-FC3C-A20A-9C809237B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78">
              <a:extLst>
                <a:ext uri="{FF2B5EF4-FFF2-40B4-BE49-F238E27FC236}">
                  <a16:creationId xmlns:a16="http://schemas.microsoft.com/office/drawing/2014/main" id="{889B1847-B8A1-9F90-EB67-AF88461F3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79">
              <a:extLst>
                <a:ext uri="{FF2B5EF4-FFF2-40B4-BE49-F238E27FC236}">
                  <a16:creationId xmlns:a16="http://schemas.microsoft.com/office/drawing/2014/main" id="{23ABE28F-1750-120F-73A6-7A56387F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80">
              <a:extLst>
                <a:ext uri="{FF2B5EF4-FFF2-40B4-BE49-F238E27FC236}">
                  <a16:creationId xmlns:a16="http://schemas.microsoft.com/office/drawing/2014/main" id="{CE632F18-A503-30C9-C781-D204692C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81">
              <a:extLst>
                <a:ext uri="{FF2B5EF4-FFF2-40B4-BE49-F238E27FC236}">
                  <a16:creationId xmlns:a16="http://schemas.microsoft.com/office/drawing/2014/main" id="{2726E7E1-5851-2A56-8887-6E9C34470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82">
              <a:extLst>
                <a:ext uri="{FF2B5EF4-FFF2-40B4-BE49-F238E27FC236}">
                  <a16:creationId xmlns:a16="http://schemas.microsoft.com/office/drawing/2014/main" id="{58127C24-66B5-96CA-063B-3B01BE36A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83">
              <a:extLst>
                <a:ext uri="{FF2B5EF4-FFF2-40B4-BE49-F238E27FC236}">
                  <a16:creationId xmlns:a16="http://schemas.microsoft.com/office/drawing/2014/main" id="{2ABE6A1A-6C7B-290F-EDB0-7FF1237A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84">
              <a:extLst>
                <a:ext uri="{FF2B5EF4-FFF2-40B4-BE49-F238E27FC236}">
                  <a16:creationId xmlns:a16="http://schemas.microsoft.com/office/drawing/2014/main" id="{F0E62C1B-663F-80AF-8321-54602A417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85">
              <a:extLst>
                <a:ext uri="{FF2B5EF4-FFF2-40B4-BE49-F238E27FC236}">
                  <a16:creationId xmlns:a16="http://schemas.microsoft.com/office/drawing/2014/main" id="{73BD2C78-A762-E441-665E-6CE963CB0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86">
              <a:extLst>
                <a:ext uri="{FF2B5EF4-FFF2-40B4-BE49-F238E27FC236}">
                  <a16:creationId xmlns:a16="http://schemas.microsoft.com/office/drawing/2014/main" id="{52BF5C7B-7A16-0A4E-92A1-40CFD68E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Oval 498">
              <a:extLst>
                <a:ext uri="{FF2B5EF4-FFF2-40B4-BE49-F238E27FC236}">
                  <a16:creationId xmlns:a16="http://schemas.microsoft.com/office/drawing/2014/main" id="{A9B6EBF9-5D49-757B-0CA7-12610CBC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499">
              <a:extLst>
                <a:ext uri="{FF2B5EF4-FFF2-40B4-BE49-F238E27FC236}">
                  <a16:creationId xmlns:a16="http://schemas.microsoft.com/office/drawing/2014/main" id="{966657A0-0F0E-1C63-C404-7BF1298D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500">
              <a:extLst>
                <a:ext uri="{FF2B5EF4-FFF2-40B4-BE49-F238E27FC236}">
                  <a16:creationId xmlns:a16="http://schemas.microsoft.com/office/drawing/2014/main" id="{8007A4C1-9B1C-A370-710E-441C7580A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501">
              <a:extLst>
                <a:ext uri="{FF2B5EF4-FFF2-40B4-BE49-F238E27FC236}">
                  <a16:creationId xmlns:a16="http://schemas.microsoft.com/office/drawing/2014/main" id="{6B25AB31-F268-E9C7-2DEA-F863A11CF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502">
              <a:extLst>
                <a:ext uri="{FF2B5EF4-FFF2-40B4-BE49-F238E27FC236}">
                  <a16:creationId xmlns:a16="http://schemas.microsoft.com/office/drawing/2014/main" id="{542939A6-1CB8-84E4-137F-482766BBA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503">
              <a:extLst>
                <a:ext uri="{FF2B5EF4-FFF2-40B4-BE49-F238E27FC236}">
                  <a16:creationId xmlns:a16="http://schemas.microsoft.com/office/drawing/2014/main" id="{2FE383A4-E6B4-3475-34EC-E492B824E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504">
              <a:extLst>
                <a:ext uri="{FF2B5EF4-FFF2-40B4-BE49-F238E27FC236}">
                  <a16:creationId xmlns:a16="http://schemas.microsoft.com/office/drawing/2014/main" id="{6590492A-1725-C873-028B-DA42C49D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505">
              <a:extLst>
                <a:ext uri="{FF2B5EF4-FFF2-40B4-BE49-F238E27FC236}">
                  <a16:creationId xmlns:a16="http://schemas.microsoft.com/office/drawing/2014/main" id="{17E6B995-FB8A-6C6B-FD19-CAC0FA23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506">
              <a:extLst>
                <a:ext uri="{FF2B5EF4-FFF2-40B4-BE49-F238E27FC236}">
                  <a16:creationId xmlns:a16="http://schemas.microsoft.com/office/drawing/2014/main" id="{9F673227-B9D9-7770-CB98-D636A2F7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518">
              <a:extLst>
                <a:ext uri="{FF2B5EF4-FFF2-40B4-BE49-F238E27FC236}">
                  <a16:creationId xmlns:a16="http://schemas.microsoft.com/office/drawing/2014/main" id="{62087375-8B7C-CFBD-AB9F-7FD0F640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519">
              <a:extLst>
                <a:ext uri="{FF2B5EF4-FFF2-40B4-BE49-F238E27FC236}">
                  <a16:creationId xmlns:a16="http://schemas.microsoft.com/office/drawing/2014/main" id="{FF50F5B4-0CB5-0987-DF03-BD14FD57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520">
              <a:extLst>
                <a:ext uri="{FF2B5EF4-FFF2-40B4-BE49-F238E27FC236}">
                  <a16:creationId xmlns:a16="http://schemas.microsoft.com/office/drawing/2014/main" id="{488A1A2E-76FE-2D27-EB1B-7E8A4AB38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521">
              <a:extLst>
                <a:ext uri="{FF2B5EF4-FFF2-40B4-BE49-F238E27FC236}">
                  <a16:creationId xmlns:a16="http://schemas.microsoft.com/office/drawing/2014/main" id="{552D5C29-F7D2-7AB5-A591-F3613F1AC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522">
              <a:extLst>
                <a:ext uri="{FF2B5EF4-FFF2-40B4-BE49-F238E27FC236}">
                  <a16:creationId xmlns:a16="http://schemas.microsoft.com/office/drawing/2014/main" id="{BD754D84-EAAB-F582-0BBA-0501AFDC6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523">
              <a:extLst>
                <a:ext uri="{FF2B5EF4-FFF2-40B4-BE49-F238E27FC236}">
                  <a16:creationId xmlns:a16="http://schemas.microsoft.com/office/drawing/2014/main" id="{2FE5699C-FA59-7C15-7E00-504A9DDD5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524">
              <a:extLst>
                <a:ext uri="{FF2B5EF4-FFF2-40B4-BE49-F238E27FC236}">
                  <a16:creationId xmlns:a16="http://schemas.microsoft.com/office/drawing/2014/main" id="{651EB620-5037-7848-B71E-27DD5511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525">
              <a:extLst>
                <a:ext uri="{FF2B5EF4-FFF2-40B4-BE49-F238E27FC236}">
                  <a16:creationId xmlns:a16="http://schemas.microsoft.com/office/drawing/2014/main" id="{287495E5-D062-86D2-7B15-781D42DD3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526">
              <a:extLst>
                <a:ext uri="{FF2B5EF4-FFF2-40B4-BE49-F238E27FC236}">
                  <a16:creationId xmlns:a16="http://schemas.microsoft.com/office/drawing/2014/main" id="{88765278-BAB6-8B26-E71C-A2A37A8E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538">
              <a:extLst>
                <a:ext uri="{FF2B5EF4-FFF2-40B4-BE49-F238E27FC236}">
                  <a16:creationId xmlns:a16="http://schemas.microsoft.com/office/drawing/2014/main" id="{280FAA7F-6E56-3ADB-635A-64A7C9D66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539">
              <a:extLst>
                <a:ext uri="{FF2B5EF4-FFF2-40B4-BE49-F238E27FC236}">
                  <a16:creationId xmlns:a16="http://schemas.microsoft.com/office/drawing/2014/main" id="{F1CA953F-935F-99A9-A9D0-32B87414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Oval 540">
              <a:extLst>
                <a:ext uri="{FF2B5EF4-FFF2-40B4-BE49-F238E27FC236}">
                  <a16:creationId xmlns:a16="http://schemas.microsoft.com/office/drawing/2014/main" id="{A2BD971E-C1F3-3EE2-885A-0BBB931E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Oval 541">
              <a:extLst>
                <a:ext uri="{FF2B5EF4-FFF2-40B4-BE49-F238E27FC236}">
                  <a16:creationId xmlns:a16="http://schemas.microsoft.com/office/drawing/2014/main" id="{7CD8A42E-965C-0622-EBF2-DD321A688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542">
              <a:extLst>
                <a:ext uri="{FF2B5EF4-FFF2-40B4-BE49-F238E27FC236}">
                  <a16:creationId xmlns:a16="http://schemas.microsoft.com/office/drawing/2014/main" id="{3EAD89AC-A1D0-DE97-F58D-841B1CAF8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543">
              <a:extLst>
                <a:ext uri="{FF2B5EF4-FFF2-40B4-BE49-F238E27FC236}">
                  <a16:creationId xmlns:a16="http://schemas.microsoft.com/office/drawing/2014/main" id="{37D0DA9C-D931-47C1-585E-4B5E37D3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544">
              <a:extLst>
                <a:ext uri="{FF2B5EF4-FFF2-40B4-BE49-F238E27FC236}">
                  <a16:creationId xmlns:a16="http://schemas.microsoft.com/office/drawing/2014/main" id="{7DFB1291-9CA4-F5CD-3484-35745859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545">
              <a:extLst>
                <a:ext uri="{FF2B5EF4-FFF2-40B4-BE49-F238E27FC236}">
                  <a16:creationId xmlns:a16="http://schemas.microsoft.com/office/drawing/2014/main" id="{47CF6E9F-7D01-9A86-693F-C46DA7DDE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546">
              <a:extLst>
                <a:ext uri="{FF2B5EF4-FFF2-40B4-BE49-F238E27FC236}">
                  <a16:creationId xmlns:a16="http://schemas.microsoft.com/office/drawing/2014/main" id="{F8DEE803-103E-1401-2CE5-8CAA33192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558">
              <a:extLst>
                <a:ext uri="{FF2B5EF4-FFF2-40B4-BE49-F238E27FC236}">
                  <a16:creationId xmlns:a16="http://schemas.microsoft.com/office/drawing/2014/main" id="{0ED4F428-05EC-278D-F537-E65F2AD6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559">
              <a:extLst>
                <a:ext uri="{FF2B5EF4-FFF2-40B4-BE49-F238E27FC236}">
                  <a16:creationId xmlns:a16="http://schemas.microsoft.com/office/drawing/2014/main" id="{D23680CE-EE32-9D4B-F937-5E289E09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560">
              <a:extLst>
                <a:ext uri="{FF2B5EF4-FFF2-40B4-BE49-F238E27FC236}">
                  <a16:creationId xmlns:a16="http://schemas.microsoft.com/office/drawing/2014/main" id="{F2FBD485-0B2D-9920-671B-55B79187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561">
              <a:extLst>
                <a:ext uri="{FF2B5EF4-FFF2-40B4-BE49-F238E27FC236}">
                  <a16:creationId xmlns:a16="http://schemas.microsoft.com/office/drawing/2014/main" id="{9749950D-CAAB-634D-CB5D-3C47476B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562">
              <a:extLst>
                <a:ext uri="{FF2B5EF4-FFF2-40B4-BE49-F238E27FC236}">
                  <a16:creationId xmlns:a16="http://schemas.microsoft.com/office/drawing/2014/main" id="{A8CD0094-4C5E-4866-485A-B5C89FBC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63">
              <a:extLst>
                <a:ext uri="{FF2B5EF4-FFF2-40B4-BE49-F238E27FC236}">
                  <a16:creationId xmlns:a16="http://schemas.microsoft.com/office/drawing/2014/main" id="{902D397A-F24B-4B90-493A-F4F11818C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64">
              <a:extLst>
                <a:ext uri="{FF2B5EF4-FFF2-40B4-BE49-F238E27FC236}">
                  <a16:creationId xmlns:a16="http://schemas.microsoft.com/office/drawing/2014/main" id="{93F5FDD9-BF5E-1FF7-7B5B-C9D28444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65">
              <a:extLst>
                <a:ext uri="{FF2B5EF4-FFF2-40B4-BE49-F238E27FC236}">
                  <a16:creationId xmlns:a16="http://schemas.microsoft.com/office/drawing/2014/main" id="{12CB7798-A9BA-86E7-BFD6-67991D265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66">
              <a:extLst>
                <a:ext uri="{FF2B5EF4-FFF2-40B4-BE49-F238E27FC236}">
                  <a16:creationId xmlns:a16="http://schemas.microsoft.com/office/drawing/2014/main" id="{35CC3D27-A9C3-F257-2595-C308C1034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78">
              <a:extLst>
                <a:ext uri="{FF2B5EF4-FFF2-40B4-BE49-F238E27FC236}">
                  <a16:creationId xmlns:a16="http://schemas.microsoft.com/office/drawing/2014/main" id="{FB6A6B79-7196-5F30-83C5-E661F62AD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79">
              <a:extLst>
                <a:ext uri="{FF2B5EF4-FFF2-40B4-BE49-F238E27FC236}">
                  <a16:creationId xmlns:a16="http://schemas.microsoft.com/office/drawing/2014/main" id="{ACCDE85C-D16D-8078-5B1D-E319B2100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80">
              <a:extLst>
                <a:ext uri="{FF2B5EF4-FFF2-40B4-BE49-F238E27FC236}">
                  <a16:creationId xmlns:a16="http://schemas.microsoft.com/office/drawing/2014/main" id="{E7E030AF-2117-1E95-7A3C-26C210680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581">
              <a:extLst>
                <a:ext uri="{FF2B5EF4-FFF2-40B4-BE49-F238E27FC236}">
                  <a16:creationId xmlns:a16="http://schemas.microsoft.com/office/drawing/2014/main" id="{D0BA4B7C-7D0D-A9AB-2F54-506BDEC4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82">
              <a:extLst>
                <a:ext uri="{FF2B5EF4-FFF2-40B4-BE49-F238E27FC236}">
                  <a16:creationId xmlns:a16="http://schemas.microsoft.com/office/drawing/2014/main" id="{24A27BDA-E4EF-A3F6-B228-79D7F1DD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Oval 583">
              <a:extLst>
                <a:ext uri="{FF2B5EF4-FFF2-40B4-BE49-F238E27FC236}">
                  <a16:creationId xmlns:a16="http://schemas.microsoft.com/office/drawing/2014/main" id="{19F8FDC6-BBB5-9668-0BF9-F8CA04CCA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84">
              <a:extLst>
                <a:ext uri="{FF2B5EF4-FFF2-40B4-BE49-F238E27FC236}">
                  <a16:creationId xmlns:a16="http://schemas.microsoft.com/office/drawing/2014/main" id="{46561AC7-4FF6-8609-A70B-8731EF8D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85">
              <a:extLst>
                <a:ext uri="{FF2B5EF4-FFF2-40B4-BE49-F238E27FC236}">
                  <a16:creationId xmlns:a16="http://schemas.microsoft.com/office/drawing/2014/main" id="{CD243D5B-D624-44D1-7128-2718A92B9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86">
              <a:extLst>
                <a:ext uri="{FF2B5EF4-FFF2-40B4-BE49-F238E27FC236}">
                  <a16:creationId xmlns:a16="http://schemas.microsoft.com/office/drawing/2014/main" id="{6FCE0821-1603-D818-BF41-DA230C1B2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98">
              <a:extLst>
                <a:ext uri="{FF2B5EF4-FFF2-40B4-BE49-F238E27FC236}">
                  <a16:creationId xmlns:a16="http://schemas.microsoft.com/office/drawing/2014/main" id="{4032C210-123B-4376-C021-B8040963C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99">
              <a:extLst>
                <a:ext uri="{FF2B5EF4-FFF2-40B4-BE49-F238E27FC236}">
                  <a16:creationId xmlns:a16="http://schemas.microsoft.com/office/drawing/2014/main" id="{8E148FB6-F375-8C00-C084-38E1244C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600">
              <a:extLst>
                <a:ext uri="{FF2B5EF4-FFF2-40B4-BE49-F238E27FC236}">
                  <a16:creationId xmlns:a16="http://schemas.microsoft.com/office/drawing/2014/main" id="{154FB0AE-0163-ABC3-6ED3-B46C83BE3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601">
              <a:extLst>
                <a:ext uri="{FF2B5EF4-FFF2-40B4-BE49-F238E27FC236}">
                  <a16:creationId xmlns:a16="http://schemas.microsoft.com/office/drawing/2014/main" id="{FDE8E50C-19C7-5E02-0FD1-BE673B6A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602">
              <a:extLst>
                <a:ext uri="{FF2B5EF4-FFF2-40B4-BE49-F238E27FC236}">
                  <a16:creationId xmlns:a16="http://schemas.microsoft.com/office/drawing/2014/main" id="{AF11D378-E10E-38C5-6320-915A93D8F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603">
              <a:extLst>
                <a:ext uri="{FF2B5EF4-FFF2-40B4-BE49-F238E27FC236}">
                  <a16:creationId xmlns:a16="http://schemas.microsoft.com/office/drawing/2014/main" id="{88AC84B2-423A-266A-7947-A247E3F6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604">
              <a:extLst>
                <a:ext uri="{FF2B5EF4-FFF2-40B4-BE49-F238E27FC236}">
                  <a16:creationId xmlns:a16="http://schemas.microsoft.com/office/drawing/2014/main" id="{794D33B5-B0C9-62FB-32F5-39A306864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605">
              <a:extLst>
                <a:ext uri="{FF2B5EF4-FFF2-40B4-BE49-F238E27FC236}">
                  <a16:creationId xmlns:a16="http://schemas.microsoft.com/office/drawing/2014/main" id="{478948BC-BDE8-9745-EFA7-FD01D5C85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606">
              <a:extLst>
                <a:ext uri="{FF2B5EF4-FFF2-40B4-BE49-F238E27FC236}">
                  <a16:creationId xmlns:a16="http://schemas.microsoft.com/office/drawing/2014/main" id="{11154CF6-C37F-331B-0598-E42434A0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Serial Implementation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20456" y="2705887"/>
            <a:ext cx="6883130" cy="449827"/>
          </a:xfrm>
        </p:spPr>
        <p:txBody>
          <a:bodyPr/>
          <a:lstStyle/>
          <a:p>
            <a:pPr lvl="0"/>
            <a:r>
              <a:rPr lang="en-US" dirty="0"/>
              <a:t>For QuickSort Algorithm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846731" y="1011249"/>
            <a:ext cx="1117869" cy="648552"/>
          </a:xfrm>
        </p:spPr>
        <p:txBody>
          <a:bodyPr/>
          <a:lstStyle/>
          <a:p>
            <a:pPr lvl="0"/>
            <a:r>
              <a:rPr lang="en-US" sz="4400" dirty="0"/>
              <a:t>02</a:t>
            </a:r>
          </a:p>
        </p:txBody>
      </p: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AE21D6-1FBA-6222-2C93-3040B7E7AA37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10" name="Freeform 352">
              <a:extLst>
                <a:ext uri="{FF2B5EF4-FFF2-40B4-BE49-F238E27FC236}">
                  <a16:creationId xmlns:a16="http://schemas.microsoft.com/office/drawing/2014/main" id="{FEBE4FC3-256D-9A7F-BEE7-8F03B08F4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3">
              <a:extLst>
                <a:ext uri="{FF2B5EF4-FFF2-40B4-BE49-F238E27FC236}">
                  <a16:creationId xmlns:a16="http://schemas.microsoft.com/office/drawing/2014/main" id="{AD361824-1CBF-F6A8-5679-3D9F04501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54">
              <a:extLst>
                <a:ext uri="{FF2B5EF4-FFF2-40B4-BE49-F238E27FC236}">
                  <a16:creationId xmlns:a16="http://schemas.microsoft.com/office/drawing/2014/main" id="{4D575830-2BF5-BE3A-2D76-AF2B5292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55">
              <a:extLst>
                <a:ext uri="{FF2B5EF4-FFF2-40B4-BE49-F238E27FC236}">
                  <a16:creationId xmlns:a16="http://schemas.microsoft.com/office/drawing/2014/main" id="{9389F3D5-A0CD-3387-1119-B0778ADD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56">
              <a:extLst>
                <a:ext uri="{FF2B5EF4-FFF2-40B4-BE49-F238E27FC236}">
                  <a16:creationId xmlns:a16="http://schemas.microsoft.com/office/drawing/2014/main" id="{10FFD2BA-4E05-D9AD-5403-783ED1080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5" name="Freeform 352">
            <a:extLst>
              <a:ext uri="{FF2B5EF4-FFF2-40B4-BE49-F238E27FC236}">
                <a16:creationId xmlns:a16="http://schemas.microsoft.com/office/drawing/2014/main" id="{B63B8503-C19F-2758-A2C0-FAD7944B8463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5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Serial Implementation</a:t>
            </a:r>
          </a:p>
        </p:txBody>
      </p:sp>
      <p:sp>
        <p:nvSpPr>
          <p:cNvPr id="96" name="Rectangle: Single Corner Rounded 3">
            <a:extLst>
              <a:ext uri="{FF2B5EF4-FFF2-40B4-BE49-F238E27FC236}">
                <a16:creationId xmlns:a16="http://schemas.microsoft.com/office/drawing/2014/main" id="{B89F18B5-98CD-E4AA-6EF9-EB2409AF1513}"/>
              </a:ext>
            </a:extLst>
          </p:cNvPr>
          <p:cNvSpPr/>
          <p:nvPr/>
        </p:nvSpPr>
        <p:spPr>
          <a:xfrm>
            <a:off x="-135854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reeform 881">
            <a:extLst>
              <a:ext uri="{FF2B5EF4-FFF2-40B4-BE49-F238E27FC236}">
                <a16:creationId xmlns:a16="http://schemas.microsoft.com/office/drawing/2014/main" id="{4859C68B-3542-5294-4F02-7BD9EF8EE21E}"/>
              </a:ext>
            </a:extLst>
          </p:cNvPr>
          <p:cNvSpPr>
            <a:spLocks/>
          </p:cNvSpPr>
          <p:nvPr/>
        </p:nvSpPr>
        <p:spPr bwMode="auto">
          <a:xfrm rot="5400000">
            <a:off x="-813070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98" name="Group 894">
            <a:extLst>
              <a:ext uri="{FF2B5EF4-FFF2-40B4-BE49-F238E27FC236}">
                <a16:creationId xmlns:a16="http://schemas.microsoft.com/office/drawing/2014/main" id="{120BDD3B-D616-3B81-E2CC-5315B5B1BA14}"/>
              </a:ext>
            </a:extLst>
          </p:cNvPr>
          <p:cNvGrpSpPr/>
          <p:nvPr/>
        </p:nvGrpSpPr>
        <p:grpSpPr>
          <a:xfrm>
            <a:off x="-36209" y="5143500"/>
            <a:ext cx="1658248" cy="1282517"/>
            <a:chOff x="5136226" y="2246221"/>
            <a:chExt cx="1254126" cy="969962"/>
          </a:xfrm>
        </p:grpSpPr>
        <p:sp>
          <p:nvSpPr>
            <p:cNvPr id="99" name="Freeform 353">
              <a:extLst>
                <a:ext uri="{FF2B5EF4-FFF2-40B4-BE49-F238E27FC236}">
                  <a16:creationId xmlns:a16="http://schemas.microsoft.com/office/drawing/2014/main" id="{04B314C3-52D0-9539-7546-BAA18324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0" name="Freeform 354">
              <a:extLst>
                <a:ext uri="{FF2B5EF4-FFF2-40B4-BE49-F238E27FC236}">
                  <a16:creationId xmlns:a16="http://schemas.microsoft.com/office/drawing/2014/main" id="{4D72F5B7-5DC9-37C9-718E-9C08783C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1" name="Freeform 355">
              <a:extLst>
                <a:ext uri="{FF2B5EF4-FFF2-40B4-BE49-F238E27FC236}">
                  <a16:creationId xmlns:a16="http://schemas.microsoft.com/office/drawing/2014/main" id="{DF132B2B-AC38-B94E-DDA3-F99F27AA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" name="Freeform 356">
              <a:extLst>
                <a:ext uri="{FF2B5EF4-FFF2-40B4-BE49-F238E27FC236}">
                  <a16:creationId xmlns:a16="http://schemas.microsoft.com/office/drawing/2014/main" id="{4BE00ECB-B8A8-E029-E024-EB4D960D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107DE2-03DB-0CD7-D686-D9D31D4F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9" y="1191837"/>
            <a:ext cx="3758389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E8C21-A248-E691-DE17-BA1FACBF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349" y="1748097"/>
            <a:ext cx="3226751" cy="20497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C15426-7F68-CD83-930D-F9F2628D5B32}"/>
              </a:ext>
            </a:extLst>
          </p:cNvPr>
          <p:cNvGrpSpPr/>
          <p:nvPr/>
        </p:nvGrpSpPr>
        <p:grpSpPr>
          <a:xfrm>
            <a:off x="7299731" y="-1287765"/>
            <a:ext cx="2300556" cy="2575530"/>
            <a:chOff x="3238240" y="323850"/>
            <a:chExt cx="1739901" cy="1947863"/>
          </a:xfrm>
        </p:grpSpPr>
        <p:sp>
          <p:nvSpPr>
            <p:cNvPr id="13" name="Freeform 352">
              <a:extLst>
                <a:ext uri="{FF2B5EF4-FFF2-40B4-BE49-F238E27FC236}">
                  <a16:creationId xmlns:a16="http://schemas.microsoft.com/office/drawing/2014/main" id="{04F9C043-610B-335B-42B6-0BB114BB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53">
              <a:extLst>
                <a:ext uri="{FF2B5EF4-FFF2-40B4-BE49-F238E27FC236}">
                  <a16:creationId xmlns:a16="http://schemas.microsoft.com/office/drawing/2014/main" id="{A82AD488-004C-D281-0BCB-C3F3F9BCF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54">
              <a:extLst>
                <a:ext uri="{FF2B5EF4-FFF2-40B4-BE49-F238E27FC236}">
                  <a16:creationId xmlns:a16="http://schemas.microsoft.com/office/drawing/2014/main" id="{771536F2-173D-EB12-8511-2685B1B59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55">
              <a:extLst>
                <a:ext uri="{FF2B5EF4-FFF2-40B4-BE49-F238E27FC236}">
                  <a16:creationId xmlns:a16="http://schemas.microsoft.com/office/drawing/2014/main" id="{EA437A14-D362-28AC-497E-266632111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56">
              <a:extLst>
                <a:ext uri="{FF2B5EF4-FFF2-40B4-BE49-F238E27FC236}">
                  <a16:creationId xmlns:a16="http://schemas.microsoft.com/office/drawing/2014/main" id="{2E45C863-42CB-2579-196E-3B6818AED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8" name="Freeform 352">
            <a:extLst>
              <a:ext uri="{FF2B5EF4-FFF2-40B4-BE49-F238E27FC236}">
                <a16:creationId xmlns:a16="http://schemas.microsoft.com/office/drawing/2014/main" id="{DBCD2651-98BB-1878-27F9-FB02493E6FEC}"/>
              </a:ext>
            </a:extLst>
          </p:cNvPr>
          <p:cNvSpPr>
            <a:spLocks/>
          </p:cNvSpPr>
          <p:nvPr/>
        </p:nvSpPr>
        <p:spPr bwMode="auto">
          <a:xfrm>
            <a:off x="7505439" y="-3113636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9" name="Grupo 397">
            <a:extLst>
              <a:ext uri="{FF2B5EF4-FFF2-40B4-BE49-F238E27FC236}">
                <a16:creationId xmlns:a16="http://schemas.microsoft.com/office/drawing/2014/main" id="{1F97FC6A-3A6F-A5E6-71D7-BF0A35236BD5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0" name="Oval 357">
              <a:extLst>
                <a:ext uri="{FF2B5EF4-FFF2-40B4-BE49-F238E27FC236}">
                  <a16:creationId xmlns:a16="http://schemas.microsoft.com/office/drawing/2014/main" id="{538A0B2E-0DE5-A82F-C0B9-937CBC18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58">
              <a:extLst>
                <a:ext uri="{FF2B5EF4-FFF2-40B4-BE49-F238E27FC236}">
                  <a16:creationId xmlns:a16="http://schemas.microsoft.com/office/drawing/2014/main" id="{96987B0B-39C4-6E82-E613-EAAC127CB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59">
              <a:extLst>
                <a:ext uri="{FF2B5EF4-FFF2-40B4-BE49-F238E27FC236}">
                  <a16:creationId xmlns:a16="http://schemas.microsoft.com/office/drawing/2014/main" id="{72D625DC-6037-6803-421F-E2B31245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60">
              <a:extLst>
                <a:ext uri="{FF2B5EF4-FFF2-40B4-BE49-F238E27FC236}">
                  <a16:creationId xmlns:a16="http://schemas.microsoft.com/office/drawing/2014/main" id="{4E276635-FBA1-59B3-B10B-AA3C803D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61">
              <a:extLst>
                <a:ext uri="{FF2B5EF4-FFF2-40B4-BE49-F238E27FC236}">
                  <a16:creationId xmlns:a16="http://schemas.microsoft.com/office/drawing/2014/main" id="{07129060-22A2-5374-67E3-45551DF5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62">
              <a:extLst>
                <a:ext uri="{FF2B5EF4-FFF2-40B4-BE49-F238E27FC236}">
                  <a16:creationId xmlns:a16="http://schemas.microsoft.com/office/drawing/2014/main" id="{E056AD11-E553-1D90-E10A-1B8ABCB72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63">
              <a:extLst>
                <a:ext uri="{FF2B5EF4-FFF2-40B4-BE49-F238E27FC236}">
                  <a16:creationId xmlns:a16="http://schemas.microsoft.com/office/drawing/2014/main" id="{CDE89DAF-8CA4-30AB-7482-0A31A2FE7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64">
              <a:extLst>
                <a:ext uri="{FF2B5EF4-FFF2-40B4-BE49-F238E27FC236}">
                  <a16:creationId xmlns:a16="http://schemas.microsoft.com/office/drawing/2014/main" id="{F6CEDBB0-9815-6860-0AFC-13AD566AE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65">
              <a:extLst>
                <a:ext uri="{FF2B5EF4-FFF2-40B4-BE49-F238E27FC236}">
                  <a16:creationId xmlns:a16="http://schemas.microsoft.com/office/drawing/2014/main" id="{D6EFC825-3ED9-BE72-615B-26D178D6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1BE185A-3ACF-DE4D-E196-6CB6D803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D48D71AC-D705-FB97-107E-4FCD276B9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C844073D-442D-6EFA-39C5-7C86A45DD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0342E39F-CD1E-853F-1799-5BC4CAB9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4F7C3F6D-0FEF-8926-90E5-EBFF12F7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FA119E70-536F-7890-01D4-97A129E1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422E70AC-45F1-1E83-A90D-B87313572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738DE8F8-BF80-7A27-6D31-54B12095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D2251B40-96A2-57DF-29BA-C34B49E67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397">
              <a:extLst>
                <a:ext uri="{FF2B5EF4-FFF2-40B4-BE49-F238E27FC236}">
                  <a16:creationId xmlns:a16="http://schemas.microsoft.com/office/drawing/2014/main" id="{1322CB12-E1FE-6B0B-8176-23651F7C1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98">
              <a:extLst>
                <a:ext uri="{FF2B5EF4-FFF2-40B4-BE49-F238E27FC236}">
                  <a16:creationId xmlns:a16="http://schemas.microsoft.com/office/drawing/2014/main" id="{9B8862CE-DA85-1E5C-7031-52A78CD3B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Oval 399">
              <a:extLst>
                <a:ext uri="{FF2B5EF4-FFF2-40B4-BE49-F238E27FC236}">
                  <a16:creationId xmlns:a16="http://schemas.microsoft.com/office/drawing/2014/main" id="{F12B7D6A-0A8F-4069-14EF-68B6946B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Oval 400">
              <a:extLst>
                <a:ext uri="{FF2B5EF4-FFF2-40B4-BE49-F238E27FC236}">
                  <a16:creationId xmlns:a16="http://schemas.microsoft.com/office/drawing/2014/main" id="{79765679-5AB6-270F-EAD1-B35CA943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01">
              <a:extLst>
                <a:ext uri="{FF2B5EF4-FFF2-40B4-BE49-F238E27FC236}">
                  <a16:creationId xmlns:a16="http://schemas.microsoft.com/office/drawing/2014/main" id="{B500926D-0970-994A-1537-7A3692A76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02">
              <a:extLst>
                <a:ext uri="{FF2B5EF4-FFF2-40B4-BE49-F238E27FC236}">
                  <a16:creationId xmlns:a16="http://schemas.microsoft.com/office/drawing/2014/main" id="{9EF06721-154C-0550-6246-FC20A11EB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403">
              <a:extLst>
                <a:ext uri="{FF2B5EF4-FFF2-40B4-BE49-F238E27FC236}">
                  <a16:creationId xmlns:a16="http://schemas.microsoft.com/office/drawing/2014/main" id="{CB3DEBE7-0055-C5DA-DE41-DFAE22A3B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04">
              <a:extLst>
                <a:ext uri="{FF2B5EF4-FFF2-40B4-BE49-F238E27FC236}">
                  <a16:creationId xmlns:a16="http://schemas.microsoft.com/office/drawing/2014/main" id="{559B41F3-191A-0B05-AD00-DB5A99A8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05">
              <a:extLst>
                <a:ext uri="{FF2B5EF4-FFF2-40B4-BE49-F238E27FC236}">
                  <a16:creationId xmlns:a16="http://schemas.microsoft.com/office/drawing/2014/main" id="{F29C2C40-4382-D7EE-D9FA-689F1358B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18">
              <a:extLst>
                <a:ext uri="{FF2B5EF4-FFF2-40B4-BE49-F238E27FC236}">
                  <a16:creationId xmlns:a16="http://schemas.microsoft.com/office/drawing/2014/main" id="{8F21F009-6C9D-FC1E-EE26-8467282C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19">
              <a:extLst>
                <a:ext uri="{FF2B5EF4-FFF2-40B4-BE49-F238E27FC236}">
                  <a16:creationId xmlns:a16="http://schemas.microsoft.com/office/drawing/2014/main" id="{39057C31-D37F-0968-070C-B2169546C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20">
              <a:extLst>
                <a:ext uri="{FF2B5EF4-FFF2-40B4-BE49-F238E27FC236}">
                  <a16:creationId xmlns:a16="http://schemas.microsoft.com/office/drawing/2014/main" id="{7F9DE7A9-9412-ED50-59B3-91953E77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21">
              <a:extLst>
                <a:ext uri="{FF2B5EF4-FFF2-40B4-BE49-F238E27FC236}">
                  <a16:creationId xmlns:a16="http://schemas.microsoft.com/office/drawing/2014/main" id="{F818B013-AEB1-86C8-C54C-51BC70304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22">
              <a:extLst>
                <a:ext uri="{FF2B5EF4-FFF2-40B4-BE49-F238E27FC236}">
                  <a16:creationId xmlns:a16="http://schemas.microsoft.com/office/drawing/2014/main" id="{ED03D78F-E12F-FE26-4186-C509AC928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Oval 423">
              <a:extLst>
                <a:ext uri="{FF2B5EF4-FFF2-40B4-BE49-F238E27FC236}">
                  <a16:creationId xmlns:a16="http://schemas.microsoft.com/office/drawing/2014/main" id="{A1056056-840B-759C-4D29-FE603F0A4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24">
              <a:extLst>
                <a:ext uri="{FF2B5EF4-FFF2-40B4-BE49-F238E27FC236}">
                  <a16:creationId xmlns:a16="http://schemas.microsoft.com/office/drawing/2014/main" id="{374D0E20-1A6D-D3CF-DF51-135F8F5D7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25">
              <a:extLst>
                <a:ext uri="{FF2B5EF4-FFF2-40B4-BE49-F238E27FC236}">
                  <a16:creationId xmlns:a16="http://schemas.microsoft.com/office/drawing/2014/main" id="{48434B62-3F79-8F0E-E378-2FC9702A2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26">
              <a:extLst>
                <a:ext uri="{FF2B5EF4-FFF2-40B4-BE49-F238E27FC236}">
                  <a16:creationId xmlns:a16="http://schemas.microsoft.com/office/drawing/2014/main" id="{9DFEDD99-4D2E-94B1-872A-FAA9B2A2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38">
              <a:extLst>
                <a:ext uri="{FF2B5EF4-FFF2-40B4-BE49-F238E27FC236}">
                  <a16:creationId xmlns:a16="http://schemas.microsoft.com/office/drawing/2014/main" id="{6A69D6B0-4437-74CF-BD92-7F85ED11E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39">
              <a:extLst>
                <a:ext uri="{FF2B5EF4-FFF2-40B4-BE49-F238E27FC236}">
                  <a16:creationId xmlns:a16="http://schemas.microsoft.com/office/drawing/2014/main" id="{06CB3472-0A28-5024-C6D9-76CE66550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40">
              <a:extLst>
                <a:ext uri="{FF2B5EF4-FFF2-40B4-BE49-F238E27FC236}">
                  <a16:creationId xmlns:a16="http://schemas.microsoft.com/office/drawing/2014/main" id="{3FD3DB39-00EF-975F-3CEA-F0F14A6B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41">
              <a:extLst>
                <a:ext uri="{FF2B5EF4-FFF2-40B4-BE49-F238E27FC236}">
                  <a16:creationId xmlns:a16="http://schemas.microsoft.com/office/drawing/2014/main" id="{DE930C3B-2E8E-7FD6-945C-D4BF6E261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" name="Freeform 442">
              <a:extLst>
                <a:ext uri="{FF2B5EF4-FFF2-40B4-BE49-F238E27FC236}">
                  <a16:creationId xmlns:a16="http://schemas.microsoft.com/office/drawing/2014/main" id="{48AC9BC6-DE5A-A75F-192D-D28EBA539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" name="Oval 443">
              <a:extLst>
                <a:ext uri="{FF2B5EF4-FFF2-40B4-BE49-F238E27FC236}">
                  <a16:creationId xmlns:a16="http://schemas.microsoft.com/office/drawing/2014/main" id="{0C3858E9-70BB-ACE4-B3E8-E1DE0202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" name="Oval 444">
              <a:extLst>
                <a:ext uri="{FF2B5EF4-FFF2-40B4-BE49-F238E27FC236}">
                  <a16:creationId xmlns:a16="http://schemas.microsoft.com/office/drawing/2014/main" id="{78A1E3D2-AF29-23C8-BFB6-1C9CEF0C6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" name="Freeform 445">
              <a:extLst>
                <a:ext uri="{FF2B5EF4-FFF2-40B4-BE49-F238E27FC236}">
                  <a16:creationId xmlns:a16="http://schemas.microsoft.com/office/drawing/2014/main" id="{06C174CF-ACE8-2B34-F205-AACFA3974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" name="Freeform 446">
              <a:extLst>
                <a:ext uri="{FF2B5EF4-FFF2-40B4-BE49-F238E27FC236}">
                  <a16:creationId xmlns:a16="http://schemas.microsoft.com/office/drawing/2014/main" id="{BF30342C-9341-13D3-62C2-49EE2F34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" name="Freeform 458">
              <a:extLst>
                <a:ext uri="{FF2B5EF4-FFF2-40B4-BE49-F238E27FC236}">
                  <a16:creationId xmlns:a16="http://schemas.microsoft.com/office/drawing/2014/main" id="{1A7E623C-F5EA-CAEC-1333-DA9CC466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" name="Freeform 459">
              <a:extLst>
                <a:ext uri="{FF2B5EF4-FFF2-40B4-BE49-F238E27FC236}">
                  <a16:creationId xmlns:a16="http://schemas.microsoft.com/office/drawing/2014/main" id="{E10545E6-D2DE-080E-2207-65836104C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" name="Freeform 460">
              <a:extLst>
                <a:ext uri="{FF2B5EF4-FFF2-40B4-BE49-F238E27FC236}">
                  <a16:creationId xmlns:a16="http://schemas.microsoft.com/office/drawing/2014/main" id="{3CD400CA-C736-B52F-74C6-3F411B424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" name="Freeform 461">
              <a:extLst>
                <a:ext uri="{FF2B5EF4-FFF2-40B4-BE49-F238E27FC236}">
                  <a16:creationId xmlns:a16="http://schemas.microsoft.com/office/drawing/2014/main" id="{1EFE1666-560A-459A-AEC6-EA63B605A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" name="Freeform 462">
              <a:extLst>
                <a:ext uri="{FF2B5EF4-FFF2-40B4-BE49-F238E27FC236}">
                  <a16:creationId xmlns:a16="http://schemas.microsoft.com/office/drawing/2014/main" id="{E3A434F4-7EFB-0FEA-D5F7-BA1A152F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" name="Freeform 463">
              <a:extLst>
                <a:ext uri="{FF2B5EF4-FFF2-40B4-BE49-F238E27FC236}">
                  <a16:creationId xmlns:a16="http://schemas.microsoft.com/office/drawing/2014/main" id="{60ADB1F4-7347-8A05-703F-61A19AA45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" name="Freeform 464">
              <a:extLst>
                <a:ext uri="{FF2B5EF4-FFF2-40B4-BE49-F238E27FC236}">
                  <a16:creationId xmlns:a16="http://schemas.microsoft.com/office/drawing/2014/main" id="{8D1D2DB5-96A8-840B-0686-442447C7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" name="Freeform 465">
              <a:extLst>
                <a:ext uri="{FF2B5EF4-FFF2-40B4-BE49-F238E27FC236}">
                  <a16:creationId xmlns:a16="http://schemas.microsoft.com/office/drawing/2014/main" id="{FCDD9533-3AB8-D7EB-DEA0-C90F140A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" name="Freeform 466">
              <a:extLst>
                <a:ext uri="{FF2B5EF4-FFF2-40B4-BE49-F238E27FC236}">
                  <a16:creationId xmlns:a16="http://schemas.microsoft.com/office/drawing/2014/main" id="{9295E957-100F-E0F8-EFD2-C7A124B75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" name="Freeform 478">
              <a:extLst>
                <a:ext uri="{FF2B5EF4-FFF2-40B4-BE49-F238E27FC236}">
                  <a16:creationId xmlns:a16="http://schemas.microsoft.com/office/drawing/2014/main" id="{06334701-EB04-97DB-2E29-70D40C85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" name="Freeform 479">
              <a:extLst>
                <a:ext uri="{FF2B5EF4-FFF2-40B4-BE49-F238E27FC236}">
                  <a16:creationId xmlns:a16="http://schemas.microsoft.com/office/drawing/2014/main" id="{6D12B755-657D-403C-F761-B999B9AE3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" name="Freeform 480">
              <a:extLst>
                <a:ext uri="{FF2B5EF4-FFF2-40B4-BE49-F238E27FC236}">
                  <a16:creationId xmlns:a16="http://schemas.microsoft.com/office/drawing/2014/main" id="{75FADC17-6B32-F7D2-5A11-97D836C6F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" name="Freeform 481">
              <a:extLst>
                <a:ext uri="{FF2B5EF4-FFF2-40B4-BE49-F238E27FC236}">
                  <a16:creationId xmlns:a16="http://schemas.microsoft.com/office/drawing/2014/main" id="{6228A0F9-E0F7-D7EE-DB11-7597BCAB7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" name="Freeform 482">
              <a:extLst>
                <a:ext uri="{FF2B5EF4-FFF2-40B4-BE49-F238E27FC236}">
                  <a16:creationId xmlns:a16="http://schemas.microsoft.com/office/drawing/2014/main" id="{89428FB3-92F5-2933-8B7B-0F811816B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" name="Freeform 483">
              <a:extLst>
                <a:ext uri="{FF2B5EF4-FFF2-40B4-BE49-F238E27FC236}">
                  <a16:creationId xmlns:a16="http://schemas.microsoft.com/office/drawing/2014/main" id="{E448FA54-FEE1-C295-9DEC-9F63C2D5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" name="Freeform 484">
              <a:extLst>
                <a:ext uri="{FF2B5EF4-FFF2-40B4-BE49-F238E27FC236}">
                  <a16:creationId xmlns:a16="http://schemas.microsoft.com/office/drawing/2014/main" id="{A5E71571-817B-BC19-48EB-4154399E7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" name="Freeform 485">
              <a:extLst>
                <a:ext uri="{FF2B5EF4-FFF2-40B4-BE49-F238E27FC236}">
                  <a16:creationId xmlns:a16="http://schemas.microsoft.com/office/drawing/2014/main" id="{9CA0688D-1762-E11B-0ABE-1B38905C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Oval 486">
              <a:extLst>
                <a:ext uri="{FF2B5EF4-FFF2-40B4-BE49-F238E27FC236}">
                  <a16:creationId xmlns:a16="http://schemas.microsoft.com/office/drawing/2014/main" id="{DBB83488-EB30-1ED3-7FEC-61D90600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" name="Oval 498">
              <a:extLst>
                <a:ext uri="{FF2B5EF4-FFF2-40B4-BE49-F238E27FC236}">
                  <a16:creationId xmlns:a16="http://schemas.microsoft.com/office/drawing/2014/main" id="{4B3CC38B-A5E1-208F-CAAB-D033C98B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Oval 499">
              <a:extLst>
                <a:ext uri="{FF2B5EF4-FFF2-40B4-BE49-F238E27FC236}">
                  <a16:creationId xmlns:a16="http://schemas.microsoft.com/office/drawing/2014/main" id="{1584AA2E-D135-5BA9-AB2E-4794E486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Freeform 500">
              <a:extLst>
                <a:ext uri="{FF2B5EF4-FFF2-40B4-BE49-F238E27FC236}">
                  <a16:creationId xmlns:a16="http://schemas.microsoft.com/office/drawing/2014/main" id="{206D45D7-4A2A-F8F3-A19E-79104A1D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Freeform 501">
              <a:extLst>
                <a:ext uri="{FF2B5EF4-FFF2-40B4-BE49-F238E27FC236}">
                  <a16:creationId xmlns:a16="http://schemas.microsoft.com/office/drawing/2014/main" id="{C60FF896-A868-1F47-85ED-6A173ED43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Freeform 502">
              <a:extLst>
                <a:ext uri="{FF2B5EF4-FFF2-40B4-BE49-F238E27FC236}">
                  <a16:creationId xmlns:a16="http://schemas.microsoft.com/office/drawing/2014/main" id="{31236C0E-9AD2-B8A4-BAAE-8E755A968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Freeform 503">
              <a:extLst>
                <a:ext uri="{FF2B5EF4-FFF2-40B4-BE49-F238E27FC236}">
                  <a16:creationId xmlns:a16="http://schemas.microsoft.com/office/drawing/2014/main" id="{B3B16E1D-C55F-35CE-07EE-C09C0A37C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Freeform 504">
              <a:extLst>
                <a:ext uri="{FF2B5EF4-FFF2-40B4-BE49-F238E27FC236}">
                  <a16:creationId xmlns:a16="http://schemas.microsoft.com/office/drawing/2014/main" id="{3BE52BF9-2C56-562F-3F8C-BD04D1AC3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Freeform 505">
              <a:extLst>
                <a:ext uri="{FF2B5EF4-FFF2-40B4-BE49-F238E27FC236}">
                  <a16:creationId xmlns:a16="http://schemas.microsoft.com/office/drawing/2014/main" id="{83AE2823-9688-9476-5089-F93A0D7F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Freeform 506">
              <a:extLst>
                <a:ext uri="{FF2B5EF4-FFF2-40B4-BE49-F238E27FC236}">
                  <a16:creationId xmlns:a16="http://schemas.microsoft.com/office/drawing/2014/main" id="{758206D3-DED8-EFF8-29BF-E2AE9BB66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" name="Oval 518">
              <a:extLst>
                <a:ext uri="{FF2B5EF4-FFF2-40B4-BE49-F238E27FC236}">
                  <a16:creationId xmlns:a16="http://schemas.microsoft.com/office/drawing/2014/main" id="{2D2847FF-0C96-A325-7F19-0639F994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Freeform 519">
              <a:extLst>
                <a:ext uri="{FF2B5EF4-FFF2-40B4-BE49-F238E27FC236}">
                  <a16:creationId xmlns:a16="http://schemas.microsoft.com/office/drawing/2014/main" id="{4ABE8082-B27B-D688-4593-F8C0C5B7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Freeform 520">
              <a:extLst>
                <a:ext uri="{FF2B5EF4-FFF2-40B4-BE49-F238E27FC236}">
                  <a16:creationId xmlns:a16="http://schemas.microsoft.com/office/drawing/2014/main" id="{46FA8538-745B-C293-9D72-123F0A8C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Freeform 521">
              <a:extLst>
                <a:ext uri="{FF2B5EF4-FFF2-40B4-BE49-F238E27FC236}">
                  <a16:creationId xmlns:a16="http://schemas.microsoft.com/office/drawing/2014/main" id="{564B584F-5D0A-51CE-5F67-4D72A11D8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Freeform 522">
              <a:extLst>
                <a:ext uri="{FF2B5EF4-FFF2-40B4-BE49-F238E27FC236}">
                  <a16:creationId xmlns:a16="http://schemas.microsoft.com/office/drawing/2014/main" id="{4D55E3BC-4A1E-BB79-725B-59CA6ECA3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1" name="Freeform 523">
              <a:extLst>
                <a:ext uri="{FF2B5EF4-FFF2-40B4-BE49-F238E27FC236}">
                  <a16:creationId xmlns:a16="http://schemas.microsoft.com/office/drawing/2014/main" id="{BE1E74D8-41E7-1649-967A-51463E6F8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Freeform 524">
              <a:extLst>
                <a:ext uri="{FF2B5EF4-FFF2-40B4-BE49-F238E27FC236}">
                  <a16:creationId xmlns:a16="http://schemas.microsoft.com/office/drawing/2014/main" id="{2FFBA522-B709-3389-68A5-430F05FCE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" name="Freeform 525">
              <a:extLst>
                <a:ext uri="{FF2B5EF4-FFF2-40B4-BE49-F238E27FC236}">
                  <a16:creationId xmlns:a16="http://schemas.microsoft.com/office/drawing/2014/main" id="{9AA97339-7976-49DC-9370-96E0D7041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4" name="Freeform 526">
              <a:extLst>
                <a:ext uri="{FF2B5EF4-FFF2-40B4-BE49-F238E27FC236}">
                  <a16:creationId xmlns:a16="http://schemas.microsoft.com/office/drawing/2014/main" id="{31FD1179-CC08-DEC5-C4F7-87117A09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Freeform 538">
              <a:extLst>
                <a:ext uri="{FF2B5EF4-FFF2-40B4-BE49-F238E27FC236}">
                  <a16:creationId xmlns:a16="http://schemas.microsoft.com/office/drawing/2014/main" id="{236FAC4F-3050-46F9-8B4D-B13200D7B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Freeform 539">
              <a:extLst>
                <a:ext uri="{FF2B5EF4-FFF2-40B4-BE49-F238E27FC236}">
                  <a16:creationId xmlns:a16="http://schemas.microsoft.com/office/drawing/2014/main" id="{B520C4B5-CB53-DC1A-94E0-6E07E29C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Oval 540">
              <a:extLst>
                <a:ext uri="{FF2B5EF4-FFF2-40B4-BE49-F238E27FC236}">
                  <a16:creationId xmlns:a16="http://schemas.microsoft.com/office/drawing/2014/main" id="{9B602D43-9781-069C-AF58-202B13BA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Oval 541">
              <a:extLst>
                <a:ext uri="{FF2B5EF4-FFF2-40B4-BE49-F238E27FC236}">
                  <a16:creationId xmlns:a16="http://schemas.microsoft.com/office/drawing/2014/main" id="{2D92DF17-7D55-310C-1E26-EBF63A8D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Freeform 542">
              <a:extLst>
                <a:ext uri="{FF2B5EF4-FFF2-40B4-BE49-F238E27FC236}">
                  <a16:creationId xmlns:a16="http://schemas.microsoft.com/office/drawing/2014/main" id="{2DC8F96F-C65C-88F1-D1E9-FF4E49547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Freeform 543">
              <a:extLst>
                <a:ext uri="{FF2B5EF4-FFF2-40B4-BE49-F238E27FC236}">
                  <a16:creationId xmlns:a16="http://schemas.microsoft.com/office/drawing/2014/main" id="{E1F4CBB3-A2DA-6454-36B1-EAE3B96E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Freeform 544">
              <a:extLst>
                <a:ext uri="{FF2B5EF4-FFF2-40B4-BE49-F238E27FC236}">
                  <a16:creationId xmlns:a16="http://schemas.microsoft.com/office/drawing/2014/main" id="{CB68C8A6-3F7E-DD1A-B986-DAD5D6269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Freeform 545">
              <a:extLst>
                <a:ext uri="{FF2B5EF4-FFF2-40B4-BE49-F238E27FC236}">
                  <a16:creationId xmlns:a16="http://schemas.microsoft.com/office/drawing/2014/main" id="{18339EFF-BDEE-F3D9-2E72-6C858C268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Freeform 546">
              <a:extLst>
                <a:ext uri="{FF2B5EF4-FFF2-40B4-BE49-F238E27FC236}">
                  <a16:creationId xmlns:a16="http://schemas.microsoft.com/office/drawing/2014/main" id="{253E28CA-42FB-0476-0DF6-B1D6BDD1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Freeform 558">
              <a:extLst>
                <a:ext uri="{FF2B5EF4-FFF2-40B4-BE49-F238E27FC236}">
                  <a16:creationId xmlns:a16="http://schemas.microsoft.com/office/drawing/2014/main" id="{F3226BF3-0CD9-3D14-033E-28A545EA7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Freeform 559">
              <a:extLst>
                <a:ext uri="{FF2B5EF4-FFF2-40B4-BE49-F238E27FC236}">
                  <a16:creationId xmlns:a16="http://schemas.microsoft.com/office/drawing/2014/main" id="{EC24175E-8CB6-B533-D43A-8CFE69E4B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Oval 560">
              <a:extLst>
                <a:ext uri="{FF2B5EF4-FFF2-40B4-BE49-F238E27FC236}">
                  <a16:creationId xmlns:a16="http://schemas.microsoft.com/office/drawing/2014/main" id="{707DFB6A-39EA-5966-B699-B95BE788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Oval 561">
              <a:extLst>
                <a:ext uri="{FF2B5EF4-FFF2-40B4-BE49-F238E27FC236}">
                  <a16:creationId xmlns:a16="http://schemas.microsoft.com/office/drawing/2014/main" id="{86EC93AC-8414-0BA4-FC5E-1A85E2E79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Freeform 562">
              <a:extLst>
                <a:ext uri="{FF2B5EF4-FFF2-40B4-BE49-F238E27FC236}">
                  <a16:creationId xmlns:a16="http://schemas.microsoft.com/office/drawing/2014/main" id="{B0A43A39-C847-8BC7-EDD2-938C49442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9" name="Freeform 563">
              <a:extLst>
                <a:ext uri="{FF2B5EF4-FFF2-40B4-BE49-F238E27FC236}">
                  <a16:creationId xmlns:a16="http://schemas.microsoft.com/office/drawing/2014/main" id="{B06F5B24-C262-448D-F986-D94C74729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Freeform 564">
              <a:extLst>
                <a:ext uri="{FF2B5EF4-FFF2-40B4-BE49-F238E27FC236}">
                  <a16:creationId xmlns:a16="http://schemas.microsoft.com/office/drawing/2014/main" id="{99CD75F6-53B4-B6CB-4D63-06254AEE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Freeform 565">
              <a:extLst>
                <a:ext uri="{FF2B5EF4-FFF2-40B4-BE49-F238E27FC236}">
                  <a16:creationId xmlns:a16="http://schemas.microsoft.com/office/drawing/2014/main" id="{50DAB181-986F-97B3-24A9-30EBF0D3F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Freeform 566">
              <a:extLst>
                <a:ext uri="{FF2B5EF4-FFF2-40B4-BE49-F238E27FC236}">
                  <a16:creationId xmlns:a16="http://schemas.microsoft.com/office/drawing/2014/main" id="{C970B507-E314-8FBE-503C-07F572E4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Freeform 578">
              <a:extLst>
                <a:ext uri="{FF2B5EF4-FFF2-40B4-BE49-F238E27FC236}">
                  <a16:creationId xmlns:a16="http://schemas.microsoft.com/office/drawing/2014/main" id="{B9BD5C3D-612D-33E0-941E-F53087339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Freeform 579">
              <a:extLst>
                <a:ext uri="{FF2B5EF4-FFF2-40B4-BE49-F238E27FC236}">
                  <a16:creationId xmlns:a16="http://schemas.microsoft.com/office/drawing/2014/main" id="{45972B0C-89E1-DAC0-C764-9148F6DCA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Freeform 580">
              <a:extLst>
                <a:ext uri="{FF2B5EF4-FFF2-40B4-BE49-F238E27FC236}">
                  <a16:creationId xmlns:a16="http://schemas.microsoft.com/office/drawing/2014/main" id="{27976405-97FD-D6C5-DB5C-61B71D20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Freeform 581">
              <a:extLst>
                <a:ext uri="{FF2B5EF4-FFF2-40B4-BE49-F238E27FC236}">
                  <a16:creationId xmlns:a16="http://schemas.microsoft.com/office/drawing/2014/main" id="{94D7949C-BDD9-47C7-0586-E5B4B7BB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Freeform 582">
              <a:extLst>
                <a:ext uri="{FF2B5EF4-FFF2-40B4-BE49-F238E27FC236}">
                  <a16:creationId xmlns:a16="http://schemas.microsoft.com/office/drawing/2014/main" id="{F4075856-6538-1FC8-DDC6-F19C3EBD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Oval 583">
              <a:extLst>
                <a:ext uri="{FF2B5EF4-FFF2-40B4-BE49-F238E27FC236}">
                  <a16:creationId xmlns:a16="http://schemas.microsoft.com/office/drawing/2014/main" id="{CCF246FC-56CF-6B9A-B0C6-FEE07777B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Freeform 584">
              <a:extLst>
                <a:ext uri="{FF2B5EF4-FFF2-40B4-BE49-F238E27FC236}">
                  <a16:creationId xmlns:a16="http://schemas.microsoft.com/office/drawing/2014/main" id="{F3637824-8D83-FF0C-E545-EDAB1618F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Freeform 585">
              <a:extLst>
                <a:ext uri="{FF2B5EF4-FFF2-40B4-BE49-F238E27FC236}">
                  <a16:creationId xmlns:a16="http://schemas.microsoft.com/office/drawing/2014/main" id="{69FD088F-9209-E7A1-D28D-1A0ED4BB7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Freeform 586">
              <a:extLst>
                <a:ext uri="{FF2B5EF4-FFF2-40B4-BE49-F238E27FC236}">
                  <a16:creationId xmlns:a16="http://schemas.microsoft.com/office/drawing/2014/main" id="{EE0C747D-925A-9A9C-FC93-A7616D58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Freeform 598">
              <a:extLst>
                <a:ext uri="{FF2B5EF4-FFF2-40B4-BE49-F238E27FC236}">
                  <a16:creationId xmlns:a16="http://schemas.microsoft.com/office/drawing/2014/main" id="{0478D1CC-E634-6A69-C23C-BB8CE213C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3" name="Freeform 599">
              <a:extLst>
                <a:ext uri="{FF2B5EF4-FFF2-40B4-BE49-F238E27FC236}">
                  <a16:creationId xmlns:a16="http://schemas.microsoft.com/office/drawing/2014/main" id="{527867CD-C7C4-15E7-EE86-E17815E01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Freeform 600">
              <a:extLst>
                <a:ext uri="{FF2B5EF4-FFF2-40B4-BE49-F238E27FC236}">
                  <a16:creationId xmlns:a16="http://schemas.microsoft.com/office/drawing/2014/main" id="{8B58B85F-24A3-A46E-4C3F-73D7125BF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Freeform 601">
              <a:extLst>
                <a:ext uri="{FF2B5EF4-FFF2-40B4-BE49-F238E27FC236}">
                  <a16:creationId xmlns:a16="http://schemas.microsoft.com/office/drawing/2014/main" id="{F6C196FE-4CDD-547C-88DD-7348DC5CD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Freeform 602">
              <a:extLst>
                <a:ext uri="{FF2B5EF4-FFF2-40B4-BE49-F238E27FC236}">
                  <a16:creationId xmlns:a16="http://schemas.microsoft.com/office/drawing/2014/main" id="{E125B52E-9ABB-5C20-6F1B-731F58C10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Oval 603">
              <a:extLst>
                <a:ext uri="{FF2B5EF4-FFF2-40B4-BE49-F238E27FC236}">
                  <a16:creationId xmlns:a16="http://schemas.microsoft.com/office/drawing/2014/main" id="{C31CE527-2BBE-BD5A-277D-20962DCDA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Oval 604">
              <a:extLst>
                <a:ext uri="{FF2B5EF4-FFF2-40B4-BE49-F238E27FC236}">
                  <a16:creationId xmlns:a16="http://schemas.microsoft.com/office/drawing/2014/main" id="{C86463CB-F483-76C3-54FA-08A94E2A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Freeform 605">
              <a:extLst>
                <a:ext uri="{FF2B5EF4-FFF2-40B4-BE49-F238E27FC236}">
                  <a16:creationId xmlns:a16="http://schemas.microsoft.com/office/drawing/2014/main" id="{DAB2EB38-DB68-79BE-9BCB-B134ABEF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Freeform 606">
              <a:extLst>
                <a:ext uri="{FF2B5EF4-FFF2-40B4-BE49-F238E27FC236}">
                  <a16:creationId xmlns:a16="http://schemas.microsoft.com/office/drawing/2014/main" id="{55FAF9A9-A6D5-9880-6149-6E9DD181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3483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Parallel Implementation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846731" y="1011249"/>
            <a:ext cx="1117869" cy="648552"/>
          </a:xfrm>
        </p:spPr>
        <p:txBody>
          <a:bodyPr/>
          <a:lstStyle/>
          <a:p>
            <a:pPr lvl="0"/>
            <a:r>
              <a:rPr lang="en-US" sz="4400" dirty="0"/>
              <a:t>03</a:t>
            </a:r>
          </a:p>
        </p:txBody>
      </p: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5EBB8-C150-B9BD-741A-A8319627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20" y="2727185"/>
            <a:ext cx="6883130" cy="449827"/>
          </a:xfrm>
        </p:spPr>
        <p:txBody>
          <a:bodyPr/>
          <a:lstStyle/>
          <a:p>
            <a:r>
              <a:rPr lang="en-US" dirty="0"/>
              <a:t>For QuickSort Algorithm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C2793-4769-4DF3-B70B-B810132A1130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12" name="Freeform 352">
              <a:extLst>
                <a:ext uri="{FF2B5EF4-FFF2-40B4-BE49-F238E27FC236}">
                  <a16:creationId xmlns:a16="http://schemas.microsoft.com/office/drawing/2014/main" id="{D7B04F84-9C0B-E16F-CCFC-53C7E7D23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53">
              <a:extLst>
                <a:ext uri="{FF2B5EF4-FFF2-40B4-BE49-F238E27FC236}">
                  <a16:creationId xmlns:a16="http://schemas.microsoft.com/office/drawing/2014/main" id="{9175BD20-41D7-D072-8F8C-0DE7931A7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54">
              <a:extLst>
                <a:ext uri="{FF2B5EF4-FFF2-40B4-BE49-F238E27FC236}">
                  <a16:creationId xmlns:a16="http://schemas.microsoft.com/office/drawing/2014/main" id="{E251B460-6DF0-9465-D35F-29EF9EE89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55">
              <a:extLst>
                <a:ext uri="{FF2B5EF4-FFF2-40B4-BE49-F238E27FC236}">
                  <a16:creationId xmlns:a16="http://schemas.microsoft.com/office/drawing/2014/main" id="{F0AD7941-BB53-5DF0-8C4C-3744EE86F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56">
              <a:extLst>
                <a:ext uri="{FF2B5EF4-FFF2-40B4-BE49-F238E27FC236}">
                  <a16:creationId xmlns:a16="http://schemas.microsoft.com/office/drawing/2014/main" id="{00ED9BE7-5B6C-E3DD-6B1B-13D5AA2EB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7" name="Freeform 352">
            <a:extLst>
              <a:ext uri="{FF2B5EF4-FFF2-40B4-BE49-F238E27FC236}">
                <a16:creationId xmlns:a16="http://schemas.microsoft.com/office/drawing/2014/main" id="{3C4DFA90-EBE7-4F41-C4BC-F443FE1F0961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55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Parallel Implementation</a:t>
            </a:r>
          </a:p>
        </p:txBody>
      </p:sp>
      <p:sp>
        <p:nvSpPr>
          <p:cNvPr id="96" name="Rectangle: Single Corner Rounded 3">
            <a:extLst>
              <a:ext uri="{FF2B5EF4-FFF2-40B4-BE49-F238E27FC236}">
                <a16:creationId xmlns:a16="http://schemas.microsoft.com/office/drawing/2014/main" id="{B89F18B5-98CD-E4AA-6EF9-EB2409AF1513}"/>
              </a:ext>
            </a:extLst>
          </p:cNvPr>
          <p:cNvSpPr/>
          <p:nvPr/>
        </p:nvSpPr>
        <p:spPr>
          <a:xfrm>
            <a:off x="-135854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reeform 881">
            <a:extLst>
              <a:ext uri="{FF2B5EF4-FFF2-40B4-BE49-F238E27FC236}">
                <a16:creationId xmlns:a16="http://schemas.microsoft.com/office/drawing/2014/main" id="{4859C68B-3542-5294-4F02-7BD9EF8EE21E}"/>
              </a:ext>
            </a:extLst>
          </p:cNvPr>
          <p:cNvSpPr>
            <a:spLocks/>
          </p:cNvSpPr>
          <p:nvPr/>
        </p:nvSpPr>
        <p:spPr bwMode="auto">
          <a:xfrm rot="5400000">
            <a:off x="-813070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98" name="Group 894">
            <a:extLst>
              <a:ext uri="{FF2B5EF4-FFF2-40B4-BE49-F238E27FC236}">
                <a16:creationId xmlns:a16="http://schemas.microsoft.com/office/drawing/2014/main" id="{120BDD3B-D616-3B81-E2CC-5315B5B1BA14}"/>
              </a:ext>
            </a:extLst>
          </p:cNvPr>
          <p:cNvGrpSpPr/>
          <p:nvPr/>
        </p:nvGrpSpPr>
        <p:grpSpPr>
          <a:xfrm>
            <a:off x="-36209" y="5143500"/>
            <a:ext cx="1658248" cy="1282517"/>
            <a:chOff x="5136226" y="2246221"/>
            <a:chExt cx="1254126" cy="969962"/>
          </a:xfrm>
        </p:grpSpPr>
        <p:sp>
          <p:nvSpPr>
            <p:cNvPr id="99" name="Freeform 353">
              <a:extLst>
                <a:ext uri="{FF2B5EF4-FFF2-40B4-BE49-F238E27FC236}">
                  <a16:creationId xmlns:a16="http://schemas.microsoft.com/office/drawing/2014/main" id="{04B314C3-52D0-9539-7546-BAA18324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0" name="Freeform 354">
              <a:extLst>
                <a:ext uri="{FF2B5EF4-FFF2-40B4-BE49-F238E27FC236}">
                  <a16:creationId xmlns:a16="http://schemas.microsoft.com/office/drawing/2014/main" id="{4D72F5B7-5DC9-37C9-718E-9C08783C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1" name="Freeform 355">
              <a:extLst>
                <a:ext uri="{FF2B5EF4-FFF2-40B4-BE49-F238E27FC236}">
                  <a16:creationId xmlns:a16="http://schemas.microsoft.com/office/drawing/2014/main" id="{DF132B2B-AC38-B94E-DDA3-F99F27AA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2" name="Freeform 356">
              <a:extLst>
                <a:ext uri="{FF2B5EF4-FFF2-40B4-BE49-F238E27FC236}">
                  <a16:creationId xmlns:a16="http://schemas.microsoft.com/office/drawing/2014/main" id="{4BE00ECB-B8A8-E029-E024-EB4D960DC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521D12-57D7-7306-AAE5-579011B7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" y="1237232"/>
            <a:ext cx="4994830" cy="2599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486EB-C075-EFDB-69FD-89C05D8A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465" y="1853085"/>
            <a:ext cx="3454531" cy="16136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409E92-D0A2-3DC8-2114-8ADA4A08AA07}"/>
              </a:ext>
            </a:extLst>
          </p:cNvPr>
          <p:cNvGrpSpPr/>
          <p:nvPr/>
        </p:nvGrpSpPr>
        <p:grpSpPr>
          <a:xfrm>
            <a:off x="7299731" y="-1287765"/>
            <a:ext cx="2300556" cy="2575530"/>
            <a:chOff x="3238240" y="323850"/>
            <a:chExt cx="1739901" cy="1947863"/>
          </a:xfrm>
        </p:grpSpPr>
        <p:sp>
          <p:nvSpPr>
            <p:cNvPr id="11" name="Freeform 352">
              <a:extLst>
                <a:ext uri="{FF2B5EF4-FFF2-40B4-BE49-F238E27FC236}">
                  <a16:creationId xmlns:a16="http://schemas.microsoft.com/office/drawing/2014/main" id="{BDB7F15B-69A0-E8F8-3BBC-6B2DFF64A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53">
              <a:extLst>
                <a:ext uri="{FF2B5EF4-FFF2-40B4-BE49-F238E27FC236}">
                  <a16:creationId xmlns:a16="http://schemas.microsoft.com/office/drawing/2014/main" id="{0AC2C763-E03A-4455-4E7A-CCB24BD2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54">
              <a:extLst>
                <a:ext uri="{FF2B5EF4-FFF2-40B4-BE49-F238E27FC236}">
                  <a16:creationId xmlns:a16="http://schemas.microsoft.com/office/drawing/2014/main" id="{1E5089E4-5E82-306C-2997-FEA9FFD72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55">
              <a:extLst>
                <a:ext uri="{FF2B5EF4-FFF2-40B4-BE49-F238E27FC236}">
                  <a16:creationId xmlns:a16="http://schemas.microsoft.com/office/drawing/2014/main" id="{549C3771-B738-4123-5B9C-E0C2EBC74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56">
              <a:extLst>
                <a:ext uri="{FF2B5EF4-FFF2-40B4-BE49-F238E27FC236}">
                  <a16:creationId xmlns:a16="http://schemas.microsoft.com/office/drawing/2014/main" id="{8EA1593F-928C-0256-D0A0-C1DAEBC83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" name="Freeform 352">
            <a:extLst>
              <a:ext uri="{FF2B5EF4-FFF2-40B4-BE49-F238E27FC236}">
                <a16:creationId xmlns:a16="http://schemas.microsoft.com/office/drawing/2014/main" id="{AA05613C-C4D4-D34D-AD6D-727C124232E4}"/>
              </a:ext>
            </a:extLst>
          </p:cNvPr>
          <p:cNvSpPr>
            <a:spLocks/>
          </p:cNvSpPr>
          <p:nvPr/>
        </p:nvSpPr>
        <p:spPr bwMode="auto">
          <a:xfrm>
            <a:off x="7505439" y="-3113636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7" name="Grupo 397">
            <a:extLst>
              <a:ext uri="{FF2B5EF4-FFF2-40B4-BE49-F238E27FC236}">
                <a16:creationId xmlns:a16="http://schemas.microsoft.com/office/drawing/2014/main" id="{21A4B739-3EF6-847D-572D-B5D2F9D6FDDB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18" name="Oval 357">
              <a:extLst>
                <a:ext uri="{FF2B5EF4-FFF2-40B4-BE49-F238E27FC236}">
                  <a16:creationId xmlns:a16="http://schemas.microsoft.com/office/drawing/2014/main" id="{67C730A9-2824-9056-C9EA-CD4F8CBB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58">
              <a:extLst>
                <a:ext uri="{FF2B5EF4-FFF2-40B4-BE49-F238E27FC236}">
                  <a16:creationId xmlns:a16="http://schemas.microsoft.com/office/drawing/2014/main" id="{E7CC987B-4CFB-8AAE-C519-5638640C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59">
              <a:extLst>
                <a:ext uri="{FF2B5EF4-FFF2-40B4-BE49-F238E27FC236}">
                  <a16:creationId xmlns:a16="http://schemas.microsoft.com/office/drawing/2014/main" id="{7E77F7E0-5362-B7F9-D5E5-B835D4FF6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0">
              <a:extLst>
                <a:ext uri="{FF2B5EF4-FFF2-40B4-BE49-F238E27FC236}">
                  <a16:creationId xmlns:a16="http://schemas.microsoft.com/office/drawing/2014/main" id="{CE999825-6CF3-FDDD-0975-7440CA63C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61">
              <a:extLst>
                <a:ext uri="{FF2B5EF4-FFF2-40B4-BE49-F238E27FC236}">
                  <a16:creationId xmlns:a16="http://schemas.microsoft.com/office/drawing/2014/main" id="{3C89F2E0-5C66-476B-3C52-58BA2D73B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62">
              <a:extLst>
                <a:ext uri="{FF2B5EF4-FFF2-40B4-BE49-F238E27FC236}">
                  <a16:creationId xmlns:a16="http://schemas.microsoft.com/office/drawing/2014/main" id="{2ED19A42-55DE-C1B8-905A-76BC66B8E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63">
              <a:extLst>
                <a:ext uri="{FF2B5EF4-FFF2-40B4-BE49-F238E27FC236}">
                  <a16:creationId xmlns:a16="http://schemas.microsoft.com/office/drawing/2014/main" id="{BCA7272D-2502-498D-4955-296DF840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64">
              <a:extLst>
                <a:ext uri="{FF2B5EF4-FFF2-40B4-BE49-F238E27FC236}">
                  <a16:creationId xmlns:a16="http://schemas.microsoft.com/office/drawing/2014/main" id="{D6D6CE41-2298-27E9-0458-8F552A7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65">
              <a:extLst>
                <a:ext uri="{FF2B5EF4-FFF2-40B4-BE49-F238E27FC236}">
                  <a16:creationId xmlns:a16="http://schemas.microsoft.com/office/drawing/2014/main" id="{6800CD68-0B4B-FA0D-4A9A-C75327941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7">
              <a:extLst>
                <a:ext uri="{FF2B5EF4-FFF2-40B4-BE49-F238E27FC236}">
                  <a16:creationId xmlns:a16="http://schemas.microsoft.com/office/drawing/2014/main" id="{C556D5CC-7561-2037-D2E6-C665B757D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8">
              <a:extLst>
                <a:ext uri="{FF2B5EF4-FFF2-40B4-BE49-F238E27FC236}">
                  <a16:creationId xmlns:a16="http://schemas.microsoft.com/office/drawing/2014/main" id="{66434E87-A235-15C5-D534-ED02FFC13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Oval 379">
              <a:extLst>
                <a:ext uri="{FF2B5EF4-FFF2-40B4-BE49-F238E27FC236}">
                  <a16:creationId xmlns:a16="http://schemas.microsoft.com/office/drawing/2014/main" id="{0EC6D241-0249-595F-2F4C-3B4D8DD2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Oval 380">
              <a:extLst>
                <a:ext uri="{FF2B5EF4-FFF2-40B4-BE49-F238E27FC236}">
                  <a16:creationId xmlns:a16="http://schemas.microsoft.com/office/drawing/2014/main" id="{D28D2DDD-773E-AA81-E6B7-70591FD0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381">
              <a:extLst>
                <a:ext uri="{FF2B5EF4-FFF2-40B4-BE49-F238E27FC236}">
                  <a16:creationId xmlns:a16="http://schemas.microsoft.com/office/drawing/2014/main" id="{DD1C869F-7687-D9D0-6BE1-DDE2402E6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" name="Freeform 382">
              <a:extLst>
                <a:ext uri="{FF2B5EF4-FFF2-40B4-BE49-F238E27FC236}">
                  <a16:creationId xmlns:a16="http://schemas.microsoft.com/office/drawing/2014/main" id="{53A12170-FA36-4CDE-93A6-D5371F20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" name="Freeform 383">
              <a:extLst>
                <a:ext uri="{FF2B5EF4-FFF2-40B4-BE49-F238E27FC236}">
                  <a16:creationId xmlns:a16="http://schemas.microsoft.com/office/drawing/2014/main" id="{1DD0D4E0-32A5-CD6C-E7C1-8175AC26B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" name="Freeform 384">
              <a:extLst>
                <a:ext uri="{FF2B5EF4-FFF2-40B4-BE49-F238E27FC236}">
                  <a16:creationId xmlns:a16="http://schemas.microsoft.com/office/drawing/2014/main" id="{45ECBB41-2720-DC47-3BBC-23A60FA44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" name="Freeform 385">
              <a:extLst>
                <a:ext uri="{FF2B5EF4-FFF2-40B4-BE49-F238E27FC236}">
                  <a16:creationId xmlns:a16="http://schemas.microsoft.com/office/drawing/2014/main" id="{0D201063-C851-2E6B-EE1D-5033CAA64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" name="Freeform 397">
              <a:extLst>
                <a:ext uri="{FF2B5EF4-FFF2-40B4-BE49-F238E27FC236}">
                  <a16:creationId xmlns:a16="http://schemas.microsoft.com/office/drawing/2014/main" id="{3E9B3254-8DE3-47A7-E470-98B6727E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" name="Freeform 398">
              <a:extLst>
                <a:ext uri="{FF2B5EF4-FFF2-40B4-BE49-F238E27FC236}">
                  <a16:creationId xmlns:a16="http://schemas.microsoft.com/office/drawing/2014/main" id="{0F14511B-9E70-8426-47A7-936B817C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" name="Oval 399">
              <a:extLst>
                <a:ext uri="{FF2B5EF4-FFF2-40B4-BE49-F238E27FC236}">
                  <a16:creationId xmlns:a16="http://schemas.microsoft.com/office/drawing/2014/main" id="{9493309D-1C30-B5A8-8478-F218DB49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" name="Oval 400">
              <a:extLst>
                <a:ext uri="{FF2B5EF4-FFF2-40B4-BE49-F238E27FC236}">
                  <a16:creationId xmlns:a16="http://schemas.microsoft.com/office/drawing/2014/main" id="{A3305B03-AECB-3E94-C3B0-D4ECC88F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" name="Freeform 401">
              <a:extLst>
                <a:ext uri="{FF2B5EF4-FFF2-40B4-BE49-F238E27FC236}">
                  <a16:creationId xmlns:a16="http://schemas.microsoft.com/office/drawing/2014/main" id="{7FA831AF-0D48-811E-7E04-F1D9F8BF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" name="Freeform 402">
              <a:extLst>
                <a:ext uri="{FF2B5EF4-FFF2-40B4-BE49-F238E27FC236}">
                  <a16:creationId xmlns:a16="http://schemas.microsoft.com/office/drawing/2014/main" id="{D1C5CFC9-94CD-462A-67A2-9F926C50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" name="Freeform 403">
              <a:extLst>
                <a:ext uri="{FF2B5EF4-FFF2-40B4-BE49-F238E27FC236}">
                  <a16:creationId xmlns:a16="http://schemas.microsoft.com/office/drawing/2014/main" id="{8C0ED4BE-8DBA-EAA8-C2EB-0CD3D6164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" name="Freeform 404">
              <a:extLst>
                <a:ext uri="{FF2B5EF4-FFF2-40B4-BE49-F238E27FC236}">
                  <a16:creationId xmlns:a16="http://schemas.microsoft.com/office/drawing/2014/main" id="{45FF2B9E-D4C0-1A28-5116-0056B5CD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" name="Freeform 405">
              <a:extLst>
                <a:ext uri="{FF2B5EF4-FFF2-40B4-BE49-F238E27FC236}">
                  <a16:creationId xmlns:a16="http://schemas.microsoft.com/office/drawing/2014/main" id="{52263F61-A6D1-A1E9-C67D-DAD708C9D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" name="Freeform 418">
              <a:extLst>
                <a:ext uri="{FF2B5EF4-FFF2-40B4-BE49-F238E27FC236}">
                  <a16:creationId xmlns:a16="http://schemas.microsoft.com/office/drawing/2014/main" id="{3D582444-4CFF-14F1-C6E3-A2DDEDC79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" name="Freeform 419">
              <a:extLst>
                <a:ext uri="{FF2B5EF4-FFF2-40B4-BE49-F238E27FC236}">
                  <a16:creationId xmlns:a16="http://schemas.microsoft.com/office/drawing/2014/main" id="{9090379A-C3DC-E729-0BA6-123F002A8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" name="Freeform 420">
              <a:extLst>
                <a:ext uri="{FF2B5EF4-FFF2-40B4-BE49-F238E27FC236}">
                  <a16:creationId xmlns:a16="http://schemas.microsoft.com/office/drawing/2014/main" id="{26E5F64B-39C5-D92D-2405-E73D67276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" name="Freeform 421">
              <a:extLst>
                <a:ext uri="{FF2B5EF4-FFF2-40B4-BE49-F238E27FC236}">
                  <a16:creationId xmlns:a16="http://schemas.microsoft.com/office/drawing/2014/main" id="{DC6C0AF3-A393-71D6-598C-8A9A92E4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" name="Freeform 422">
              <a:extLst>
                <a:ext uri="{FF2B5EF4-FFF2-40B4-BE49-F238E27FC236}">
                  <a16:creationId xmlns:a16="http://schemas.microsoft.com/office/drawing/2014/main" id="{C9B5C403-8C94-5F68-3CEA-6DD69342A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" name="Oval 423">
              <a:extLst>
                <a:ext uri="{FF2B5EF4-FFF2-40B4-BE49-F238E27FC236}">
                  <a16:creationId xmlns:a16="http://schemas.microsoft.com/office/drawing/2014/main" id="{168B2720-4B17-33C9-7461-56381439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" name="Freeform 424">
              <a:extLst>
                <a:ext uri="{FF2B5EF4-FFF2-40B4-BE49-F238E27FC236}">
                  <a16:creationId xmlns:a16="http://schemas.microsoft.com/office/drawing/2014/main" id="{43B372D1-8DC9-3AAD-E73B-E892ACBB0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" name="Freeform 425">
              <a:extLst>
                <a:ext uri="{FF2B5EF4-FFF2-40B4-BE49-F238E27FC236}">
                  <a16:creationId xmlns:a16="http://schemas.microsoft.com/office/drawing/2014/main" id="{8391DAD5-6198-1DE0-4893-7E8A61F9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" name="Freeform 426">
              <a:extLst>
                <a:ext uri="{FF2B5EF4-FFF2-40B4-BE49-F238E27FC236}">
                  <a16:creationId xmlns:a16="http://schemas.microsoft.com/office/drawing/2014/main" id="{553AFB11-A112-13E0-4620-B355B99D8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Freeform 438">
              <a:extLst>
                <a:ext uri="{FF2B5EF4-FFF2-40B4-BE49-F238E27FC236}">
                  <a16:creationId xmlns:a16="http://schemas.microsoft.com/office/drawing/2014/main" id="{196196CA-30F3-F5F8-50EE-AA21F9015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" name="Freeform 439">
              <a:extLst>
                <a:ext uri="{FF2B5EF4-FFF2-40B4-BE49-F238E27FC236}">
                  <a16:creationId xmlns:a16="http://schemas.microsoft.com/office/drawing/2014/main" id="{D6159671-C74E-1844-51BF-A7EAF3E66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Freeform 440">
              <a:extLst>
                <a:ext uri="{FF2B5EF4-FFF2-40B4-BE49-F238E27FC236}">
                  <a16:creationId xmlns:a16="http://schemas.microsoft.com/office/drawing/2014/main" id="{FC20B5D3-C748-EBC8-53BF-EAB5720A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Freeform 441">
              <a:extLst>
                <a:ext uri="{FF2B5EF4-FFF2-40B4-BE49-F238E27FC236}">
                  <a16:creationId xmlns:a16="http://schemas.microsoft.com/office/drawing/2014/main" id="{08294E08-7C83-B7D0-BDA5-670456C3D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Freeform 442">
              <a:extLst>
                <a:ext uri="{FF2B5EF4-FFF2-40B4-BE49-F238E27FC236}">
                  <a16:creationId xmlns:a16="http://schemas.microsoft.com/office/drawing/2014/main" id="{36806B88-AE64-8D82-89FB-AE6971DA3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Oval 443">
              <a:extLst>
                <a:ext uri="{FF2B5EF4-FFF2-40B4-BE49-F238E27FC236}">
                  <a16:creationId xmlns:a16="http://schemas.microsoft.com/office/drawing/2014/main" id="{931B706A-224B-E431-4ABA-0F59AE5C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Oval 444">
              <a:extLst>
                <a:ext uri="{FF2B5EF4-FFF2-40B4-BE49-F238E27FC236}">
                  <a16:creationId xmlns:a16="http://schemas.microsoft.com/office/drawing/2014/main" id="{CEBFA8A7-99EE-44CD-E721-97579039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Freeform 445">
              <a:extLst>
                <a:ext uri="{FF2B5EF4-FFF2-40B4-BE49-F238E27FC236}">
                  <a16:creationId xmlns:a16="http://schemas.microsoft.com/office/drawing/2014/main" id="{B1C16C42-B5AE-515A-C7F4-394E610C4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Freeform 446">
              <a:extLst>
                <a:ext uri="{FF2B5EF4-FFF2-40B4-BE49-F238E27FC236}">
                  <a16:creationId xmlns:a16="http://schemas.microsoft.com/office/drawing/2014/main" id="{2CE73928-DA2C-B002-6D39-6885F3CB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Freeform 458">
              <a:extLst>
                <a:ext uri="{FF2B5EF4-FFF2-40B4-BE49-F238E27FC236}">
                  <a16:creationId xmlns:a16="http://schemas.microsoft.com/office/drawing/2014/main" id="{83E511C0-32D8-55E4-8BE3-D5937A60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" name="Freeform 459">
              <a:extLst>
                <a:ext uri="{FF2B5EF4-FFF2-40B4-BE49-F238E27FC236}">
                  <a16:creationId xmlns:a16="http://schemas.microsoft.com/office/drawing/2014/main" id="{E902B04F-F0F9-C6D0-F812-A3D99B449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Freeform 460">
              <a:extLst>
                <a:ext uri="{FF2B5EF4-FFF2-40B4-BE49-F238E27FC236}">
                  <a16:creationId xmlns:a16="http://schemas.microsoft.com/office/drawing/2014/main" id="{AA1E3FE6-F450-B555-C599-6E916B56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Freeform 461">
              <a:extLst>
                <a:ext uri="{FF2B5EF4-FFF2-40B4-BE49-F238E27FC236}">
                  <a16:creationId xmlns:a16="http://schemas.microsoft.com/office/drawing/2014/main" id="{14D47638-3B43-DF19-0C0A-DBC917C5C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Freeform 462">
              <a:extLst>
                <a:ext uri="{FF2B5EF4-FFF2-40B4-BE49-F238E27FC236}">
                  <a16:creationId xmlns:a16="http://schemas.microsoft.com/office/drawing/2014/main" id="{555619AC-FBCB-038D-62B0-6202F7DC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0" name="Freeform 463">
              <a:extLst>
                <a:ext uri="{FF2B5EF4-FFF2-40B4-BE49-F238E27FC236}">
                  <a16:creationId xmlns:a16="http://schemas.microsoft.com/office/drawing/2014/main" id="{57F0EFFC-6F25-D008-2726-33346B2E8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1" name="Freeform 464">
              <a:extLst>
                <a:ext uri="{FF2B5EF4-FFF2-40B4-BE49-F238E27FC236}">
                  <a16:creationId xmlns:a16="http://schemas.microsoft.com/office/drawing/2014/main" id="{0C9D8FAE-D130-A66F-C12A-B5D280A31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2" name="Freeform 465">
              <a:extLst>
                <a:ext uri="{FF2B5EF4-FFF2-40B4-BE49-F238E27FC236}">
                  <a16:creationId xmlns:a16="http://schemas.microsoft.com/office/drawing/2014/main" id="{6ADD41FE-AC9E-C42C-9421-E13384AF3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3" name="Freeform 466">
              <a:extLst>
                <a:ext uri="{FF2B5EF4-FFF2-40B4-BE49-F238E27FC236}">
                  <a16:creationId xmlns:a16="http://schemas.microsoft.com/office/drawing/2014/main" id="{8C327F21-88F4-07F9-13F1-0E31F9454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4" name="Freeform 478">
              <a:extLst>
                <a:ext uri="{FF2B5EF4-FFF2-40B4-BE49-F238E27FC236}">
                  <a16:creationId xmlns:a16="http://schemas.microsoft.com/office/drawing/2014/main" id="{EA9EF5E7-BDCA-16BE-184D-472F141BE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5" name="Freeform 479">
              <a:extLst>
                <a:ext uri="{FF2B5EF4-FFF2-40B4-BE49-F238E27FC236}">
                  <a16:creationId xmlns:a16="http://schemas.microsoft.com/office/drawing/2014/main" id="{090646CE-DC84-8E26-9F53-EA52BB26A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6" name="Freeform 480">
              <a:extLst>
                <a:ext uri="{FF2B5EF4-FFF2-40B4-BE49-F238E27FC236}">
                  <a16:creationId xmlns:a16="http://schemas.microsoft.com/office/drawing/2014/main" id="{B095E9DB-B062-52BC-CECE-C5BE02AFA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7" name="Freeform 481">
              <a:extLst>
                <a:ext uri="{FF2B5EF4-FFF2-40B4-BE49-F238E27FC236}">
                  <a16:creationId xmlns:a16="http://schemas.microsoft.com/office/drawing/2014/main" id="{F29E431D-EFE5-B2CF-482D-A98F3DE6B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8" name="Freeform 482">
              <a:extLst>
                <a:ext uri="{FF2B5EF4-FFF2-40B4-BE49-F238E27FC236}">
                  <a16:creationId xmlns:a16="http://schemas.microsoft.com/office/drawing/2014/main" id="{A0E7BA47-74CE-33FE-657F-99D6C3F10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9" name="Freeform 483">
              <a:extLst>
                <a:ext uri="{FF2B5EF4-FFF2-40B4-BE49-F238E27FC236}">
                  <a16:creationId xmlns:a16="http://schemas.microsoft.com/office/drawing/2014/main" id="{79660BD9-C7C3-DEE4-DBF9-BAB9A1D4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0" name="Freeform 484">
              <a:extLst>
                <a:ext uri="{FF2B5EF4-FFF2-40B4-BE49-F238E27FC236}">
                  <a16:creationId xmlns:a16="http://schemas.microsoft.com/office/drawing/2014/main" id="{045EABF2-7366-A2F1-91C2-5C0788CD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1" name="Freeform 485">
              <a:extLst>
                <a:ext uri="{FF2B5EF4-FFF2-40B4-BE49-F238E27FC236}">
                  <a16:creationId xmlns:a16="http://schemas.microsoft.com/office/drawing/2014/main" id="{B9A75A62-6CF1-0293-5A9C-3E4C7F75C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2" name="Oval 486">
              <a:extLst>
                <a:ext uri="{FF2B5EF4-FFF2-40B4-BE49-F238E27FC236}">
                  <a16:creationId xmlns:a16="http://schemas.microsoft.com/office/drawing/2014/main" id="{D5D4BAAD-0873-31E3-30FF-646DEF4E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3" name="Oval 498">
              <a:extLst>
                <a:ext uri="{FF2B5EF4-FFF2-40B4-BE49-F238E27FC236}">
                  <a16:creationId xmlns:a16="http://schemas.microsoft.com/office/drawing/2014/main" id="{D41D0CFD-E5A6-E51E-6863-DB12948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4" name="Oval 499">
              <a:extLst>
                <a:ext uri="{FF2B5EF4-FFF2-40B4-BE49-F238E27FC236}">
                  <a16:creationId xmlns:a16="http://schemas.microsoft.com/office/drawing/2014/main" id="{99E7EF7D-A105-85C3-D2AE-6CFFFAD0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5" name="Freeform 500">
              <a:extLst>
                <a:ext uri="{FF2B5EF4-FFF2-40B4-BE49-F238E27FC236}">
                  <a16:creationId xmlns:a16="http://schemas.microsoft.com/office/drawing/2014/main" id="{F6223712-C879-1033-414A-AD73AFF7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Freeform 501">
              <a:extLst>
                <a:ext uri="{FF2B5EF4-FFF2-40B4-BE49-F238E27FC236}">
                  <a16:creationId xmlns:a16="http://schemas.microsoft.com/office/drawing/2014/main" id="{FCB07B6D-9482-0206-CFCE-EA955B11B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7" name="Freeform 502">
              <a:extLst>
                <a:ext uri="{FF2B5EF4-FFF2-40B4-BE49-F238E27FC236}">
                  <a16:creationId xmlns:a16="http://schemas.microsoft.com/office/drawing/2014/main" id="{ACFC2B42-1971-7B96-426C-060683DF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8" name="Freeform 503">
              <a:extLst>
                <a:ext uri="{FF2B5EF4-FFF2-40B4-BE49-F238E27FC236}">
                  <a16:creationId xmlns:a16="http://schemas.microsoft.com/office/drawing/2014/main" id="{EC76CE30-5EC4-CEDA-F51A-EDA26D43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9" name="Freeform 504">
              <a:extLst>
                <a:ext uri="{FF2B5EF4-FFF2-40B4-BE49-F238E27FC236}">
                  <a16:creationId xmlns:a16="http://schemas.microsoft.com/office/drawing/2014/main" id="{D33A6AD7-5BE0-4FF9-8266-A35048E76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0" name="Freeform 505">
              <a:extLst>
                <a:ext uri="{FF2B5EF4-FFF2-40B4-BE49-F238E27FC236}">
                  <a16:creationId xmlns:a16="http://schemas.microsoft.com/office/drawing/2014/main" id="{88CD7D9B-CD4B-7D07-6F9D-A002F466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1" name="Freeform 506">
              <a:extLst>
                <a:ext uri="{FF2B5EF4-FFF2-40B4-BE49-F238E27FC236}">
                  <a16:creationId xmlns:a16="http://schemas.microsoft.com/office/drawing/2014/main" id="{CC81E018-7B0A-C817-A0FA-7153D775B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2" name="Oval 518">
              <a:extLst>
                <a:ext uri="{FF2B5EF4-FFF2-40B4-BE49-F238E27FC236}">
                  <a16:creationId xmlns:a16="http://schemas.microsoft.com/office/drawing/2014/main" id="{8989B182-A786-4B4D-D374-796E0AB6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3" name="Freeform 519">
              <a:extLst>
                <a:ext uri="{FF2B5EF4-FFF2-40B4-BE49-F238E27FC236}">
                  <a16:creationId xmlns:a16="http://schemas.microsoft.com/office/drawing/2014/main" id="{37EF049B-0771-A894-BCCB-4E308AAE8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4" name="Freeform 520">
              <a:extLst>
                <a:ext uri="{FF2B5EF4-FFF2-40B4-BE49-F238E27FC236}">
                  <a16:creationId xmlns:a16="http://schemas.microsoft.com/office/drawing/2014/main" id="{63B59A84-6C99-5B35-A803-8C2BE49DB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5" name="Freeform 521">
              <a:extLst>
                <a:ext uri="{FF2B5EF4-FFF2-40B4-BE49-F238E27FC236}">
                  <a16:creationId xmlns:a16="http://schemas.microsoft.com/office/drawing/2014/main" id="{BB494001-598B-4446-D1DD-7606A3EE0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6" name="Freeform 522">
              <a:extLst>
                <a:ext uri="{FF2B5EF4-FFF2-40B4-BE49-F238E27FC236}">
                  <a16:creationId xmlns:a16="http://schemas.microsoft.com/office/drawing/2014/main" id="{1336662A-0D4B-C1B4-2A33-485D27B62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7" name="Freeform 523">
              <a:extLst>
                <a:ext uri="{FF2B5EF4-FFF2-40B4-BE49-F238E27FC236}">
                  <a16:creationId xmlns:a16="http://schemas.microsoft.com/office/drawing/2014/main" id="{59D22AA3-F44F-C050-9BA6-022D04BB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8" name="Freeform 524">
              <a:extLst>
                <a:ext uri="{FF2B5EF4-FFF2-40B4-BE49-F238E27FC236}">
                  <a16:creationId xmlns:a16="http://schemas.microsoft.com/office/drawing/2014/main" id="{B0C56787-14C1-684B-3430-F10BF3D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9" name="Freeform 525">
              <a:extLst>
                <a:ext uri="{FF2B5EF4-FFF2-40B4-BE49-F238E27FC236}">
                  <a16:creationId xmlns:a16="http://schemas.microsoft.com/office/drawing/2014/main" id="{0F75F767-7070-BDDF-E783-7487D5E8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0" name="Freeform 526">
              <a:extLst>
                <a:ext uri="{FF2B5EF4-FFF2-40B4-BE49-F238E27FC236}">
                  <a16:creationId xmlns:a16="http://schemas.microsoft.com/office/drawing/2014/main" id="{1D962085-8B2C-556A-3852-EC3D813F7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1" name="Freeform 538">
              <a:extLst>
                <a:ext uri="{FF2B5EF4-FFF2-40B4-BE49-F238E27FC236}">
                  <a16:creationId xmlns:a16="http://schemas.microsoft.com/office/drawing/2014/main" id="{A243B7CF-DCCD-4C9E-8138-73D42EF5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2" name="Freeform 539">
              <a:extLst>
                <a:ext uri="{FF2B5EF4-FFF2-40B4-BE49-F238E27FC236}">
                  <a16:creationId xmlns:a16="http://schemas.microsoft.com/office/drawing/2014/main" id="{02EB257A-0B8D-0B54-DFC3-BA1EA5172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3" name="Oval 540">
              <a:extLst>
                <a:ext uri="{FF2B5EF4-FFF2-40B4-BE49-F238E27FC236}">
                  <a16:creationId xmlns:a16="http://schemas.microsoft.com/office/drawing/2014/main" id="{8CDB05C7-571A-EDCC-9754-A715AF9B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4" name="Oval 541">
              <a:extLst>
                <a:ext uri="{FF2B5EF4-FFF2-40B4-BE49-F238E27FC236}">
                  <a16:creationId xmlns:a16="http://schemas.microsoft.com/office/drawing/2014/main" id="{C4D65649-2F1B-0912-0DEC-CFC6E1DB5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5" name="Freeform 542">
              <a:extLst>
                <a:ext uri="{FF2B5EF4-FFF2-40B4-BE49-F238E27FC236}">
                  <a16:creationId xmlns:a16="http://schemas.microsoft.com/office/drawing/2014/main" id="{23A0886B-7FCA-3A3C-146D-D43CB1E9B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6" name="Freeform 543">
              <a:extLst>
                <a:ext uri="{FF2B5EF4-FFF2-40B4-BE49-F238E27FC236}">
                  <a16:creationId xmlns:a16="http://schemas.microsoft.com/office/drawing/2014/main" id="{F7A16695-E2B2-99FC-8C77-12858B2F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7" name="Freeform 544">
              <a:extLst>
                <a:ext uri="{FF2B5EF4-FFF2-40B4-BE49-F238E27FC236}">
                  <a16:creationId xmlns:a16="http://schemas.microsoft.com/office/drawing/2014/main" id="{7ECA884D-00BF-A388-954E-1EF47C00C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8" name="Freeform 545">
              <a:extLst>
                <a:ext uri="{FF2B5EF4-FFF2-40B4-BE49-F238E27FC236}">
                  <a16:creationId xmlns:a16="http://schemas.microsoft.com/office/drawing/2014/main" id="{CC98D0EE-3F58-770F-005F-A7C855B4A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9" name="Freeform 546">
              <a:extLst>
                <a:ext uri="{FF2B5EF4-FFF2-40B4-BE49-F238E27FC236}">
                  <a16:creationId xmlns:a16="http://schemas.microsoft.com/office/drawing/2014/main" id="{E16B02E7-E91A-E75F-F006-3AFE60AF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0" name="Freeform 558">
              <a:extLst>
                <a:ext uri="{FF2B5EF4-FFF2-40B4-BE49-F238E27FC236}">
                  <a16:creationId xmlns:a16="http://schemas.microsoft.com/office/drawing/2014/main" id="{2A1933AE-8BA8-F215-C817-1B91CCD1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1" name="Freeform 559">
              <a:extLst>
                <a:ext uri="{FF2B5EF4-FFF2-40B4-BE49-F238E27FC236}">
                  <a16:creationId xmlns:a16="http://schemas.microsoft.com/office/drawing/2014/main" id="{CD47FB22-9CFD-BD68-DBA1-623F4F28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2" name="Oval 560">
              <a:extLst>
                <a:ext uri="{FF2B5EF4-FFF2-40B4-BE49-F238E27FC236}">
                  <a16:creationId xmlns:a16="http://schemas.microsoft.com/office/drawing/2014/main" id="{3F5E494B-1834-EF2F-6374-7566ED0C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3" name="Oval 561">
              <a:extLst>
                <a:ext uri="{FF2B5EF4-FFF2-40B4-BE49-F238E27FC236}">
                  <a16:creationId xmlns:a16="http://schemas.microsoft.com/office/drawing/2014/main" id="{22E8A46F-4147-C637-ABB0-263E92C68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4" name="Freeform 562">
              <a:extLst>
                <a:ext uri="{FF2B5EF4-FFF2-40B4-BE49-F238E27FC236}">
                  <a16:creationId xmlns:a16="http://schemas.microsoft.com/office/drawing/2014/main" id="{926DDE39-27B8-FA46-6C7E-E007B42CA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5" name="Freeform 563">
              <a:extLst>
                <a:ext uri="{FF2B5EF4-FFF2-40B4-BE49-F238E27FC236}">
                  <a16:creationId xmlns:a16="http://schemas.microsoft.com/office/drawing/2014/main" id="{D20452CE-248D-5948-8849-33DCFEFB9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6" name="Freeform 564">
              <a:extLst>
                <a:ext uri="{FF2B5EF4-FFF2-40B4-BE49-F238E27FC236}">
                  <a16:creationId xmlns:a16="http://schemas.microsoft.com/office/drawing/2014/main" id="{F55AC4A0-5257-75B5-7981-0A241736D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7" name="Freeform 565">
              <a:extLst>
                <a:ext uri="{FF2B5EF4-FFF2-40B4-BE49-F238E27FC236}">
                  <a16:creationId xmlns:a16="http://schemas.microsoft.com/office/drawing/2014/main" id="{A682C593-C8E7-9F03-CD21-4FD1CDE39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8" name="Freeform 566">
              <a:extLst>
                <a:ext uri="{FF2B5EF4-FFF2-40B4-BE49-F238E27FC236}">
                  <a16:creationId xmlns:a16="http://schemas.microsoft.com/office/drawing/2014/main" id="{97D69EF0-66AB-ECA3-E0DB-F769AF32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9" name="Freeform 578">
              <a:extLst>
                <a:ext uri="{FF2B5EF4-FFF2-40B4-BE49-F238E27FC236}">
                  <a16:creationId xmlns:a16="http://schemas.microsoft.com/office/drawing/2014/main" id="{1DFABBCC-F52A-8567-7D28-E95D6838E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0" name="Freeform 579">
              <a:extLst>
                <a:ext uri="{FF2B5EF4-FFF2-40B4-BE49-F238E27FC236}">
                  <a16:creationId xmlns:a16="http://schemas.microsoft.com/office/drawing/2014/main" id="{6A382FA5-0793-DE39-646D-F2013A45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1" name="Freeform 580">
              <a:extLst>
                <a:ext uri="{FF2B5EF4-FFF2-40B4-BE49-F238E27FC236}">
                  <a16:creationId xmlns:a16="http://schemas.microsoft.com/office/drawing/2014/main" id="{FC31BBD8-EA3F-A512-37D6-F0B6B1BC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2" name="Freeform 581">
              <a:extLst>
                <a:ext uri="{FF2B5EF4-FFF2-40B4-BE49-F238E27FC236}">
                  <a16:creationId xmlns:a16="http://schemas.microsoft.com/office/drawing/2014/main" id="{3969A9AC-0949-170C-855D-6BA69C195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3" name="Freeform 582">
              <a:extLst>
                <a:ext uri="{FF2B5EF4-FFF2-40B4-BE49-F238E27FC236}">
                  <a16:creationId xmlns:a16="http://schemas.microsoft.com/office/drawing/2014/main" id="{20964E57-622D-A51B-279D-569D3682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4" name="Oval 583">
              <a:extLst>
                <a:ext uri="{FF2B5EF4-FFF2-40B4-BE49-F238E27FC236}">
                  <a16:creationId xmlns:a16="http://schemas.microsoft.com/office/drawing/2014/main" id="{2C63DCBC-8FC9-0677-853E-4D74C85F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5" name="Freeform 584">
              <a:extLst>
                <a:ext uri="{FF2B5EF4-FFF2-40B4-BE49-F238E27FC236}">
                  <a16:creationId xmlns:a16="http://schemas.microsoft.com/office/drawing/2014/main" id="{9AB0D229-9AD1-EA96-6465-05F2E530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6" name="Freeform 585">
              <a:extLst>
                <a:ext uri="{FF2B5EF4-FFF2-40B4-BE49-F238E27FC236}">
                  <a16:creationId xmlns:a16="http://schemas.microsoft.com/office/drawing/2014/main" id="{1FA672A6-6624-AB6B-D10C-094A5A445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7" name="Freeform 586">
              <a:extLst>
                <a:ext uri="{FF2B5EF4-FFF2-40B4-BE49-F238E27FC236}">
                  <a16:creationId xmlns:a16="http://schemas.microsoft.com/office/drawing/2014/main" id="{CC79200C-7A44-19FF-5264-FDD0B6408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8" name="Freeform 598">
              <a:extLst>
                <a:ext uri="{FF2B5EF4-FFF2-40B4-BE49-F238E27FC236}">
                  <a16:creationId xmlns:a16="http://schemas.microsoft.com/office/drawing/2014/main" id="{231347B6-2DB4-0D25-A69B-896B0CC4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9" name="Freeform 599">
              <a:extLst>
                <a:ext uri="{FF2B5EF4-FFF2-40B4-BE49-F238E27FC236}">
                  <a16:creationId xmlns:a16="http://schemas.microsoft.com/office/drawing/2014/main" id="{A506DFFE-6B99-30ED-55E5-DE87DF42D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0" name="Freeform 600">
              <a:extLst>
                <a:ext uri="{FF2B5EF4-FFF2-40B4-BE49-F238E27FC236}">
                  <a16:creationId xmlns:a16="http://schemas.microsoft.com/office/drawing/2014/main" id="{741DE66A-B786-C47E-9D8C-0FB050202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1" name="Freeform 601">
              <a:extLst>
                <a:ext uri="{FF2B5EF4-FFF2-40B4-BE49-F238E27FC236}">
                  <a16:creationId xmlns:a16="http://schemas.microsoft.com/office/drawing/2014/main" id="{A5D2E0B4-19BD-7DB8-5461-FF6B0A8AC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2" name="Freeform 602">
              <a:extLst>
                <a:ext uri="{FF2B5EF4-FFF2-40B4-BE49-F238E27FC236}">
                  <a16:creationId xmlns:a16="http://schemas.microsoft.com/office/drawing/2014/main" id="{6C821B83-B10A-0F86-230B-54750F7D4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3" name="Oval 603">
              <a:extLst>
                <a:ext uri="{FF2B5EF4-FFF2-40B4-BE49-F238E27FC236}">
                  <a16:creationId xmlns:a16="http://schemas.microsoft.com/office/drawing/2014/main" id="{54B57341-A4A1-C14E-3A76-D1605A3D5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4" name="Oval 604">
              <a:extLst>
                <a:ext uri="{FF2B5EF4-FFF2-40B4-BE49-F238E27FC236}">
                  <a16:creationId xmlns:a16="http://schemas.microsoft.com/office/drawing/2014/main" id="{5D10C3A1-2211-04AD-38E6-0D584DEE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5" name="Freeform 605">
              <a:extLst>
                <a:ext uri="{FF2B5EF4-FFF2-40B4-BE49-F238E27FC236}">
                  <a16:creationId xmlns:a16="http://schemas.microsoft.com/office/drawing/2014/main" id="{0868E6A1-FF2E-0143-A619-DA0DAED17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6" name="Freeform 606">
              <a:extLst>
                <a:ext uri="{FF2B5EF4-FFF2-40B4-BE49-F238E27FC236}">
                  <a16:creationId xmlns:a16="http://schemas.microsoft.com/office/drawing/2014/main" id="{6DC29E48-A5DD-8593-B924-026BC40F3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2900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Final Thoughts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20456" y="2705887"/>
            <a:ext cx="6883130" cy="449827"/>
          </a:xfrm>
        </p:spPr>
        <p:txBody>
          <a:bodyPr/>
          <a:lstStyle/>
          <a:p>
            <a:pPr lvl="0"/>
            <a:r>
              <a:rPr lang="en-US" dirty="0"/>
              <a:t>Output comparison between serial and parallel QuickSort Algorithm using different array lengths.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846731" y="1011249"/>
            <a:ext cx="1117869" cy="648552"/>
          </a:xfrm>
        </p:spPr>
        <p:txBody>
          <a:bodyPr/>
          <a:lstStyle/>
          <a:p>
            <a:pPr lvl="0"/>
            <a:r>
              <a:rPr lang="en-US" sz="4400" dirty="0"/>
              <a:t>0</a:t>
            </a:r>
            <a:r>
              <a:rPr lang="ar-EG" sz="4400" dirty="0"/>
              <a:t>4</a:t>
            </a:r>
            <a:endParaRPr lang="en-US" sz="4400" dirty="0"/>
          </a:p>
        </p:txBody>
      </p: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1CC5E4-2053-F730-F2F7-25C3F0AD5461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10" name="Freeform 352">
              <a:extLst>
                <a:ext uri="{FF2B5EF4-FFF2-40B4-BE49-F238E27FC236}">
                  <a16:creationId xmlns:a16="http://schemas.microsoft.com/office/drawing/2014/main" id="{E04D6171-5D65-4CAC-E6BF-AD2BD4434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3">
              <a:extLst>
                <a:ext uri="{FF2B5EF4-FFF2-40B4-BE49-F238E27FC236}">
                  <a16:creationId xmlns:a16="http://schemas.microsoft.com/office/drawing/2014/main" id="{1F6352BE-6E8A-D8CF-80B3-C63CE102C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54">
              <a:extLst>
                <a:ext uri="{FF2B5EF4-FFF2-40B4-BE49-F238E27FC236}">
                  <a16:creationId xmlns:a16="http://schemas.microsoft.com/office/drawing/2014/main" id="{F8CBAD1C-4DC4-72DE-BD3D-C4AFD025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55">
              <a:extLst>
                <a:ext uri="{FF2B5EF4-FFF2-40B4-BE49-F238E27FC236}">
                  <a16:creationId xmlns:a16="http://schemas.microsoft.com/office/drawing/2014/main" id="{90F7A1D1-B854-C1E1-CE40-35D24EE7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56">
              <a:extLst>
                <a:ext uri="{FF2B5EF4-FFF2-40B4-BE49-F238E27FC236}">
                  <a16:creationId xmlns:a16="http://schemas.microsoft.com/office/drawing/2014/main" id="{59FD0A48-9836-8DBF-250F-8316CB02B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5" name="Freeform 352">
            <a:extLst>
              <a:ext uri="{FF2B5EF4-FFF2-40B4-BE49-F238E27FC236}">
                <a16:creationId xmlns:a16="http://schemas.microsoft.com/office/drawing/2014/main" id="{A1B827C5-81E2-3B31-FBB8-9AE0DB5D51C7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42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248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Arimo</vt:lpstr>
      <vt:lpstr>Anaheim</vt:lpstr>
      <vt:lpstr>Cambria Math</vt:lpstr>
      <vt:lpstr>Bebas Neue</vt:lpstr>
      <vt:lpstr>Poppins ExtraBold</vt:lpstr>
      <vt:lpstr>Arial</vt:lpstr>
      <vt:lpstr>Elegant Workplan by Slidesgo</vt:lpstr>
      <vt:lpstr>Parallel QuickSort</vt:lpstr>
      <vt:lpstr>Table Of Contents</vt:lpstr>
      <vt:lpstr>QuickSort Overview</vt:lpstr>
      <vt:lpstr>QuickSort Overview</vt:lpstr>
      <vt:lpstr>Serial Implementation</vt:lpstr>
      <vt:lpstr>Serial Implementation</vt:lpstr>
      <vt:lpstr>Parallel Implementation</vt:lpstr>
      <vt:lpstr>Parallel Implementation</vt:lpstr>
      <vt:lpstr>Final Thoughts</vt:lpstr>
      <vt:lpstr>Final 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Abdelrahim Alsadiq</cp:lastModifiedBy>
  <cp:revision>14</cp:revision>
  <dcterms:created xsi:type="dcterms:W3CDTF">2021-10-12T08:06:43Z</dcterms:created>
  <dcterms:modified xsi:type="dcterms:W3CDTF">2024-04-29T21:47:49Z</dcterms:modified>
</cp:coreProperties>
</file>