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0FE2-1046-44F3-ABB9-AE4C7C4F7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E333C-A585-4779-B1DA-7ADE51778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7BEE-A1A9-42CB-9803-B366A9DE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C9DC-6FA0-4A0F-BA01-3F3504B1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546-85B3-4F38-9319-44A446DC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296-EAFC-4FBD-A373-2EAF8E75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EB5E3-BA7E-4B74-B141-F462977D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287C-6693-4D14-A929-631F6717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1E44-734F-434D-B392-09804B20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C29B-E2AC-41C7-AD0B-CD1C798E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DA6D1-7A9E-4610-9A06-CDCCB6F1D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26AA3-6D1F-4843-B8B8-1E08EE7D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E9E5-5001-457D-82CF-B3A61BCC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EC66-F0C3-4ABE-81D3-92810F9E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891E-E2E1-4105-84F3-F78C4269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ABFD-C5C8-47B2-BE30-CB86C656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1E22-286E-45FD-9658-9E54E5FE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1DE5-120C-4179-87FA-F892036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71AEB-8A46-4D3B-BBD2-AABD42B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9484-9DDA-444B-B4CD-79CE8DB0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B11B-1498-4F84-872C-F31811EE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233A-001B-49DB-AD5F-32828FF7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8B98-B3CD-4A8D-AD31-7B32E989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F6B9-3FA6-4509-B3D6-02C44711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D98B-2B65-4B65-94E2-BCF54ABC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557E-41A3-44AF-A486-FB48D5D4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7198-4D55-409F-9BA9-683F5E8DF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3A624-116B-4929-B297-90F138410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DC15-B59F-4CE6-8037-6462242D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6BD7-5A2D-4A6D-9881-CF73AE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E5D0-084D-430C-B304-E59B643A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4224-D4BB-49F2-9199-D23174B5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3934-3ACD-4147-91A2-87986ADD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F9B4-A448-4E6C-9EC6-AFC535C6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79B7E-F09C-4362-B610-28A5D0441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1B975-5CCD-46E2-BCCD-FCE2C2B8C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1E988-EBBD-4D3B-B9DD-0356280A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FFB5E-B857-459F-AA71-8EB41A31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7C4E2-60B5-477B-A37F-F54E5FB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BB81-9EFC-4B48-B1B5-54066BB0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38F4F-0065-4670-85FF-6C2CBD17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0E324-B811-4CEB-9117-7930DAB9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02AA2-0D37-4AC8-80E6-0D68F53F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21D9B-C14B-4FC6-852D-2DE8DF08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D347A-00E3-43B6-A29B-AFDB9A2E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F9E5-8CCB-40DC-B108-6A550A5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60FD-4630-4901-AC11-3E05E6E5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840C-768E-43D7-A546-31FE9E74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0866B-2F43-4559-9498-B80E492D8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A563B-BA61-439D-B36B-E6854679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F887-3E2C-4792-BD7A-A4E60D70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8A5C5-75A5-4DDA-9C11-06B0F2D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94FE-BB4D-48FC-826E-05CA7119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45E6A-15E4-43C5-82AC-ADA85B98F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D3BC9-BFED-4273-9554-986FCA749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F024-52FF-408E-970F-938FD630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9B7F-12B7-40D3-B2D0-EC6B3CFE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38645-D9D5-4F1A-A766-9BBCA77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7C003-D168-45AF-893B-91A3B2D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14173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F4DE-F29E-481C-8219-8EC9D251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11417300" cy="518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C8C0-B494-48DB-BB39-281490296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920E-0D83-4EC7-95E5-8C0E0A6F34C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481C-1C80-4EAB-A343-DAC1BE7A9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90D8-BBCF-45B4-952F-69A30E0B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03-3212-4B87-BA01-4B6CD30E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BFD-0D10-492B-85B7-E1DE0E6AC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6744-6A69-4040-B66D-01885C648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El-Nemr</a:t>
            </a:r>
          </a:p>
        </p:txBody>
      </p:sp>
    </p:spTree>
    <p:extLst>
      <p:ext uri="{BB962C8B-B14F-4D97-AF65-F5344CB8AC3E}">
        <p14:creationId xmlns:p14="http://schemas.microsoft.com/office/powerpoint/2010/main" val="54303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D039-D449-454A-AD1F-872BE2D5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basic client/server request/response sequence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19E63-D594-416A-9ACC-6ECD73F0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652" y="850900"/>
            <a:ext cx="6244695" cy="56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EFD0-9350-4BCE-8EEC-E97B861C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dynamic client/server request/response sequence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8331CF-10F4-4D96-B7CB-E280F534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679" y="970935"/>
            <a:ext cx="5786642" cy="57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5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Dynamic Web Application</vt:lpstr>
      <vt:lpstr>The basic client/server request/response sequence</vt:lpstr>
      <vt:lpstr>dynamic client/server request/response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Application</dc:title>
  <dc:creator>Ahmed Elnemr</dc:creator>
  <cp:lastModifiedBy>Ahmed Elnemr</cp:lastModifiedBy>
  <cp:revision>2</cp:revision>
  <dcterms:created xsi:type="dcterms:W3CDTF">2018-03-29T21:54:46Z</dcterms:created>
  <dcterms:modified xsi:type="dcterms:W3CDTF">2018-03-29T23:23:49Z</dcterms:modified>
</cp:coreProperties>
</file>