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337" r:id="rId2"/>
    <p:sldId id="256" r:id="rId3"/>
    <p:sldId id="260" r:id="rId4"/>
    <p:sldId id="388" r:id="rId5"/>
    <p:sldId id="403" r:id="rId6"/>
    <p:sldId id="401" r:id="rId7"/>
    <p:sldId id="402" r:id="rId8"/>
    <p:sldId id="377" r:id="rId9"/>
    <p:sldId id="389" r:id="rId10"/>
    <p:sldId id="392" r:id="rId11"/>
    <p:sldId id="390" r:id="rId12"/>
    <p:sldId id="393" r:id="rId13"/>
    <p:sldId id="391" r:id="rId14"/>
    <p:sldId id="395" r:id="rId15"/>
    <p:sldId id="394" r:id="rId16"/>
    <p:sldId id="396" r:id="rId17"/>
    <p:sldId id="397" r:id="rId18"/>
    <p:sldId id="398" r:id="rId19"/>
    <p:sldId id="399" r:id="rId20"/>
    <p:sldId id="400" r:id="rId21"/>
    <p:sldId id="404" r:id="rId22"/>
    <p:sldId id="326" r:id="rId23"/>
    <p:sldId id="328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5A5ED"/>
    <a:srgbClr val="E6E6E6"/>
    <a:srgbClr val="74BCF1"/>
    <a:srgbClr val="FFFFFF"/>
    <a:srgbClr val="404040"/>
    <a:srgbClr val="B2D235"/>
    <a:srgbClr val="00BBD6"/>
    <a:srgbClr val="16A085"/>
    <a:srgbClr val="937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C30B-9A8A-4829-9D87-8937292BE26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35AF9-6E39-41AE-9DEB-7AFE6036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1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832E-26A6-4465-8181-DF230988BFF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1r-wpE5JcjGQQNgJ4AfvzA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8.jpeg"/><Relationship Id="rId4" Type="http://schemas.openxmlformats.org/officeDocument/2006/relationships/hyperlink" Target="https://www.linkedin.com/in/ahmed-elnemr-67b732a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12977"/>
            <a:ext cx="12192000" cy="3685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276149" y="2578734"/>
            <a:ext cx="5514573" cy="1102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accent5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  <a:t>Full Stack </a:t>
            </a:r>
            <a:br>
              <a:rPr lang="en-GB" sz="3600" dirty="0">
                <a:solidFill>
                  <a:schemeClr val="accent5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</a:br>
            <a:r>
              <a:rPr lang="en-GB" sz="3600" dirty="0">
                <a:solidFill>
                  <a:srgbClr val="FFFFFF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  <a:t>Web Development</a:t>
            </a:r>
            <a:endParaRPr lang="en-GB" sz="3600" dirty="0">
              <a:solidFill>
                <a:srgbClr val="FFFFFF"/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Open Sans Extrabold" panose="020B0906030804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98262" y="3955191"/>
            <a:ext cx="5940784" cy="1337470"/>
            <a:chOff x="3175" y="4360275"/>
            <a:chExt cx="12188825" cy="2744114"/>
          </a:xfrm>
          <a:solidFill>
            <a:schemeClr val="bg2"/>
          </a:solidFill>
        </p:grpSpPr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10164502" y="5621900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8129058" y="4600206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098382" y="5208774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4070883" y="4843315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035441" y="4360275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3175" y="4449256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2580" y="1949151"/>
            <a:ext cx="5302728" cy="2957559"/>
            <a:chOff x="842580" y="1949151"/>
            <a:chExt cx="5302728" cy="2957559"/>
          </a:xfrm>
        </p:grpSpPr>
        <p:grpSp>
          <p:nvGrpSpPr>
            <p:cNvPr id="24" name="Group 23"/>
            <p:cNvGrpSpPr/>
            <p:nvPr/>
          </p:nvGrpSpPr>
          <p:grpSpPr>
            <a:xfrm>
              <a:off x="842580" y="1949151"/>
              <a:ext cx="5302728" cy="2957559"/>
              <a:chOff x="3881614" y="1680211"/>
              <a:chExt cx="5302728" cy="295755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881614" y="1680211"/>
                <a:ext cx="3259510" cy="2957559"/>
                <a:chOff x="5126562" y="1276350"/>
                <a:chExt cx="3179238" cy="28847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34" t="10550" r="21733" b="13050"/>
                <a:stretch/>
              </p:blipFill>
              <p:spPr>
                <a:xfrm>
                  <a:off x="5126562" y="1276350"/>
                  <a:ext cx="3179238" cy="2884724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5330823" y="1597642"/>
                  <a:ext cx="2743407" cy="171219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6002459" y="2694053"/>
                <a:ext cx="3181883" cy="1919649"/>
                <a:chOff x="776088" y="2760141"/>
                <a:chExt cx="2652386" cy="16002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221" t="29398" r="17922" b="13718"/>
                <a:stretch/>
              </p:blipFill>
              <p:spPr>
                <a:xfrm>
                  <a:off x="776088" y="2760141"/>
                  <a:ext cx="2652386" cy="1600200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1176192" y="2955405"/>
                  <a:ext cx="1837944" cy="114299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</p:grpSp>
        </p:grp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3427037" y="3205920"/>
              <a:ext cx="2199433" cy="1362496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1066375" y="2276132"/>
              <a:ext cx="2788773" cy="1727578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080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10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525775" y="10593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6000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583051" y="1521005"/>
            <a:ext cx="9410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HTML is the standard markup language for creating Web pages.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7AE85-E619-44A8-99FA-9903BA83A151}"/>
              </a:ext>
            </a:extLst>
          </p:cNvPr>
          <p:cNvSpPr/>
          <p:nvPr/>
        </p:nvSpPr>
        <p:spPr>
          <a:xfrm>
            <a:off x="1583051" y="2305615"/>
            <a:ext cx="94102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stands for </a:t>
            </a:r>
            <a:r>
              <a:rPr lang="en-US" sz="2000" dirty="0">
                <a:solidFill>
                  <a:srgbClr val="45A5ED"/>
                </a:solidFill>
              </a:rPr>
              <a:t>Hyper Text Markup Language.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</a:t>
            </a:r>
            <a:r>
              <a:rPr lang="en-US" sz="2000" dirty="0">
                <a:solidFill>
                  <a:srgbClr val="45A5ED"/>
                </a:solidFill>
              </a:rPr>
              <a:t>describes the structure </a:t>
            </a:r>
            <a:r>
              <a:rPr lang="en-US" sz="2000" dirty="0"/>
              <a:t>of Web pages using markup.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elements are </a:t>
            </a:r>
            <a:r>
              <a:rPr lang="en-US" sz="2000" dirty="0">
                <a:solidFill>
                  <a:srgbClr val="45A5ED"/>
                </a:solidFill>
              </a:rPr>
              <a:t>the building blocks </a:t>
            </a:r>
            <a:r>
              <a:rPr lang="en-US" sz="2000" dirty="0"/>
              <a:t>of HTML pages.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elements are represented by tags.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tags label pieces of content such as "heading", "paragraph", "table", and so 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5A5ED"/>
                </a:solidFill>
              </a:rPr>
              <a:t>Browsers</a:t>
            </a:r>
            <a:r>
              <a:rPr lang="en-US" sz="2000" dirty="0"/>
              <a:t> do </a:t>
            </a:r>
            <a:r>
              <a:rPr lang="en-US" sz="2000" dirty="0">
                <a:solidFill>
                  <a:srgbClr val="45A5ED"/>
                </a:solidFill>
              </a:rPr>
              <a:t>not display the HTML tags</a:t>
            </a:r>
            <a:r>
              <a:rPr lang="en-US" sz="2000" dirty="0"/>
              <a:t>, but use them to </a:t>
            </a:r>
            <a:r>
              <a:rPr lang="en-US" sz="2000" dirty="0">
                <a:solidFill>
                  <a:srgbClr val="45A5ED"/>
                </a:solidFill>
              </a:rPr>
              <a:t>render the content </a:t>
            </a:r>
            <a:r>
              <a:rPr lang="en-US" sz="2000" dirty="0"/>
              <a:t>of the page.</a:t>
            </a:r>
          </a:p>
        </p:txBody>
      </p:sp>
    </p:spTree>
    <p:extLst>
      <p:ext uri="{BB962C8B-B14F-4D97-AF65-F5344CB8AC3E}">
        <p14:creationId xmlns:p14="http://schemas.microsoft.com/office/powerpoint/2010/main" val="10179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11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525775" y="10593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6000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3294592" y="1521005"/>
            <a:ext cx="5602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CSS stands for Cascading Style Sheets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B208E-8E0D-4E8D-B935-18F60FA82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40" y="2772654"/>
            <a:ext cx="9261579" cy="23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525775" y="10593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6000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3294592" y="1521005"/>
            <a:ext cx="5602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CSS stands for Cascading Style Sheets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7AE85-E619-44A8-99FA-9903BA83A151}"/>
              </a:ext>
            </a:extLst>
          </p:cNvPr>
          <p:cNvSpPr/>
          <p:nvPr/>
        </p:nvSpPr>
        <p:spPr>
          <a:xfrm>
            <a:off x="1583051" y="2305615"/>
            <a:ext cx="9410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CSS is a language that </a:t>
            </a:r>
            <a:r>
              <a:rPr lang="en-US" sz="2000" dirty="0">
                <a:solidFill>
                  <a:srgbClr val="45A5ED"/>
                </a:solidFill>
              </a:rPr>
              <a:t>describes the style </a:t>
            </a:r>
            <a:r>
              <a:rPr lang="en-US" sz="2000" dirty="0"/>
              <a:t>of an </a:t>
            </a:r>
            <a:r>
              <a:rPr lang="en-US" sz="2000" dirty="0">
                <a:solidFill>
                  <a:srgbClr val="45A5ED"/>
                </a:solidFill>
              </a:rPr>
              <a:t>HTML</a:t>
            </a:r>
            <a:r>
              <a:rPr lang="en-US" sz="2000" dirty="0"/>
              <a:t> document.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CSS describes how HTML elements </a:t>
            </a:r>
            <a:r>
              <a:rPr lang="en-US" sz="2000" dirty="0">
                <a:solidFill>
                  <a:srgbClr val="45A5ED"/>
                </a:solidFill>
              </a:rPr>
              <a:t>should be displayed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3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4851404" y="1059340"/>
            <a:ext cx="1812285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57547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720030" y="1521005"/>
            <a:ext cx="80750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JavaScript has become one of </a:t>
            </a:r>
            <a:br>
              <a:rPr lang="en-US" sz="2800" dirty="0"/>
            </a:br>
            <a:r>
              <a:rPr lang="en-US" sz="2800" dirty="0"/>
              <a:t>the most popular programming languages on the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B75C9-BC3D-43EE-B447-06FC5442B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85" y="2936777"/>
            <a:ext cx="8211120" cy="31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14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4851404" y="1059340"/>
            <a:ext cx="1812285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57547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720030" y="1521005"/>
            <a:ext cx="80750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JavaScript has become one of </a:t>
            </a:r>
            <a:br>
              <a:rPr lang="en-US" sz="2800" dirty="0"/>
            </a:br>
            <a:r>
              <a:rPr lang="en-US" sz="2800" dirty="0"/>
              <a:t>the most popular programming languages on the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F39FA-0130-4B45-B505-E1A68B9B2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57" y="2580345"/>
            <a:ext cx="6975376" cy="42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15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4851404" y="1059340"/>
            <a:ext cx="1812285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57547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720030" y="1521005"/>
            <a:ext cx="80750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JavaScript has become one of </a:t>
            </a:r>
            <a:br>
              <a:rPr lang="en-US" sz="2800" dirty="0"/>
            </a:br>
            <a:r>
              <a:rPr lang="en-US" sz="2800" dirty="0"/>
              <a:t>the most popular programming languages on the 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7AE85-E619-44A8-99FA-9903BA83A151}"/>
              </a:ext>
            </a:extLst>
          </p:cNvPr>
          <p:cNvSpPr/>
          <p:nvPr/>
        </p:nvSpPr>
        <p:spPr>
          <a:xfrm>
            <a:off x="1583051" y="2580345"/>
            <a:ext cx="9410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JavaScript is the programming language of HTML and the Web.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JavaScript is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37532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Course Roadmap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16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7B580-2EF3-4B89-9384-4892303F4AB7}"/>
              </a:ext>
            </a:extLst>
          </p:cNvPr>
          <p:cNvSpPr txBox="1"/>
          <p:nvPr/>
        </p:nvSpPr>
        <p:spPr>
          <a:xfrm>
            <a:off x="4646643" y="1456748"/>
            <a:ext cx="246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5A5ED"/>
                </a:solidFill>
              </a:rPr>
              <a:t>Getting Deeper</a:t>
            </a:r>
            <a:endParaRPr lang="en-US" b="1" dirty="0">
              <a:solidFill>
                <a:srgbClr val="45A5E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5E602-0618-4A21-AD96-9E47896AAC39}"/>
              </a:ext>
            </a:extLst>
          </p:cNvPr>
          <p:cNvSpPr txBox="1"/>
          <p:nvPr/>
        </p:nvSpPr>
        <p:spPr>
          <a:xfrm>
            <a:off x="1487044" y="3057991"/>
            <a:ext cx="85472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AE4702-843E-4A1F-8771-B41BAA10853D}"/>
              </a:ext>
            </a:extLst>
          </p:cNvPr>
          <p:cNvSpPr txBox="1"/>
          <p:nvPr/>
        </p:nvSpPr>
        <p:spPr>
          <a:xfrm>
            <a:off x="8043906" y="3399829"/>
            <a:ext cx="18208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C251155-6537-47CF-B06B-3EFDE4804CBD}"/>
              </a:ext>
            </a:extLst>
          </p:cNvPr>
          <p:cNvCxnSpPr>
            <a:cxnSpLocks/>
            <a:stCxn id="2" idx="1"/>
            <a:endCxn id="12" idx="0"/>
          </p:cNvCxnSpPr>
          <p:nvPr/>
        </p:nvCxnSpPr>
        <p:spPr>
          <a:xfrm rot="10800000" flipV="1">
            <a:off x="1914407" y="1718357"/>
            <a:ext cx="2732236" cy="1339633"/>
          </a:xfrm>
          <a:prstGeom prst="curvedConnector2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490BCD51-98C2-4844-8E12-FEBE128A6DDE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7107317" y="1718358"/>
            <a:ext cx="1847003" cy="1681471"/>
          </a:xfrm>
          <a:prstGeom prst="curvedConnector2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309B930-4704-4FAD-96FA-678345C2E563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2083940" y="3350122"/>
            <a:ext cx="973204" cy="1312271"/>
          </a:xfrm>
          <a:prstGeom prst="curvedConnector3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27632C-34FC-4B06-BC15-E8CBC0BBD46C}"/>
              </a:ext>
            </a:extLst>
          </p:cNvPr>
          <p:cNvSpPr txBox="1"/>
          <p:nvPr/>
        </p:nvSpPr>
        <p:spPr>
          <a:xfrm>
            <a:off x="1871568" y="4492860"/>
            <a:ext cx="27102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Bootstrap</a:t>
            </a: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Materialize CSS</a:t>
            </a: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Foundation CSS</a:t>
            </a: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………………….</a:t>
            </a: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..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309B42-500C-45E5-ACC7-F53575923A45}"/>
              </a:ext>
            </a:extLst>
          </p:cNvPr>
          <p:cNvSpPr txBox="1"/>
          <p:nvPr/>
        </p:nvSpPr>
        <p:spPr>
          <a:xfrm>
            <a:off x="6255105" y="4492860"/>
            <a:ext cx="27102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Flow</a:t>
            </a:r>
            <a:br>
              <a:rPr lang="en-US" sz="2400" spc="300" dirty="0">
                <a:solidFill>
                  <a:srgbClr val="45A5ED"/>
                </a:solidFill>
              </a:rPr>
            </a:br>
            <a:r>
              <a:rPr lang="en-US" sz="2400" spc="300" dirty="0">
                <a:solidFill>
                  <a:srgbClr val="45A5ED"/>
                </a:solidFill>
              </a:rPr>
              <a:t>DOM</a:t>
            </a:r>
          </a:p>
          <a:p>
            <a:pPr algn="ctr"/>
            <a:r>
              <a:rPr lang="en-US" sz="2400" spc="300" dirty="0" err="1">
                <a:solidFill>
                  <a:srgbClr val="45A5ED"/>
                </a:solidFill>
              </a:rPr>
              <a:t>JQuery</a:t>
            </a:r>
            <a:endParaRPr lang="en-US" sz="2400" spc="300" dirty="0">
              <a:solidFill>
                <a:srgbClr val="45A5ED"/>
              </a:solidFill>
            </a:endParaRP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Ajax</a:t>
            </a:r>
          </a:p>
          <a:p>
            <a:pPr algn="ctr"/>
            <a:endParaRPr lang="en-US" sz="2400" spc="300" dirty="0">
              <a:solidFill>
                <a:srgbClr val="45A5ED"/>
              </a:solidFill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41D0B82-EA0B-4A8B-9D07-C98D75DB52EA}"/>
              </a:ext>
            </a:extLst>
          </p:cNvPr>
          <p:cNvCxnSpPr>
            <a:cxnSpLocks/>
            <a:stCxn id="79" idx="2"/>
            <a:endCxn id="47" idx="0"/>
          </p:cNvCxnSpPr>
          <p:nvPr/>
        </p:nvCxnSpPr>
        <p:spPr>
          <a:xfrm rot="5400000">
            <a:off x="7966585" y="3505125"/>
            <a:ext cx="631366" cy="1344105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12" grpId="0" animBg="1"/>
      <p:bldP spid="79" grpId="0" animBg="1"/>
      <p:bldP spid="25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17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7B580-2EF3-4B89-9384-4892303F4AB7}"/>
              </a:ext>
            </a:extLst>
          </p:cNvPr>
          <p:cNvSpPr txBox="1"/>
          <p:nvPr/>
        </p:nvSpPr>
        <p:spPr>
          <a:xfrm>
            <a:off x="5130009" y="836933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5A5ED"/>
                </a:solidFill>
              </a:rPr>
              <a:t>Back-End</a:t>
            </a:r>
            <a:endParaRPr lang="en-US" b="1" dirty="0">
              <a:solidFill>
                <a:srgbClr val="45A5E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67B88-B174-44AE-8E5B-320EA7DC9206}"/>
              </a:ext>
            </a:extLst>
          </p:cNvPr>
          <p:cNvSpPr txBox="1"/>
          <p:nvPr/>
        </p:nvSpPr>
        <p:spPr>
          <a:xfrm>
            <a:off x="2932682" y="3276431"/>
            <a:ext cx="215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PHP 7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BA038D-79EB-4054-AFF6-4B1A49F0809F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4011887" y="1360153"/>
            <a:ext cx="1897342" cy="1916278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5E602-0618-4A21-AD96-9E47896AAC39}"/>
              </a:ext>
            </a:extLst>
          </p:cNvPr>
          <p:cNvSpPr txBox="1"/>
          <p:nvPr/>
        </p:nvSpPr>
        <p:spPr>
          <a:xfrm>
            <a:off x="1092156" y="4324514"/>
            <a:ext cx="2497200" cy="830997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Package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4207428" y="4709772"/>
            <a:ext cx="1749127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Core PHP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AE4702-843E-4A1F-8771-B41BAA10853D}"/>
              </a:ext>
            </a:extLst>
          </p:cNvPr>
          <p:cNvSpPr txBox="1"/>
          <p:nvPr/>
        </p:nvSpPr>
        <p:spPr>
          <a:xfrm>
            <a:off x="8774625" y="5495721"/>
            <a:ext cx="2112265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Frameworks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C251155-6537-47CF-B06B-3EFDE4804CB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883113" y="3195740"/>
            <a:ext cx="586418" cy="1671131"/>
          </a:xfrm>
          <a:prstGeom prst="curvedConnector3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CF3D07A8-2BD1-409F-A195-79EBE3ADD92E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 rot="16200000" flipH="1">
            <a:off x="4061101" y="3688881"/>
            <a:ext cx="971676" cy="1070105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490BCD51-98C2-4844-8E12-FEBE128A6DDE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6042510" y="1707472"/>
            <a:ext cx="1757625" cy="5818871"/>
          </a:xfrm>
          <a:prstGeom prst="curvedConnector3">
            <a:avLst>
              <a:gd name="adj1" fmla="val 18164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87DE52-69AD-4378-BB81-9DB9517963B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0756" y="5155511"/>
            <a:ext cx="0" cy="1040573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49F438-6981-446F-89A2-C74A41D4A855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5075324" y="5171437"/>
            <a:ext cx="6668" cy="1062489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C1572E-C951-496F-B2C4-8F00BD850451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9830758" y="5957386"/>
            <a:ext cx="20486" cy="664812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DDD0C1-2634-40A1-8011-1AF8D36E2158}"/>
              </a:ext>
            </a:extLst>
          </p:cNvPr>
          <p:cNvSpPr txBox="1"/>
          <p:nvPr/>
        </p:nvSpPr>
        <p:spPr>
          <a:xfrm>
            <a:off x="5909229" y="2710830"/>
            <a:ext cx="215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DBMS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5ACE8E-5CAC-4B57-931C-DF2562EBF77F}"/>
              </a:ext>
            </a:extLst>
          </p:cNvPr>
          <p:cNvCxnSpPr>
            <a:cxnSpLocks/>
            <a:stCxn id="2" idx="2"/>
            <a:endCxn id="40" idx="0"/>
          </p:cNvCxnSpPr>
          <p:nvPr/>
        </p:nvCxnSpPr>
        <p:spPr>
          <a:xfrm>
            <a:off x="5909229" y="1360153"/>
            <a:ext cx="1079205" cy="1350677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6DE25-DF75-4474-9C89-9776DD554601}"/>
              </a:ext>
            </a:extLst>
          </p:cNvPr>
          <p:cNvSpPr txBox="1"/>
          <p:nvPr/>
        </p:nvSpPr>
        <p:spPr>
          <a:xfrm>
            <a:off x="7025498" y="4693846"/>
            <a:ext cx="1749127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Ajax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B1B2DD5-7D52-4FDA-A8F8-C42D34CB1D3C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 rot="16200000" flipH="1">
            <a:off x="5478099" y="2271883"/>
            <a:ext cx="955750" cy="3888175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7E2C44-2E58-4A7B-BE66-639AAA6DB00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900062" y="5155511"/>
            <a:ext cx="0" cy="908452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D8812C4-AA61-4076-B364-40CBC1077A3B}"/>
              </a:ext>
            </a:extLst>
          </p:cNvPr>
          <p:cNvCxnSpPr>
            <a:cxnSpLocks/>
          </p:cNvCxnSpPr>
          <p:nvPr/>
        </p:nvCxnSpPr>
        <p:spPr>
          <a:xfrm>
            <a:off x="7100911" y="3124609"/>
            <a:ext cx="3208494" cy="592608"/>
          </a:xfrm>
          <a:prstGeom prst="curvedConnector3">
            <a:avLst>
              <a:gd name="adj1" fmla="val 99768"/>
            </a:avLst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78" grpId="0" animBg="1"/>
      <p:bldP spid="79" grpId="0" animBg="1"/>
      <p:bldP spid="40" grpId="0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18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AE563E-B40B-4022-B7F2-481B123A0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30" y="0"/>
            <a:ext cx="4234644" cy="2052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BDA9AF-D032-4496-A5E1-869F211A4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76" y="2178473"/>
            <a:ext cx="6410551" cy="4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326E9-A0FF-4B8E-9888-8139363B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1" y="687436"/>
            <a:ext cx="9741598" cy="54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2"/>
          <p:cNvSpPr txBox="1">
            <a:spLocks/>
          </p:cNvSpPr>
          <p:nvPr/>
        </p:nvSpPr>
        <p:spPr>
          <a:xfrm>
            <a:off x="3228158" y="4178418"/>
            <a:ext cx="5753917" cy="8827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651"/>
              </a:lnSpc>
              <a:spcAft>
                <a:spcPts val="1500"/>
              </a:spcAft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Full-stack die-hards would consider a full-stack developer to have specialized knowledge in all stages of software development.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60021" y="1466282"/>
            <a:ext cx="4670261" cy="2448755"/>
            <a:chOff x="2602920" y="1666441"/>
            <a:chExt cx="6744281" cy="3536225"/>
          </a:xfrm>
        </p:grpSpPr>
        <p:grpSp>
          <p:nvGrpSpPr>
            <p:cNvPr id="25" name="Group 24"/>
            <p:cNvGrpSpPr/>
            <p:nvPr/>
          </p:nvGrpSpPr>
          <p:grpSpPr>
            <a:xfrm>
              <a:off x="2602920" y="1666441"/>
              <a:ext cx="6744281" cy="3536225"/>
              <a:chOff x="4374837" y="3321837"/>
              <a:chExt cx="2929290" cy="1535913"/>
            </a:xfrm>
          </p:grpSpPr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761726" y="3321837"/>
                <a:ext cx="2161333" cy="1454464"/>
              </a:xfrm>
              <a:custGeom>
                <a:avLst/>
                <a:gdLst>
                  <a:gd name="T0" fmla="*/ 966 w 966"/>
                  <a:gd name="T1" fmla="*/ 621 h 650"/>
                  <a:gd name="T2" fmla="*/ 944 w 966"/>
                  <a:gd name="T3" fmla="*/ 650 h 650"/>
                  <a:gd name="T4" fmla="*/ 23 w 966"/>
                  <a:gd name="T5" fmla="*/ 650 h 650"/>
                  <a:gd name="T6" fmla="*/ 0 w 966"/>
                  <a:gd name="T7" fmla="*/ 621 h 650"/>
                  <a:gd name="T8" fmla="*/ 0 w 966"/>
                  <a:gd name="T9" fmla="*/ 29 h 650"/>
                  <a:gd name="T10" fmla="*/ 23 w 966"/>
                  <a:gd name="T11" fmla="*/ 0 h 650"/>
                  <a:gd name="T12" fmla="*/ 944 w 966"/>
                  <a:gd name="T13" fmla="*/ 0 h 650"/>
                  <a:gd name="T14" fmla="*/ 966 w 966"/>
                  <a:gd name="T15" fmla="*/ 29 h 650"/>
                  <a:gd name="T16" fmla="*/ 966 w 966"/>
                  <a:gd name="T17" fmla="*/ 62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6" h="650">
                    <a:moveTo>
                      <a:pt x="966" y="621"/>
                    </a:moveTo>
                    <a:cubicBezTo>
                      <a:pt x="966" y="637"/>
                      <a:pt x="956" y="650"/>
                      <a:pt x="944" y="650"/>
                    </a:cubicBezTo>
                    <a:cubicBezTo>
                      <a:pt x="23" y="650"/>
                      <a:pt x="23" y="650"/>
                      <a:pt x="23" y="650"/>
                    </a:cubicBezTo>
                    <a:cubicBezTo>
                      <a:pt x="10" y="650"/>
                      <a:pt x="0" y="637"/>
                      <a:pt x="0" y="6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0" y="0"/>
                      <a:pt x="23" y="0"/>
                    </a:cubicBezTo>
                    <a:cubicBezTo>
                      <a:pt x="944" y="0"/>
                      <a:pt x="944" y="0"/>
                      <a:pt x="944" y="0"/>
                    </a:cubicBezTo>
                    <a:cubicBezTo>
                      <a:pt x="956" y="0"/>
                      <a:pt x="966" y="13"/>
                      <a:pt x="966" y="29"/>
                    </a:cubicBezTo>
                    <a:lnTo>
                      <a:pt x="966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4848992" y="3397469"/>
                <a:ext cx="1992615" cy="12333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4374837" y="4787935"/>
                <a:ext cx="2914745" cy="69815"/>
              </a:xfrm>
              <a:custGeom>
                <a:avLst/>
                <a:gdLst>
                  <a:gd name="T0" fmla="*/ 8 w 1302"/>
                  <a:gd name="T1" fmla="*/ 4 h 32"/>
                  <a:gd name="T2" fmla="*/ 57 w 1302"/>
                  <a:gd name="T3" fmla="*/ 32 h 32"/>
                  <a:gd name="T4" fmla="*/ 1252 w 1302"/>
                  <a:gd name="T5" fmla="*/ 32 h 32"/>
                  <a:gd name="T6" fmla="*/ 1302 w 1302"/>
                  <a:gd name="T7" fmla="*/ 10 h 32"/>
                  <a:gd name="T8" fmla="*/ 1302 w 1302"/>
                  <a:gd name="T9" fmla="*/ 0 h 32"/>
                  <a:gd name="T10" fmla="*/ 8 w 130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2" h="32">
                    <a:moveTo>
                      <a:pt x="8" y="4"/>
                    </a:moveTo>
                    <a:cubicBezTo>
                      <a:pt x="8" y="4"/>
                      <a:pt x="0" y="19"/>
                      <a:pt x="57" y="32"/>
                    </a:cubicBezTo>
                    <a:cubicBezTo>
                      <a:pt x="1252" y="32"/>
                      <a:pt x="1252" y="32"/>
                      <a:pt x="1252" y="32"/>
                    </a:cubicBezTo>
                    <a:cubicBezTo>
                      <a:pt x="1252" y="32"/>
                      <a:pt x="1292" y="29"/>
                      <a:pt x="1302" y="10"/>
                    </a:cubicBezTo>
                    <a:cubicBezTo>
                      <a:pt x="1302" y="0"/>
                      <a:pt x="1302" y="0"/>
                      <a:pt x="1302" y="0"/>
                    </a:cubicBez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30" name="Picture 7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3565" y="4721030"/>
                <a:ext cx="2920562" cy="10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7051049" y="4767572"/>
                <a:ext cx="107631" cy="11636"/>
              </a:xfrm>
              <a:custGeom>
                <a:avLst/>
                <a:gdLst>
                  <a:gd name="T0" fmla="*/ 48 w 48"/>
                  <a:gd name="T1" fmla="*/ 2 h 5"/>
                  <a:gd name="T2" fmla="*/ 46 w 48"/>
                  <a:gd name="T3" fmla="*/ 5 h 5"/>
                  <a:gd name="T4" fmla="*/ 2 w 48"/>
                  <a:gd name="T5" fmla="*/ 5 h 5"/>
                  <a:gd name="T6" fmla="*/ 0 w 48"/>
                  <a:gd name="T7" fmla="*/ 2 h 5"/>
                  <a:gd name="T8" fmla="*/ 2 w 48"/>
                  <a:gd name="T9" fmla="*/ 0 h 5"/>
                  <a:gd name="T10" fmla="*/ 46 w 48"/>
                  <a:gd name="T11" fmla="*/ 0 h 5"/>
                  <a:gd name="T12" fmla="*/ 48 w 4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">
                    <a:moveTo>
                      <a:pt x="48" y="2"/>
                    </a:moveTo>
                    <a:cubicBezTo>
                      <a:pt x="48" y="4"/>
                      <a:pt x="47" y="5"/>
                      <a:pt x="46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32" name="Picture 7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3939"/>
                <a:ext cx="430521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7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1030"/>
                <a:ext cx="46543" cy="55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7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675" y="4723939"/>
                <a:ext cx="395614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7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017" y="4721030"/>
                <a:ext cx="20363" cy="2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3694596" y="1838289"/>
              <a:ext cx="4587718" cy="2841981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Text Placeholder 33"/>
          <p:cNvSpPr txBox="1">
            <a:spLocks/>
          </p:cNvSpPr>
          <p:nvPr/>
        </p:nvSpPr>
        <p:spPr>
          <a:xfrm>
            <a:off x="4293376" y="2364721"/>
            <a:ext cx="3593242" cy="4091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Fira Sans ExtraBold Italic" panose="00000900000000000000" pitchFamily="50" charset="0"/>
                <a:ea typeface="Fira Sans ExtraBold Italic" panose="00000900000000000000" pitchFamily="50" charset="0"/>
              </a:rPr>
              <a:t>Welcome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261804" y="4932641"/>
            <a:ext cx="3649941" cy="152400"/>
            <a:chOff x="4261804" y="4932641"/>
            <a:chExt cx="3649941" cy="1524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261804" y="5008841"/>
              <a:ext cx="364994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556769" y="4932641"/>
              <a:ext cx="152400" cy="1524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746306" y="4932641"/>
              <a:ext cx="152400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931542" y="4932641"/>
              <a:ext cx="152400" cy="152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118685" y="4932641"/>
              <a:ext cx="152400" cy="152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308222" y="4932641"/>
              <a:ext cx="152400" cy="152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93458" y="4932641"/>
              <a:ext cx="152400" cy="152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57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4D1A1-C54C-4682-826C-471D39A77A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10" y="433955"/>
            <a:ext cx="1924486" cy="1924486"/>
          </a:xfrm>
          <a:prstGeom prst="rect">
            <a:avLst/>
          </a:prstGeom>
        </p:spPr>
      </p:pic>
      <p:pic>
        <p:nvPicPr>
          <p:cNvPr id="1026" name="Picture 2" descr="Image result for database design vs database development png">
            <a:extLst>
              <a:ext uri="{FF2B5EF4-FFF2-40B4-BE49-F238E27FC236}">
                <a16:creationId xmlns:a16="http://schemas.microsoft.com/office/drawing/2014/main" id="{36F24372-4BCF-429C-AD04-DCEA2FCF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2" y="843387"/>
            <a:ext cx="5067086" cy="41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DE34F-0B59-4214-B03D-95452E1B6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3" y="2913163"/>
            <a:ext cx="3504235" cy="29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8FF46-C10E-4CA7-84F0-BE1283D9A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5" y="0"/>
            <a:ext cx="11468490" cy="6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Get In Touch</a:t>
            </a:r>
          </a:p>
        </p:txBody>
      </p:sp>
      <p:sp>
        <p:nvSpPr>
          <p:cNvPr id="5" name="Shape 980"/>
          <p:cNvSpPr/>
          <p:nvPr/>
        </p:nvSpPr>
        <p:spPr>
          <a:xfrm>
            <a:off x="-57150" y="1171530"/>
            <a:ext cx="5441291" cy="5308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" y="0"/>
                </a:moveTo>
                <a:lnTo>
                  <a:pt x="21600" y="5454"/>
                </a:lnTo>
                <a:lnTo>
                  <a:pt x="21600" y="16851"/>
                </a:lnTo>
                <a:lnTo>
                  <a:pt x="0" y="21600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987"/>
          <p:cNvSpPr/>
          <p:nvPr/>
        </p:nvSpPr>
        <p:spPr>
          <a:xfrm>
            <a:off x="5448855" y="2572559"/>
            <a:ext cx="647145" cy="64714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990"/>
          <p:cNvSpPr/>
          <p:nvPr/>
        </p:nvSpPr>
        <p:spPr>
          <a:xfrm>
            <a:off x="5448855" y="3560259"/>
            <a:ext cx="647145" cy="64714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998"/>
          <p:cNvSpPr/>
          <p:nvPr/>
        </p:nvSpPr>
        <p:spPr>
          <a:xfrm>
            <a:off x="5448855" y="4582144"/>
            <a:ext cx="647145" cy="647145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" name="Freeform 92"/>
          <p:cNvSpPr>
            <a:spLocks noEditPoints="1"/>
          </p:cNvSpPr>
          <p:nvPr/>
        </p:nvSpPr>
        <p:spPr bwMode="auto">
          <a:xfrm>
            <a:off x="5626203" y="2801898"/>
            <a:ext cx="292448" cy="188466"/>
          </a:xfrm>
          <a:custGeom>
            <a:avLst/>
            <a:gdLst>
              <a:gd name="T0" fmla="*/ 89 w 95"/>
              <a:gd name="T1" fmla="*/ 0 h 61"/>
              <a:gd name="T2" fmla="*/ 5 w 95"/>
              <a:gd name="T3" fmla="*/ 0 h 61"/>
              <a:gd name="T4" fmla="*/ 1 w 95"/>
              <a:gd name="T5" fmla="*/ 1 h 61"/>
              <a:gd name="T6" fmla="*/ 0 w 95"/>
              <a:gd name="T7" fmla="*/ 5 h 61"/>
              <a:gd name="T8" fmla="*/ 45 w 95"/>
              <a:gd name="T9" fmla="*/ 39 h 61"/>
              <a:gd name="T10" fmla="*/ 47 w 95"/>
              <a:gd name="T11" fmla="*/ 40 h 61"/>
              <a:gd name="T12" fmla="*/ 50 w 95"/>
              <a:gd name="T13" fmla="*/ 39 h 61"/>
              <a:gd name="T14" fmla="*/ 95 w 95"/>
              <a:gd name="T15" fmla="*/ 5 h 61"/>
              <a:gd name="T16" fmla="*/ 93 w 95"/>
              <a:gd name="T17" fmla="*/ 1 h 61"/>
              <a:gd name="T18" fmla="*/ 89 w 95"/>
              <a:gd name="T19" fmla="*/ 0 h 61"/>
              <a:gd name="T20" fmla="*/ 95 w 95"/>
              <a:gd name="T21" fmla="*/ 50 h 61"/>
              <a:gd name="T22" fmla="*/ 70 w 95"/>
              <a:gd name="T23" fmla="*/ 30 h 61"/>
              <a:gd name="T24" fmla="*/ 95 w 95"/>
              <a:gd name="T25" fmla="*/ 11 h 61"/>
              <a:gd name="T26" fmla="*/ 95 w 95"/>
              <a:gd name="T27" fmla="*/ 50 h 61"/>
              <a:gd name="T28" fmla="*/ 93 w 95"/>
              <a:gd name="T29" fmla="*/ 60 h 61"/>
              <a:gd name="T30" fmla="*/ 89 w 95"/>
              <a:gd name="T31" fmla="*/ 61 h 61"/>
              <a:gd name="T32" fmla="*/ 5 w 95"/>
              <a:gd name="T33" fmla="*/ 61 h 61"/>
              <a:gd name="T34" fmla="*/ 1 w 95"/>
              <a:gd name="T35" fmla="*/ 60 h 61"/>
              <a:gd name="T36" fmla="*/ 0 w 95"/>
              <a:gd name="T37" fmla="*/ 56 h 61"/>
              <a:gd name="T38" fmla="*/ 29 w 95"/>
              <a:gd name="T39" fmla="*/ 34 h 61"/>
              <a:gd name="T40" fmla="*/ 43 w 95"/>
              <a:gd name="T41" fmla="*/ 44 h 61"/>
              <a:gd name="T42" fmla="*/ 47 w 95"/>
              <a:gd name="T43" fmla="*/ 45 h 61"/>
              <a:gd name="T44" fmla="*/ 52 w 95"/>
              <a:gd name="T45" fmla="*/ 44 h 61"/>
              <a:gd name="T46" fmla="*/ 66 w 95"/>
              <a:gd name="T47" fmla="*/ 34 h 61"/>
              <a:gd name="T48" fmla="*/ 95 w 95"/>
              <a:gd name="T49" fmla="*/ 56 h 61"/>
              <a:gd name="T50" fmla="*/ 93 w 95"/>
              <a:gd name="T51" fmla="*/ 60 h 61"/>
              <a:gd name="T52" fmla="*/ 0 w 95"/>
              <a:gd name="T53" fmla="*/ 11 h 61"/>
              <a:gd name="T54" fmla="*/ 25 w 95"/>
              <a:gd name="T55" fmla="*/ 30 h 61"/>
              <a:gd name="T56" fmla="*/ 0 w 95"/>
              <a:gd name="T57" fmla="*/ 50 h 61"/>
              <a:gd name="T58" fmla="*/ 0 w 95"/>
              <a:gd name="T59" fmla="*/ 1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5" h="61">
                <a:moveTo>
                  <a:pt x="89" y="0"/>
                </a:move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0"/>
                  <a:pt x="1" y="1"/>
                </a:cubicBezTo>
                <a:cubicBezTo>
                  <a:pt x="0" y="2"/>
                  <a:pt x="0" y="4"/>
                  <a:pt x="0" y="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6" y="40"/>
                  <a:pt x="47" y="40"/>
                </a:cubicBezTo>
                <a:cubicBezTo>
                  <a:pt x="48" y="40"/>
                  <a:pt x="49" y="40"/>
                  <a:pt x="50" y="39"/>
                </a:cubicBezTo>
                <a:cubicBezTo>
                  <a:pt x="95" y="5"/>
                  <a:pt x="95" y="5"/>
                  <a:pt x="95" y="5"/>
                </a:cubicBezTo>
                <a:cubicBezTo>
                  <a:pt x="95" y="4"/>
                  <a:pt x="94" y="2"/>
                  <a:pt x="93" y="1"/>
                </a:cubicBezTo>
                <a:cubicBezTo>
                  <a:pt x="92" y="0"/>
                  <a:pt x="91" y="0"/>
                  <a:pt x="89" y="0"/>
                </a:cubicBezTo>
                <a:close/>
                <a:moveTo>
                  <a:pt x="95" y="50"/>
                </a:moveTo>
                <a:cubicBezTo>
                  <a:pt x="70" y="30"/>
                  <a:pt x="70" y="30"/>
                  <a:pt x="70" y="30"/>
                </a:cubicBezTo>
                <a:cubicBezTo>
                  <a:pt x="95" y="11"/>
                  <a:pt x="95" y="11"/>
                  <a:pt x="95" y="11"/>
                </a:cubicBezTo>
                <a:cubicBezTo>
                  <a:pt x="95" y="50"/>
                  <a:pt x="95" y="50"/>
                  <a:pt x="95" y="50"/>
                </a:cubicBezTo>
                <a:close/>
                <a:moveTo>
                  <a:pt x="93" y="60"/>
                </a:moveTo>
                <a:cubicBezTo>
                  <a:pt x="92" y="61"/>
                  <a:pt x="91" y="61"/>
                  <a:pt x="89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1"/>
                  <a:pt x="2" y="61"/>
                  <a:pt x="1" y="60"/>
                </a:cubicBezTo>
                <a:cubicBezTo>
                  <a:pt x="0" y="59"/>
                  <a:pt x="0" y="57"/>
                  <a:pt x="0" y="56"/>
                </a:cubicBezTo>
                <a:cubicBezTo>
                  <a:pt x="29" y="34"/>
                  <a:pt x="29" y="34"/>
                  <a:pt x="29" y="3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5"/>
                  <a:pt x="46" y="45"/>
                  <a:pt x="47" y="45"/>
                </a:cubicBezTo>
                <a:cubicBezTo>
                  <a:pt x="49" y="45"/>
                  <a:pt x="50" y="45"/>
                  <a:pt x="52" y="44"/>
                </a:cubicBezTo>
                <a:cubicBezTo>
                  <a:pt x="66" y="34"/>
                  <a:pt x="66" y="34"/>
                  <a:pt x="66" y="34"/>
                </a:cubicBezTo>
                <a:cubicBezTo>
                  <a:pt x="95" y="56"/>
                  <a:pt x="95" y="56"/>
                  <a:pt x="95" y="56"/>
                </a:cubicBezTo>
                <a:cubicBezTo>
                  <a:pt x="95" y="57"/>
                  <a:pt x="94" y="59"/>
                  <a:pt x="93" y="60"/>
                </a:cubicBezTo>
                <a:close/>
                <a:moveTo>
                  <a:pt x="0" y="11"/>
                </a:moveTo>
                <a:cubicBezTo>
                  <a:pt x="25" y="30"/>
                  <a:pt x="25" y="30"/>
                  <a:pt x="25" y="30"/>
                </a:cubicBezTo>
                <a:cubicBezTo>
                  <a:pt x="0" y="50"/>
                  <a:pt x="0" y="50"/>
                  <a:pt x="0" y="5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14"/>
          <p:cNvSpPr>
            <a:spLocks/>
          </p:cNvSpPr>
          <p:nvPr/>
        </p:nvSpPr>
        <p:spPr bwMode="auto">
          <a:xfrm>
            <a:off x="5655398" y="3761127"/>
            <a:ext cx="248739" cy="252836"/>
          </a:xfrm>
          <a:custGeom>
            <a:avLst/>
            <a:gdLst>
              <a:gd name="T0" fmla="*/ 21097 w 21108"/>
              <a:gd name="T1" fmla="*/ 16603 h 20969"/>
              <a:gd name="T2" fmla="*/ 17551 w 21108"/>
              <a:gd name="T3" fmla="*/ 14553 h 20969"/>
              <a:gd name="T4" fmla="*/ 13359 w 21108"/>
              <a:gd name="T5" fmla="*/ 14553 h 20969"/>
              <a:gd name="T6" fmla="*/ 13359 w 21108"/>
              <a:gd name="T7" fmla="*/ 14553 h 20969"/>
              <a:gd name="T8" fmla="*/ 13198 w 21108"/>
              <a:gd name="T9" fmla="*/ 15026 h 20969"/>
              <a:gd name="T10" fmla="*/ 13198 w 21108"/>
              <a:gd name="T11" fmla="*/ 15026 h 20969"/>
              <a:gd name="T12" fmla="*/ 13198 w 21108"/>
              <a:gd name="T13" fmla="*/ 15026 h 20969"/>
              <a:gd name="T14" fmla="*/ 12876 w 21108"/>
              <a:gd name="T15" fmla="*/ 15972 h 20969"/>
              <a:gd name="T16" fmla="*/ 13037 w 21108"/>
              <a:gd name="T17" fmla="*/ 16288 h 20969"/>
              <a:gd name="T18" fmla="*/ 11264 w 21108"/>
              <a:gd name="T19" fmla="*/ 15657 h 20969"/>
              <a:gd name="T20" fmla="*/ 8362 w 21108"/>
              <a:gd name="T21" fmla="*/ 12819 h 20969"/>
              <a:gd name="T22" fmla="*/ 5300 w 21108"/>
              <a:gd name="T23" fmla="*/ 9508 h 20969"/>
              <a:gd name="T24" fmla="*/ 4816 w 21108"/>
              <a:gd name="T25" fmla="*/ 7774 h 20969"/>
              <a:gd name="T26" fmla="*/ 5461 w 21108"/>
              <a:gd name="T27" fmla="*/ 7616 h 20969"/>
              <a:gd name="T28" fmla="*/ 5783 w 21108"/>
              <a:gd name="T29" fmla="*/ 7459 h 20969"/>
              <a:gd name="T30" fmla="*/ 6589 w 21108"/>
              <a:gd name="T31" fmla="*/ 7143 h 20969"/>
              <a:gd name="T32" fmla="*/ 6589 w 21108"/>
              <a:gd name="T33" fmla="*/ 6986 h 20969"/>
              <a:gd name="T34" fmla="*/ 6589 w 21108"/>
              <a:gd name="T35" fmla="*/ 6986 h 20969"/>
              <a:gd name="T36" fmla="*/ 7234 w 21108"/>
              <a:gd name="T37" fmla="*/ 6828 h 20969"/>
              <a:gd name="T38" fmla="*/ 7234 w 21108"/>
              <a:gd name="T39" fmla="*/ 6828 h 20969"/>
              <a:gd name="T40" fmla="*/ 6267 w 21108"/>
              <a:gd name="T41" fmla="*/ 2886 h 20969"/>
              <a:gd name="T42" fmla="*/ 3365 w 21108"/>
              <a:gd name="T43" fmla="*/ 48 h 20969"/>
              <a:gd name="T44" fmla="*/ 3365 w 21108"/>
              <a:gd name="T45" fmla="*/ 48 h 20969"/>
              <a:gd name="T46" fmla="*/ 3365 w 21108"/>
              <a:gd name="T47" fmla="*/ 48 h 20969"/>
              <a:gd name="T48" fmla="*/ 3365 w 21108"/>
              <a:gd name="T49" fmla="*/ 48 h 20969"/>
              <a:gd name="T50" fmla="*/ 2882 w 21108"/>
              <a:gd name="T51" fmla="*/ 206 h 20969"/>
              <a:gd name="T52" fmla="*/ 2882 w 21108"/>
              <a:gd name="T53" fmla="*/ 206 h 20969"/>
              <a:gd name="T54" fmla="*/ 2721 w 21108"/>
              <a:gd name="T55" fmla="*/ 206 h 20969"/>
              <a:gd name="T56" fmla="*/ 1915 w 21108"/>
              <a:gd name="T57" fmla="*/ 679 h 20969"/>
              <a:gd name="T58" fmla="*/ 1754 w 21108"/>
              <a:gd name="T59" fmla="*/ 994 h 20969"/>
              <a:gd name="T60" fmla="*/ 142 w 21108"/>
              <a:gd name="T61" fmla="*/ 5251 h 20969"/>
              <a:gd name="T62" fmla="*/ 5945 w 21108"/>
              <a:gd name="T63" fmla="*/ 14869 h 20969"/>
              <a:gd name="T64" fmla="*/ 15777 w 21108"/>
              <a:gd name="T65" fmla="*/ 20860 h 20969"/>
              <a:gd name="T66" fmla="*/ 20452 w 21108"/>
              <a:gd name="T67" fmla="*/ 18337 h 20969"/>
              <a:gd name="T68" fmla="*/ 20613 w 21108"/>
              <a:gd name="T69" fmla="*/ 18180 h 20969"/>
              <a:gd name="T70" fmla="*/ 20774 w 21108"/>
              <a:gd name="T71" fmla="*/ 17234 h 20969"/>
              <a:gd name="T72" fmla="*/ 20936 w 21108"/>
              <a:gd name="T73" fmla="*/ 17234 h 20969"/>
              <a:gd name="T74" fmla="*/ 20774 w 21108"/>
              <a:gd name="T75" fmla="*/ 17234 h 20969"/>
              <a:gd name="T76" fmla="*/ 21097 w 21108"/>
              <a:gd name="T77" fmla="*/ 16603 h 20969"/>
              <a:gd name="T78" fmla="*/ 21097 w 21108"/>
              <a:gd name="T79" fmla="*/ 16603 h 20969"/>
              <a:gd name="T80" fmla="*/ 3527 w 21108"/>
              <a:gd name="T81" fmla="*/ 364 h 20969"/>
              <a:gd name="T82" fmla="*/ 5945 w 21108"/>
              <a:gd name="T83" fmla="*/ 3044 h 20969"/>
              <a:gd name="T84" fmla="*/ 6912 w 21108"/>
              <a:gd name="T85" fmla="*/ 6355 h 20969"/>
              <a:gd name="T86" fmla="*/ 4655 w 21108"/>
              <a:gd name="T87" fmla="*/ 3675 h 20969"/>
              <a:gd name="T88" fmla="*/ 3527 w 21108"/>
              <a:gd name="T89" fmla="*/ 364 h 20969"/>
              <a:gd name="T90" fmla="*/ 17067 w 21108"/>
              <a:gd name="T91" fmla="*/ 16288 h 20969"/>
              <a:gd name="T92" fmla="*/ 13843 w 21108"/>
              <a:gd name="T93" fmla="*/ 14553 h 20969"/>
              <a:gd name="T94" fmla="*/ 17389 w 21108"/>
              <a:gd name="T95" fmla="*/ 14869 h 20969"/>
              <a:gd name="T96" fmla="*/ 20613 w 21108"/>
              <a:gd name="T97" fmla="*/ 16603 h 20969"/>
              <a:gd name="T98" fmla="*/ 17067 w 21108"/>
              <a:gd name="T99" fmla="*/ 16288 h 20969"/>
              <a:gd name="T100" fmla="*/ 17067 w 21108"/>
              <a:gd name="T101" fmla="*/ 16288 h 20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108" h="20969">
                <a:moveTo>
                  <a:pt x="21097" y="16603"/>
                </a:moveTo>
                <a:cubicBezTo>
                  <a:pt x="21258" y="16130"/>
                  <a:pt x="19646" y="15026"/>
                  <a:pt x="17551" y="14553"/>
                </a:cubicBezTo>
                <a:cubicBezTo>
                  <a:pt x="15455" y="13923"/>
                  <a:pt x="13521" y="13923"/>
                  <a:pt x="13359" y="14553"/>
                </a:cubicBezTo>
                <a:cubicBezTo>
                  <a:pt x="13359" y="14553"/>
                  <a:pt x="13359" y="14553"/>
                  <a:pt x="13359" y="14553"/>
                </a:cubicBezTo>
                <a:cubicBezTo>
                  <a:pt x="13359" y="14553"/>
                  <a:pt x="13359" y="14711"/>
                  <a:pt x="13198" y="15026"/>
                </a:cubicBezTo>
                <a:cubicBezTo>
                  <a:pt x="13198" y="15026"/>
                  <a:pt x="13198" y="15026"/>
                  <a:pt x="13198" y="15026"/>
                </a:cubicBezTo>
                <a:cubicBezTo>
                  <a:pt x="13198" y="15026"/>
                  <a:pt x="13198" y="15026"/>
                  <a:pt x="13198" y="15026"/>
                </a:cubicBezTo>
                <a:cubicBezTo>
                  <a:pt x="13198" y="15342"/>
                  <a:pt x="13037" y="15815"/>
                  <a:pt x="12876" y="15972"/>
                </a:cubicBezTo>
                <a:cubicBezTo>
                  <a:pt x="12876" y="16130"/>
                  <a:pt x="12876" y="16130"/>
                  <a:pt x="13037" y="16288"/>
                </a:cubicBezTo>
                <a:cubicBezTo>
                  <a:pt x="12392" y="16288"/>
                  <a:pt x="11748" y="16130"/>
                  <a:pt x="11264" y="15657"/>
                </a:cubicBezTo>
                <a:cubicBezTo>
                  <a:pt x="8362" y="12819"/>
                  <a:pt x="8362" y="12819"/>
                  <a:pt x="8362" y="12819"/>
                </a:cubicBezTo>
                <a:cubicBezTo>
                  <a:pt x="5300" y="9508"/>
                  <a:pt x="5300" y="9508"/>
                  <a:pt x="5300" y="9508"/>
                </a:cubicBezTo>
                <a:cubicBezTo>
                  <a:pt x="4816" y="9035"/>
                  <a:pt x="4655" y="8405"/>
                  <a:pt x="4816" y="7774"/>
                </a:cubicBezTo>
                <a:cubicBezTo>
                  <a:pt x="4977" y="7616"/>
                  <a:pt x="5300" y="7616"/>
                  <a:pt x="5461" y="7616"/>
                </a:cubicBezTo>
                <a:cubicBezTo>
                  <a:pt x="5622" y="7616"/>
                  <a:pt x="5783" y="7616"/>
                  <a:pt x="5783" y="7459"/>
                </a:cubicBezTo>
                <a:cubicBezTo>
                  <a:pt x="5945" y="7459"/>
                  <a:pt x="6428" y="7301"/>
                  <a:pt x="6589" y="7143"/>
                </a:cubicBezTo>
                <a:cubicBezTo>
                  <a:pt x="6589" y="7143"/>
                  <a:pt x="6589" y="7143"/>
                  <a:pt x="6589" y="6986"/>
                </a:cubicBezTo>
                <a:cubicBezTo>
                  <a:pt x="6589" y="6986"/>
                  <a:pt x="6589" y="6986"/>
                  <a:pt x="6589" y="6986"/>
                </a:cubicBezTo>
                <a:cubicBezTo>
                  <a:pt x="6912" y="6986"/>
                  <a:pt x="7234" y="6828"/>
                  <a:pt x="7234" y="6828"/>
                </a:cubicBezTo>
                <a:cubicBezTo>
                  <a:pt x="7234" y="6828"/>
                  <a:pt x="7234" y="6828"/>
                  <a:pt x="7234" y="6828"/>
                </a:cubicBezTo>
                <a:cubicBezTo>
                  <a:pt x="7718" y="6513"/>
                  <a:pt x="7395" y="4778"/>
                  <a:pt x="6267" y="2886"/>
                </a:cubicBezTo>
                <a:cubicBezTo>
                  <a:pt x="5139" y="994"/>
                  <a:pt x="3849" y="-267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043" y="48"/>
                  <a:pt x="2882" y="206"/>
                </a:cubicBezTo>
                <a:cubicBezTo>
                  <a:pt x="2882" y="206"/>
                  <a:pt x="2882" y="206"/>
                  <a:pt x="2882" y="206"/>
                </a:cubicBezTo>
                <a:cubicBezTo>
                  <a:pt x="2882" y="206"/>
                  <a:pt x="2882" y="206"/>
                  <a:pt x="2721" y="206"/>
                </a:cubicBezTo>
                <a:cubicBezTo>
                  <a:pt x="2559" y="364"/>
                  <a:pt x="2076" y="679"/>
                  <a:pt x="1915" y="679"/>
                </a:cubicBezTo>
                <a:cubicBezTo>
                  <a:pt x="1915" y="837"/>
                  <a:pt x="1754" y="837"/>
                  <a:pt x="1754" y="994"/>
                </a:cubicBezTo>
                <a:cubicBezTo>
                  <a:pt x="464" y="2098"/>
                  <a:pt x="-342" y="3832"/>
                  <a:pt x="142" y="5251"/>
                </a:cubicBezTo>
                <a:cubicBezTo>
                  <a:pt x="303" y="7932"/>
                  <a:pt x="2559" y="11400"/>
                  <a:pt x="5945" y="14869"/>
                </a:cubicBezTo>
                <a:cubicBezTo>
                  <a:pt x="9330" y="18337"/>
                  <a:pt x="13037" y="20545"/>
                  <a:pt x="15777" y="20860"/>
                </a:cubicBezTo>
                <a:cubicBezTo>
                  <a:pt x="17551" y="21333"/>
                  <a:pt x="19324" y="20229"/>
                  <a:pt x="20452" y="18337"/>
                </a:cubicBezTo>
                <a:cubicBezTo>
                  <a:pt x="20452" y="18337"/>
                  <a:pt x="20613" y="18180"/>
                  <a:pt x="20613" y="18180"/>
                </a:cubicBezTo>
                <a:cubicBezTo>
                  <a:pt x="20613" y="18022"/>
                  <a:pt x="20774" y="17549"/>
                  <a:pt x="20774" y="17234"/>
                </a:cubicBezTo>
                <a:cubicBezTo>
                  <a:pt x="20774" y="17234"/>
                  <a:pt x="20774" y="17234"/>
                  <a:pt x="20936" y="17234"/>
                </a:cubicBezTo>
                <a:cubicBezTo>
                  <a:pt x="20774" y="17234"/>
                  <a:pt x="20774" y="17234"/>
                  <a:pt x="20774" y="17234"/>
                </a:cubicBezTo>
                <a:cubicBezTo>
                  <a:pt x="20936" y="16918"/>
                  <a:pt x="20936" y="16761"/>
                  <a:pt x="21097" y="16603"/>
                </a:cubicBezTo>
                <a:cubicBezTo>
                  <a:pt x="21097" y="16603"/>
                  <a:pt x="21097" y="16603"/>
                  <a:pt x="21097" y="16603"/>
                </a:cubicBezTo>
                <a:close/>
                <a:moveTo>
                  <a:pt x="3527" y="364"/>
                </a:moveTo>
                <a:cubicBezTo>
                  <a:pt x="3849" y="364"/>
                  <a:pt x="4816" y="1152"/>
                  <a:pt x="5945" y="3044"/>
                </a:cubicBezTo>
                <a:cubicBezTo>
                  <a:pt x="7073" y="4936"/>
                  <a:pt x="7073" y="6197"/>
                  <a:pt x="6912" y="6355"/>
                </a:cubicBezTo>
                <a:cubicBezTo>
                  <a:pt x="6751" y="6355"/>
                  <a:pt x="5622" y="5567"/>
                  <a:pt x="4655" y="3675"/>
                </a:cubicBezTo>
                <a:cubicBezTo>
                  <a:pt x="3527" y="1783"/>
                  <a:pt x="3365" y="521"/>
                  <a:pt x="3527" y="364"/>
                </a:cubicBezTo>
                <a:close/>
                <a:moveTo>
                  <a:pt x="17067" y="16288"/>
                </a:moveTo>
                <a:cubicBezTo>
                  <a:pt x="14810" y="15657"/>
                  <a:pt x="13843" y="14869"/>
                  <a:pt x="13843" y="14553"/>
                </a:cubicBezTo>
                <a:cubicBezTo>
                  <a:pt x="14004" y="14396"/>
                  <a:pt x="15294" y="14238"/>
                  <a:pt x="17389" y="14869"/>
                </a:cubicBezTo>
                <a:cubicBezTo>
                  <a:pt x="19485" y="15499"/>
                  <a:pt x="20613" y="16288"/>
                  <a:pt x="20613" y="16603"/>
                </a:cubicBezTo>
                <a:cubicBezTo>
                  <a:pt x="20452" y="16761"/>
                  <a:pt x="19001" y="16918"/>
                  <a:pt x="17067" y="16288"/>
                </a:cubicBezTo>
                <a:close/>
                <a:moveTo>
                  <a:pt x="17067" y="16288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Freeform 32"/>
          <p:cNvSpPr>
            <a:spLocks/>
          </p:cNvSpPr>
          <p:nvPr/>
        </p:nvSpPr>
        <p:spPr bwMode="auto">
          <a:xfrm>
            <a:off x="5682861" y="4762011"/>
            <a:ext cx="124420" cy="266815"/>
          </a:xfrm>
          <a:custGeom>
            <a:avLst/>
            <a:gdLst>
              <a:gd name="T0" fmla="*/ 209 w 21600"/>
              <a:gd name="T1" fmla="*/ 144 h 21600"/>
              <a:gd name="T2" fmla="*/ 139 w 21600"/>
              <a:gd name="T3" fmla="*/ 144 h 21600"/>
              <a:gd name="T4" fmla="*/ 139 w 21600"/>
              <a:gd name="T5" fmla="*/ 98 h 21600"/>
              <a:gd name="T6" fmla="*/ 158 w 21600"/>
              <a:gd name="T7" fmla="*/ 77 h 21600"/>
              <a:gd name="T8" fmla="*/ 209 w 21600"/>
              <a:gd name="T9" fmla="*/ 77 h 21600"/>
              <a:gd name="T10" fmla="*/ 209 w 21600"/>
              <a:gd name="T11" fmla="*/ 0 h 21600"/>
              <a:gd name="T12" fmla="*/ 139 w 21600"/>
              <a:gd name="T13" fmla="*/ 0 h 21600"/>
              <a:gd name="T14" fmla="*/ 46 w 21600"/>
              <a:gd name="T15" fmla="*/ 93 h 21600"/>
              <a:gd name="T16" fmla="*/ 46 w 21600"/>
              <a:gd name="T17" fmla="*/ 144 h 21600"/>
              <a:gd name="T18" fmla="*/ 0 w 21600"/>
              <a:gd name="T19" fmla="*/ 144 h 21600"/>
              <a:gd name="T20" fmla="*/ 0 w 21600"/>
              <a:gd name="T21" fmla="*/ 223 h 21600"/>
              <a:gd name="T22" fmla="*/ 46 w 21600"/>
              <a:gd name="T23" fmla="*/ 223 h 21600"/>
              <a:gd name="T24" fmla="*/ 46 w 21600"/>
              <a:gd name="T25" fmla="*/ 448 h 21600"/>
              <a:gd name="T26" fmla="*/ 139 w 21600"/>
              <a:gd name="T27" fmla="*/ 448 h 21600"/>
              <a:gd name="T28" fmla="*/ 139 w 21600"/>
              <a:gd name="T29" fmla="*/ 223 h 21600"/>
              <a:gd name="T30" fmla="*/ 202 w 21600"/>
              <a:gd name="T31" fmla="*/ 223 h 21600"/>
              <a:gd name="T32" fmla="*/ 209 w 21600"/>
              <a:gd name="T33" fmla="*/ 144 h 21600"/>
              <a:gd name="T34" fmla="*/ 209 w 21600"/>
              <a:gd name="T35" fmla="*/ 144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21600" y="6939"/>
                </a:moveTo>
                <a:cubicBezTo>
                  <a:pt x="14400" y="6939"/>
                  <a:pt x="14400" y="6939"/>
                  <a:pt x="14400" y="6939"/>
                </a:cubicBezTo>
                <a:cubicBezTo>
                  <a:pt x="14400" y="4701"/>
                  <a:pt x="14400" y="4701"/>
                  <a:pt x="14400" y="4701"/>
                </a:cubicBezTo>
                <a:cubicBezTo>
                  <a:pt x="14400" y="3917"/>
                  <a:pt x="15600" y="3693"/>
                  <a:pt x="16320" y="3693"/>
                </a:cubicBezTo>
                <a:cubicBezTo>
                  <a:pt x="17280" y="3693"/>
                  <a:pt x="21600" y="3693"/>
                  <a:pt x="21600" y="3693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4400" y="0"/>
                  <a:pt x="14400" y="0"/>
                  <a:pt x="14400" y="0"/>
                </a:cubicBezTo>
                <a:cubicBezTo>
                  <a:pt x="6480" y="0"/>
                  <a:pt x="4800" y="2686"/>
                  <a:pt x="4800" y="4477"/>
                </a:cubicBezTo>
                <a:cubicBezTo>
                  <a:pt x="4800" y="6939"/>
                  <a:pt x="4800" y="6939"/>
                  <a:pt x="4800" y="6939"/>
                </a:cubicBezTo>
                <a:cubicBezTo>
                  <a:pt x="0" y="6939"/>
                  <a:pt x="0" y="6939"/>
                  <a:pt x="0" y="6939"/>
                </a:cubicBezTo>
                <a:cubicBezTo>
                  <a:pt x="0" y="10744"/>
                  <a:pt x="0" y="10744"/>
                  <a:pt x="0" y="10744"/>
                </a:cubicBezTo>
                <a:cubicBezTo>
                  <a:pt x="4800" y="10744"/>
                  <a:pt x="4800" y="10744"/>
                  <a:pt x="4800" y="10744"/>
                </a:cubicBezTo>
                <a:cubicBezTo>
                  <a:pt x="4800" y="15668"/>
                  <a:pt x="4800" y="21600"/>
                  <a:pt x="4800" y="21600"/>
                </a:cubicBezTo>
                <a:cubicBezTo>
                  <a:pt x="14400" y="21600"/>
                  <a:pt x="14400" y="21600"/>
                  <a:pt x="14400" y="21600"/>
                </a:cubicBezTo>
                <a:cubicBezTo>
                  <a:pt x="14400" y="21600"/>
                  <a:pt x="14400" y="15556"/>
                  <a:pt x="14400" y="10744"/>
                </a:cubicBezTo>
                <a:cubicBezTo>
                  <a:pt x="20880" y="10744"/>
                  <a:pt x="20880" y="10744"/>
                  <a:pt x="20880" y="10744"/>
                </a:cubicBezTo>
                <a:lnTo>
                  <a:pt x="21600" y="6939"/>
                </a:lnTo>
                <a:close/>
                <a:moveTo>
                  <a:pt x="21600" y="693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456930" y="2801898"/>
            <a:ext cx="25609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</a:rPr>
              <a:t>Pro.ahmedelnemr@gmail.com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56930" y="3738725"/>
            <a:ext cx="20409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</a:rPr>
              <a:t>0100 52 967 53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56930" y="4782605"/>
            <a:ext cx="25609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  <a:sym typeface="Open Sans Light" charset="0"/>
              </a:rPr>
              <a:t>facebook.com/deva7med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22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4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4" grpId="0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33"/>
          <p:cNvSpPr txBox="1">
            <a:spLocks/>
          </p:cNvSpPr>
          <p:nvPr/>
        </p:nvSpPr>
        <p:spPr>
          <a:xfrm>
            <a:off x="3083409" y="4206262"/>
            <a:ext cx="6097650" cy="58427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Fira Sans ExtraBold Italic" panose="00000900000000000000" pitchFamily="50" charset="0"/>
                <a:ea typeface="Fira Sans ExtraBold Italic" panose="00000900000000000000" pitchFamily="50" charset="0"/>
              </a:rPr>
              <a:t>Good Day :D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60021" y="1466282"/>
            <a:ext cx="4670261" cy="2448755"/>
            <a:chOff x="3760021" y="1466282"/>
            <a:chExt cx="4670261" cy="2448755"/>
          </a:xfrm>
        </p:grpSpPr>
        <p:grpSp>
          <p:nvGrpSpPr>
            <p:cNvPr id="56" name="Group 55"/>
            <p:cNvGrpSpPr/>
            <p:nvPr/>
          </p:nvGrpSpPr>
          <p:grpSpPr>
            <a:xfrm>
              <a:off x="3760021" y="1466282"/>
              <a:ext cx="4670261" cy="2448755"/>
              <a:chOff x="2602920" y="1666441"/>
              <a:chExt cx="6744281" cy="3536225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602920" y="1666441"/>
                <a:ext cx="6744281" cy="3536225"/>
                <a:chOff x="4374837" y="3321837"/>
                <a:chExt cx="2929290" cy="1535913"/>
              </a:xfrm>
            </p:grpSpPr>
            <p:sp>
              <p:nvSpPr>
                <p:cNvPr id="59" name="Freeform 67"/>
                <p:cNvSpPr>
                  <a:spLocks/>
                </p:cNvSpPr>
                <p:nvPr/>
              </p:nvSpPr>
              <p:spPr bwMode="auto">
                <a:xfrm>
                  <a:off x="4761726" y="3321837"/>
                  <a:ext cx="2161333" cy="1454464"/>
                </a:xfrm>
                <a:custGeom>
                  <a:avLst/>
                  <a:gdLst>
                    <a:gd name="T0" fmla="*/ 966 w 966"/>
                    <a:gd name="T1" fmla="*/ 621 h 650"/>
                    <a:gd name="T2" fmla="*/ 944 w 966"/>
                    <a:gd name="T3" fmla="*/ 650 h 650"/>
                    <a:gd name="T4" fmla="*/ 23 w 966"/>
                    <a:gd name="T5" fmla="*/ 650 h 650"/>
                    <a:gd name="T6" fmla="*/ 0 w 966"/>
                    <a:gd name="T7" fmla="*/ 621 h 650"/>
                    <a:gd name="T8" fmla="*/ 0 w 966"/>
                    <a:gd name="T9" fmla="*/ 29 h 650"/>
                    <a:gd name="T10" fmla="*/ 23 w 966"/>
                    <a:gd name="T11" fmla="*/ 0 h 650"/>
                    <a:gd name="T12" fmla="*/ 944 w 966"/>
                    <a:gd name="T13" fmla="*/ 0 h 650"/>
                    <a:gd name="T14" fmla="*/ 966 w 966"/>
                    <a:gd name="T15" fmla="*/ 29 h 650"/>
                    <a:gd name="T16" fmla="*/ 966 w 966"/>
                    <a:gd name="T17" fmla="*/ 621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6" h="650">
                      <a:moveTo>
                        <a:pt x="966" y="621"/>
                      </a:moveTo>
                      <a:cubicBezTo>
                        <a:pt x="966" y="637"/>
                        <a:pt x="956" y="650"/>
                        <a:pt x="944" y="650"/>
                      </a:cubicBezTo>
                      <a:cubicBezTo>
                        <a:pt x="23" y="650"/>
                        <a:pt x="23" y="650"/>
                        <a:pt x="23" y="650"/>
                      </a:cubicBezTo>
                      <a:cubicBezTo>
                        <a:pt x="10" y="650"/>
                        <a:pt x="0" y="637"/>
                        <a:pt x="0" y="62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0" y="0"/>
                        <a:pt x="23" y="0"/>
                      </a:cubicBezTo>
                      <a:cubicBezTo>
                        <a:pt x="944" y="0"/>
                        <a:pt x="944" y="0"/>
                        <a:pt x="944" y="0"/>
                      </a:cubicBezTo>
                      <a:cubicBezTo>
                        <a:pt x="956" y="0"/>
                        <a:pt x="966" y="13"/>
                        <a:pt x="966" y="29"/>
                      </a:cubicBezTo>
                      <a:lnTo>
                        <a:pt x="966" y="6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0" name="Rectangle 68"/>
                <p:cNvSpPr>
                  <a:spLocks noChangeArrowheads="1"/>
                </p:cNvSpPr>
                <p:nvPr/>
              </p:nvSpPr>
              <p:spPr bwMode="auto">
                <a:xfrm>
                  <a:off x="4848992" y="3397469"/>
                  <a:ext cx="1992615" cy="12333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1" name="Freeform 69"/>
                <p:cNvSpPr>
                  <a:spLocks/>
                </p:cNvSpPr>
                <p:nvPr/>
              </p:nvSpPr>
              <p:spPr bwMode="auto">
                <a:xfrm>
                  <a:off x="4374837" y="4787935"/>
                  <a:ext cx="2914745" cy="69815"/>
                </a:xfrm>
                <a:custGeom>
                  <a:avLst/>
                  <a:gdLst>
                    <a:gd name="T0" fmla="*/ 8 w 1302"/>
                    <a:gd name="T1" fmla="*/ 4 h 32"/>
                    <a:gd name="T2" fmla="*/ 57 w 1302"/>
                    <a:gd name="T3" fmla="*/ 32 h 32"/>
                    <a:gd name="T4" fmla="*/ 1252 w 1302"/>
                    <a:gd name="T5" fmla="*/ 32 h 32"/>
                    <a:gd name="T6" fmla="*/ 1302 w 1302"/>
                    <a:gd name="T7" fmla="*/ 10 h 32"/>
                    <a:gd name="T8" fmla="*/ 1302 w 1302"/>
                    <a:gd name="T9" fmla="*/ 0 h 32"/>
                    <a:gd name="T10" fmla="*/ 8 w 1302"/>
                    <a:gd name="T11" fmla="*/ 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02" h="32">
                      <a:moveTo>
                        <a:pt x="8" y="4"/>
                      </a:moveTo>
                      <a:cubicBezTo>
                        <a:pt x="8" y="4"/>
                        <a:pt x="0" y="19"/>
                        <a:pt x="57" y="32"/>
                      </a:cubicBezTo>
                      <a:cubicBezTo>
                        <a:pt x="1252" y="32"/>
                        <a:pt x="1252" y="32"/>
                        <a:pt x="1252" y="32"/>
                      </a:cubicBezTo>
                      <a:cubicBezTo>
                        <a:pt x="1252" y="32"/>
                        <a:pt x="1292" y="29"/>
                        <a:pt x="1302" y="10"/>
                      </a:cubicBezTo>
                      <a:cubicBezTo>
                        <a:pt x="1302" y="0"/>
                        <a:pt x="1302" y="0"/>
                        <a:pt x="1302" y="0"/>
                      </a:cubicBez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5F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pic>
              <p:nvPicPr>
                <p:cNvPr id="62" name="Picture 7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83565" y="4721030"/>
                  <a:ext cx="2920562" cy="107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Freeform 71"/>
                <p:cNvSpPr>
                  <a:spLocks/>
                </p:cNvSpPr>
                <p:nvPr/>
              </p:nvSpPr>
              <p:spPr bwMode="auto">
                <a:xfrm>
                  <a:off x="7051049" y="4767572"/>
                  <a:ext cx="107631" cy="11636"/>
                </a:xfrm>
                <a:custGeom>
                  <a:avLst/>
                  <a:gdLst>
                    <a:gd name="T0" fmla="*/ 48 w 48"/>
                    <a:gd name="T1" fmla="*/ 2 h 5"/>
                    <a:gd name="T2" fmla="*/ 46 w 48"/>
                    <a:gd name="T3" fmla="*/ 5 h 5"/>
                    <a:gd name="T4" fmla="*/ 2 w 48"/>
                    <a:gd name="T5" fmla="*/ 5 h 5"/>
                    <a:gd name="T6" fmla="*/ 0 w 48"/>
                    <a:gd name="T7" fmla="*/ 2 h 5"/>
                    <a:gd name="T8" fmla="*/ 2 w 48"/>
                    <a:gd name="T9" fmla="*/ 0 h 5"/>
                    <a:gd name="T10" fmla="*/ 46 w 48"/>
                    <a:gd name="T11" fmla="*/ 0 h 5"/>
                    <a:gd name="T12" fmla="*/ 48 w 48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5">
                      <a:moveTo>
                        <a:pt x="48" y="2"/>
                      </a:moveTo>
                      <a:cubicBezTo>
                        <a:pt x="48" y="4"/>
                        <a:pt x="47" y="5"/>
                        <a:pt x="46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close/>
                    </a:path>
                  </a:pathLst>
                </a:custGeom>
                <a:solidFill>
                  <a:srgbClr val="5F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pic>
              <p:nvPicPr>
                <p:cNvPr id="64" name="Picture 7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25675" y="4723939"/>
                  <a:ext cx="430521" cy="610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5" name="Picture 7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25675" y="4721030"/>
                  <a:ext cx="46543" cy="55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6" name="Picture 7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7675" y="4723939"/>
                  <a:ext cx="395614" cy="610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Picture 7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30017" y="4721030"/>
                  <a:ext cx="20363" cy="20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8" name="Freeform 46"/>
              <p:cNvSpPr>
                <a:spLocks/>
              </p:cNvSpPr>
              <p:nvPr/>
            </p:nvSpPr>
            <p:spPr bwMode="auto">
              <a:xfrm>
                <a:off x="3694597" y="1838289"/>
                <a:ext cx="4587718" cy="2841981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535891" y="2212512"/>
              <a:ext cx="3192272" cy="1337470"/>
              <a:chOff x="3175" y="4360275"/>
              <a:chExt cx="12188825" cy="2744114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10164502" y="5621900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8129058" y="4600206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6098382" y="5208774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4070883" y="4843315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2035441" y="4360275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18"/>
              <p:cNvSpPr>
                <a:spLocks noEditPoints="1"/>
              </p:cNvSpPr>
              <p:nvPr/>
            </p:nvSpPr>
            <p:spPr bwMode="auto">
              <a:xfrm>
                <a:off x="3175" y="4449256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206597" y="4704956"/>
            <a:ext cx="5753917" cy="882730"/>
            <a:chOff x="3206597" y="4704956"/>
            <a:chExt cx="5753917" cy="882730"/>
          </a:xfrm>
        </p:grpSpPr>
        <p:sp>
          <p:nvSpPr>
            <p:cNvPr id="86" name="Text Placeholder 32"/>
            <p:cNvSpPr txBox="1">
              <a:spLocks/>
            </p:cNvSpPr>
            <p:nvPr/>
          </p:nvSpPr>
          <p:spPr>
            <a:xfrm>
              <a:off x="3206597" y="4704956"/>
              <a:ext cx="5753917" cy="88273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651"/>
                </a:lnSpc>
                <a:spcAft>
                  <a:spcPts val="1500"/>
                </a:spcAft>
                <a:buNone/>
              </a:pP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263721" y="5213034"/>
              <a:ext cx="3649941" cy="152400"/>
              <a:chOff x="4261804" y="4932641"/>
              <a:chExt cx="3649941" cy="15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261804" y="5008841"/>
                <a:ext cx="3649941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56769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6306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31542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118685" y="4932641"/>
                <a:ext cx="152400" cy="152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308222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493458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372197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847809" y="1606635"/>
            <a:ext cx="7156009" cy="3944203"/>
          </a:xfrm>
          <a:custGeom>
            <a:avLst/>
            <a:gdLst/>
            <a:ahLst/>
            <a:cxnLst>
              <a:cxn ang="0">
                <a:pos x="1466" y="24"/>
              </a:cxn>
              <a:cxn ang="0">
                <a:pos x="1247" y="244"/>
              </a:cxn>
              <a:cxn ang="0">
                <a:pos x="1265" y="331"/>
              </a:cxn>
              <a:cxn ang="0">
                <a:pos x="1166" y="463"/>
              </a:cxn>
              <a:cxn ang="0">
                <a:pos x="1166" y="463"/>
              </a:cxn>
              <a:cxn ang="0">
                <a:pos x="1131" y="459"/>
              </a:cxn>
              <a:cxn ang="0">
                <a:pos x="1110" y="460"/>
              </a:cxn>
              <a:cxn ang="0">
                <a:pos x="1110" y="460"/>
              </a:cxn>
              <a:cxn ang="0">
                <a:pos x="1022" y="318"/>
              </a:cxn>
              <a:cxn ang="0">
                <a:pos x="1048" y="215"/>
              </a:cxn>
              <a:cxn ang="0">
                <a:pos x="833" y="0"/>
              </a:cxn>
              <a:cxn ang="0">
                <a:pos x="618" y="215"/>
              </a:cxn>
              <a:cxn ang="0">
                <a:pos x="645" y="320"/>
              </a:cxn>
              <a:cxn ang="0">
                <a:pos x="645" y="320"/>
              </a:cxn>
              <a:cxn ang="0">
                <a:pos x="563" y="433"/>
              </a:cxn>
              <a:cxn ang="0">
                <a:pos x="563" y="433"/>
              </a:cxn>
              <a:cxn ang="0">
                <a:pos x="534" y="431"/>
              </a:cxn>
              <a:cxn ang="0">
                <a:pos x="454" y="444"/>
              </a:cxn>
              <a:cxn ang="0">
                <a:pos x="454" y="444"/>
              </a:cxn>
              <a:cxn ang="0">
                <a:pos x="364" y="370"/>
              </a:cxn>
              <a:cxn ang="0">
                <a:pos x="372" y="313"/>
              </a:cxn>
              <a:cxn ang="0">
                <a:pos x="186" y="127"/>
              </a:cxn>
              <a:cxn ang="0">
                <a:pos x="0" y="313"/>
              </a:cxn>
              <a:cxn ang="0">
                <a:pos x="186" y="500"/>
              </a:cxn>
              <a:cxn ang="0">
                <a:pos x="233" y="494"/>
              </a:cxn>
              <a:cxn ang="0">
                <a:pos x="303" y="588"/>
              </a:cxn>
              <a:cxn ang="0">
                <a:pos x="303" y="588"/>
              </a:cxn>
              <a:cxn ang="0">
                <a:pos x="285" y="680"/>
              </a:cxn>
              <a:cxn ang="0">
                <a:pos x="534" y="928"/>
              </a:cxn>
              <a:cxn ang="0">
                <a:pos x="782" y="680"/>
              </a:cxn>
              <a:cxn ang="0">
                <a:pos x="746" y="550"/>
              </a:cxn>
              <a:cxn ang="0">
                <a:pos x="815" y="429"/>
              </a:cxn>
              <a:cxn ang="0">
                <a:pos x="815" y="429"/>
              </a:cxn>
              <a:cxn ang="0">
                <a:pos x="833" y="430"/>
              </a:cxn>
              <a:cxn ang="0">
                <a:pos x="875" y="426"/>
              </a:cxn>
              <a:cxn ang="0">
                <a:pos x="985" y="552"/>
              </a:cxn>
              <a:cxn ang="0">
                <a:pos x="985" y="552"/>
              </a:cxn>
              <a:cxn ang="0">
                <a:pos x="970" y="620"/>
              </a:cxn>
              <a:cxn ang="0">
                <a:pos x="1131" y="782"/>
              </a:cxn>
              <a:cxn ang="0">
                <a:pos x="1292" y="620"/>
              </a:cxn>
              <a:cxn ang="0">
                <a:pos x="1283" y="567"/>
              </a:cxn>
              <a:cxn ang="0">
                <a:pos x="1403" y="454"/>
              </a:cxn>
              <a:cxn ang="0">
                <a:pos x="1466" y="463"/>
              </a:cxn>
              <a:cxn ang="0">
                <a:pos x="1686" y="244"/>
              </a:cxn>
              <a:cxn ang="0">
                <a:pos x="1466" y="24"/>
              </a:cxn>
            </a:cxnLst>
            <a:rect l="0" t="0" r="r" b="b"/>
            <a:pathLst>
              <a:path w="1686" h="928">
                <a:moveTo>
                  <a:pt x="1466" y="24"/>
                </a:moveTo>
                <a:cubicBezTo>
                  <a:pt x="1345" y="24"/>
                  <a:pt x="1247" y="123"/>
                  <a:pt x="1247" y="244"/>
                </a:cubicBezTo>
                <a:cubicBezTo>
                  <a:pt x="1247" y="275"/>
                  <a:pt x="1253" y="304"/>
                  <a:pt x="1265" y="331"/>
                </a:cubicBezTo>
                <a:cubicBezTo>
                  <a:pt x="1302" y="418"/>
                  <a:pt x="1235" y="478"/>
                  <a:pt x="1166" y="463"/>
                </a:cubicBezTo>
                <a:cubicBezTo>
                  <a:pt x="1166" y="463"/>
                  <a:pt x="1166" y="463"/>
                  <a:pt x="1166" y="463"/>
                </a:cubicBezTo>
                <a:cubicBezTo>
                  <a:pt x="1155" y="460"/>
                  <a:pt x="1143" y="459"/>
                  <a:pt x="1131" y="459"/>
                </a:cubicBezTo>
                <a:cubicBezTo>
                  <a:pt x="1124" y="459"/>
                  <a:pt x="1117" y="459"/>
                  <a:pt x="1110" y="460"/>
                </a:cubicBezTo>
                <a:cubicBezTo>
                  <a:pt x="1110" y="460"/>
                  <a:pt x="1110" y="460"/>
                  <a:pt x="1110" y="460"/>
                </a:cubicBezTo>
                <a:cubicBezTo>
                  <a:pt x="1039" y="470"/>
                  <a:pt x="977" y="402"/>
                  <a:pt x="1022" y="318"/>
                </a:cubicBezTo>
                <a:cubicBezTo>
                  <a:pt x="1039" y="287"/>
                  <a:pt x="1048" y="252"/>
                  <a:pt x="1048" y="215"/>
                </a:cubicBezTo>
                <a:cubicBezTo>
                  <a:pt x="1048" y="96"/>
                  <a:pt x="952" y="0"/>
                  <a:pt x="833" y="0"/>
                </a:cubicBezTo>
                <a:cubicBezTo>
                  <a:pt x="714" y="0"/>
                  <a:pt x="618" y="96"/>
                  <a:pt x="618" y="215"/>
                </a:cubicBezTo>
                <a:cubicBezTo>
                  <a:pt x="618" y="253"/>
                  <a:pt x="628" y="289"/>
                  <a:pt x="645" y="320"/>
                </a:cubicBezTo>
                <a:cubicBezTo>
                  <a:pt x="645" y="320"/>
                  <a:pt x="645" y="320"/>
                  <a:pt x="645" y="320"/>
                </a:cubicBezTo>
                <a:cubicBezTo>
                  <a:pt x="677" y="376"/>
                  <a:pt x="638" y="442"/>
                  <a:pt x="563" y="433"/>
                </a:cubicBezTo>
                <a:cubicBezTo>
                  <a:pt x="563" y="433"/>
                  <a:pt x="563" y="433"/>
                  <a:pt x="563" y="433"/>
                </a:cubicBezTo>
                <a:cubicBezTo>
                  <a:pt x="554" y="432"/>
                  <a:pt x="544" y="431"/>
                  <a:pt x="534" y="431"/>
                </a:cubicBezTo>
                <a:cubicBezTo>
                  <a:pt x="506" y="431"/>
                  <a:pt x="479" y="436"/>
                  <a:pt x="454" y="444"/>
                </a:cubicBezTo>
                <a:cubicBezTo>
                  <a:pt x="454" y="444"/>
                  <a:pt x="454" y="444"/>
                  <a:pt x="454" y="444"/>
                </a:cubicBezTo>
                <a:cubicBezTo>
                  <a:pt x="391" y="466"/>
                  <a:pt x="349" y="418"/>
                  <a:pt x="364" y="370"/>
                </a:cubicBezTo>
                <a:cubicBezTo>
                  <a:pt x="369" y="352"/>
                  <a:pt x="372" y="333"/>
                  <a:pt x="372" y="313"/>
                </a:cubicBezTo>
                <a:cubicBezTo>
                  <a:pt x="372" y="211"/>
                  <a:pt x="289" y="127"/>
                  <a:pt x="186" y="127"/>
                </a:cubicBezTo>
                <a:cubicBezTo>
                  <a:pt x="83" y="127"/>
                  <a:pt x="0" y="211"/>
                  <a:pt x="0" y="313"/>
                </a:cubicBezTo>
                <a:cubicBezTo>
                  <a:pt x="0" y="416"/>
                  <a:pt x="83" y="500"/>
                  <a:pt x="186" y="500"/>
                </a:cubicBezTo>
                <a:cubicBezTo>
                  <a:pt x="202" y="500"/>
                  <a:pt x="218" y="498"/>
                  <a:pt x="233" y="494"/>
                </a:cubicBezTo>
                <a:cubicBezTo>
                  <a:pt x="282" y="482"/>
                  <a:pt x="328" y="526"/>
                  <a:pt x="303" y="588"/>
                </a:cubicBezTo>
                <a:cubicBezTo>
                  <a:pt x="303" y="588"/>
                  <a:pt x="303" y="588"/>
                  <a:pt x="303" y="588"/>
                </a:cubicBezTo>
                <a:cubicBezTo>
                  <a:pt x="292" y="616"/>
                  <a:pt x="285" y="647"/>
                  <a:pt x="285" y="680"/>
                </a:cubicBezTo>
                <a:cubicBezTo>
                  <a:pt x="285" y="817"/>
                  <a:pt x="397" y="928"/>
                  <a:pt x="534" y="928"/>
                </a:cubicBezTo>
                <a:cubicBezTo>
                  <a:pt x="671" y="928"/>
                  <a:pt x="782" y="817"/>
                  <a:pt x="782" y="680"/>
                </a:cubicBezTo>
                <a:cubicBezTo>
                  <a:pt x="782" y="632"/>
                  <a:pt x="769" y="588"/>
                  <a:pt x="746" y="550"/>
                </a:cubicBezTo>
                <a:cubicBezTo>
                  <a:pt x="707" y="486"/>
                  <a:pt x="751" y="424"/>
                  <a:pt x="815" y="429"/>
                </a:cubicBezTo>
                <a:cubicBezTo>
                  <a:pt x="815" y="429"/>
                  <a:pt x="815" y="429"/>
                  <a:pt x="815" y="429"/>
                </a:cubicBezTo>
                <a:cubicBezTo>
                  <a:pt x="821" y="430"/>
                  <a:pt x="827" y="430"/>
                  <a:pt x="833" y="430"/>
                </a:cubicBezTo>
                <a:cubicBezTo>
                  <a:pt x="847" y="430"/>
                  <a:pt x="861" y="428"/>
                  <a:pt x="875" y="426"/>
                </a:cubicBezTo>
                <a:cubicBezTo>
                  <a:pt x="969" y="407"/>
                  <a:pt x="1015" y="487"/>
                  <a:pt x="985" y="552"/>
                </a:cubicBezTo>
                <a:cubicBezTo>
                  <a:pt x="985" y="552"/>
                  <a:pt x="985" y="552"/>
                  <a:pt x="985" y="552"/>
                </a:cubicBezTo>
                <a:cubicBezTo>
                  <a:pt x="975" y="573"/>
                  <a:pt x="970" y="596"/>
                  <a:pt x="970" y="620"/>
                </a:cubicBezTo>
                <a:cubicBezTo>
                  <a:pt x="970" y="709"/>
                  <a:pt x="1042" y="782"/>
                  <a:pt x="1131" y="782"/>
                </a:cubicBezTo>
                <a:cubicBezTo>
                  <a:pt x="1220" y="782"/>
                  <a:pt x="1292" y="709"/>
                  <a:pt x="1292" y="620"/>
                </a:cubicBezTo>
                <a:cubicBezTo>
                  <a:pt x="1292" y="601"/>
                  <a:pt x="1289" y="583"/>
                  <a:pt x="1283" y="567"/>
                </a:cubicBezTo>
                <a:cubicBezTo>
                  <a:pt x="1260" y="501"/>
                  <a:pt x="1312" y="427"/>
                  <a:pt x="1403" y="454"/>
                </a:cubicBezTo>
                <a:cubicBezTo>
                  <a:pt x="1423" y="460"/>
                  <a:pt x="1444" y="463"/>
                  <a:pt x="1466" y="463"/>
                </a:cubicBezTo>
                <a:cubicBezTo>
                  <a:pt x="1587" y="463"/>
                  <a:pt x="1686" y="365"/>
                  <a:pt x="1686" y="244"/>
                </a:cubicBezTo>
                <a:cubicBezTo>
                  <a:pt x="1686" y="123"/>
                  <a:pt x="1587" y="24"/>
                  <a:pt x="1466" y="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Our 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47045" y="2257790"/>
            <a:ext cx="1767394" cy="1652938"/>
            <a:chOff x="2599845" y="2663033"/>
            <a:chExt cx="1223402" cy="1130163"/>
          </a:xfrm>
        </p:grpSpPr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58328" y="2663033"/>
              <a:ext cx="1128364" cy="11301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9845" y="3087723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Introduction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54337" y="3597574"/>
            <a:ext cx="1930667" cy="1932906"/>
            <a:chOff x="4004346" y="3829005"/>
            <a:chExt cx="1551275" cy="1553074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004346" y="3829005"/>
              <a:ext cx="1551275" cy="155307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66399" y="4332238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Front End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31474" y="1800371"/>
            <a:ext cx="1650698" cy="1652938"/>
            <a:chOff x="5330205" y="2170822"/>
            <a:chExt cx="1326322" cy="1328122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5330205" y="2170822"/>
              <a:ext cx="1326322" cy="1328122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56747" y="2620495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Back End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367054" y="1869349"/>
            <a:ext cx="1684294" cy="1688774"/>
            <a:chOff x="7952582" y="2245877"/>
            <a:chExt cx="1353316" cy="1356916"/>
          </a:xfrm>
        </p:grpSpPr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7952582" y="2245877"/>
              <a:ext cx="1353316" cy="1356916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0862" y="2780361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Questions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908369" y="3552136"/>
            <a:ext cx="1522607" cy="1429923"/>
            <a:chOff x="6313185" y="3804262"/>
            <a:chExt cx="1223402" cy="1148931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6357836" y="3804262"/>
              <a:ext cx="1153244" cy="1148931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3185" y="4252695"/>
              <a:ext cx="1223402" cy="29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Web Careers 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5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68665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4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29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069784-0AF2-4252-8CEE-7C7BFCAC3D5D}"/>
              </a:ext>
            </a:extLst>
          </p:cNvPr>
          <p:cNvSpPr txBox="1">
            <a:spLocks/>
          </p:cNvSpPr>
          <p:nvPr/>
        </p:nvSpPr>
        <p:spPr>
          <a:xfrm>
            <a:off x="272955" y="746528"/>
            <a:ext cx="8182892" cy="564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Hi I’m </a:t>
            </a:r>
            <a:r>
              <a:rPr lang="en-US" sz="2800" b="1" dirty="0">
                <a:solidFill>
                  <a:srgbClr val="FAAB3E"/>
                </a:solidFill>
              </a:rPr>
              <a:t>Ahmed Elnemr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Full-Stack Developer multi-disciplinary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Instructor ( 3+ years experience),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Full-Stack Developer ( 2+ years experience) 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Desktop Developer ( 3+ years experience),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Database Designer ( 3+ years experience) ,and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Database Developer ( 3+ years experience)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YouTube : </a:t>
            </a:r>
            <a:r>
              <a:rPr lang="en-US" sz="2800" dirty="0">
                <a:hlinkClick r:id="rId3"/>
              </a:rPr>
              <a:t>Elnemr Code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LinkedIn : </a:t>
            </a:r>
            <a:r>
              <a:rPr lang="en-US" sz="2800" dirty="0">
                <a:hlinkClick r:id="rId4"/>
              </a:rPr>
              <a:t>Ahmed Elnemr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E-mail : pro.ahmedelnemr@gmail.com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Phone : 02 0100 529 675 53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D1BEF-CFBB-476A-8D1B-8B6A596A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282" y="470526"/>
            <a:ext cx="3924122" cy="37720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8504245"/>
      </p:ext>
    </p:extLst>
  </p:cSld>
  <p:clrMapOvr>
    <a:masterClrMapping/>
  </p:clrMapOvr>
  <p:transition spd="med" advTm="2971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41526" y="1182231"/>
            <a:ext cx="1049998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40"/>
            <a:r>
              <a:rPr lang="en-US" sz="2400" b="1" dirty="0">
                <a:solidFill>
                  <a:srgbClr val="45A5E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 Academy stands for IntelliJ Developing Education Academy Our Aim To Prepare New Generation Of Highly Trained Egyptian Developers </a:t>
            </a:r>
          </a:p>
          <a:p>
            <a:pPr marL="342900" indent="-342900" defTabSz="145094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5A5E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45094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Practical Training is our slogan so we will work on each topic of the training program outline together in a </a:t>
            </a:r>
            <a:r>
              <a:rPr lang="en-US" sz="2400" b="1" i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practical</a:t>
            </a:r>
            <a:r>
              <a:rPr lang="en-US" sz="2400" b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way to ensure best practice </a:t>
            </a:r>
          </a:p>
          <a:p>
            <a:pPr marL="342900" indent="-342900" defTabSz="145094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45094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development was the first course we start with </a:t>
            </a:r>
            <a:r>
              <a:rPr lang="en-US" sz="2400" b="1" i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years ago </a:t>
            </a:r>
            <a:r>
              <a:rPr lang="en-US" sz="2400" b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we love all of web developers they was our head start </a:t>
            </a:r>
          </a:p>
          <a:p>
            <a:pPr marL="342900" indent="-342900" defTabSz="145094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45094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latest of 2017 we decide to add </a:t>
            </a:r>
            <a:r>
              <a:rPr lang="en-US" sz="2400" b="1" i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 free marketing sessions </a:t>
            </a:r>
            <a:r>
              <a:rPr lang="en-US" sz="2400" b="1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 of our courses to help all of our student to reach they goal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Welcome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5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29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AA93887-2147-4499-BB3D-FE788F373EC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069297"/>
      </p:ext>
    </p:extLst>
  </p:cSld>
  <p:clrMapOvr>
    <a:masterClrMapping/>
  </p:clrMapOvr>
  <p:transition spd="med" advTm="148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9915E-3470-49C5-8B13-530BD4F5E237}"/>
              </a:ext>
            </a:extLst>
          </p:cNvPr>
          <p:cNvSpPr/>
          <p:nvPr/>
        </p:nvSpPr>
        <p:spPr>
          <a:xfrm>
            <a:off x="2253081" y="210820"/>
            <a:ext cx="7145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45A5ED"/>
                </a:solidFill>
              </a:rPr>
              <a:t>Web Development Careers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C238A-5C34-4563-BF51-9711EC6C8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3" y="1241307"/>
            <a:ext cx="10799574" cy="4914169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BC1CE63-1F9F-4D90-9F05-000149F94C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99"/>
    </mc:Choice>
    <mc:Fallback>
      <p:transition spd="slow" advTm="5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9915E-3470-49C5-8B13-530BD4F5E237}"/>
              </a:ext>
            </a:extLst>
          </p:cNvPr>
          <p:cNvSpPr/>
          <p:nvPr/>
        </p:nvSpPr>
        <p:spPr>
          <a:xfrm>
            <a:off x="2253081" y="210820"/>
            <a:ext cx="7145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45A5ED"/>
                </a:solidFill>
              </a:rPr>
              <a:t>Web Development Careers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E2308-5FA0-4D16-ACFF-DA1CDD590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06" y="1041817"/>
            <a:ext cx="9202588" cy="52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Course Roadmap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8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7B580-2EF3-4B89-9384-4892303F4AB7}"/>
              </a:ext>
            </a:extLst>
          </p:cNvPr>
          <p:cNvSpPr txBox="1"/>
          <p:nvPr/>
        </p:nvSpPr>
        <p:spPr>
          <a:xfrm>
            <a:off x="5224519" y="1423787"/>
            <a:ext cx="128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5A5ED"/>
                </a:solidFill>
              </a:rPr>
              <a:t>Trainee</a:t>
            </a:r>
            <a:endParaRPr lang="en-US" b="1" dirty="0">
              <a:solidFill>
                <a:srgbClr val="45A5ED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32F3C-9AC0-406F-8EEA-E43939DFC90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867163" y="1947007"/>
            <a:ext cx="3149" cy="74303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E38835-16BC-492F-AA2B-E16275734D8A}"/>
              </a:ext>
            </a:extLst>
          </p:cNvPr>
          <p:cNvSpPr txBox="1"/>
          <p:nvPr/>
        </p:nvSpPr>
        <p:spPr>
          <a:xfrm>
            <a:off x="5313455" y="2690037"/>
            <a:ext cx="1113713" cy="369332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5A5ED"/>
                </a:solidFill>
              </a:rPr>
              <a:t>Front-End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67B88-B174-44AE-8E5B-320EA7DC9206}"/>
              </a:ext>
            </a:extLst>
          </p:cNvPr>
          <p:cNvSpPr txBox="1"/>
          <p:nvPr/>
        </p:nvSpPr>
        <p:spPr>
          <a:xfrm>
            <a:off x="4797776" y="3427596"/>
            <a:ext cx="215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the Basics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BA038D-79EB-4054-AFF6-4B1A49F080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70312" y="3059369"/>
            <a:ext cx="6669" cy="368227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5E602-0618-4A21-AD96-9E47896AAC39}"/>
              </a:ext>
            </a:extLst>
          </p:cNvPr>
          <p:cNvSpPr txBox="1"/>
          <p:nvPr/>
        </p:nvSpPr>
        <p:spPr>
          <a:xfrm>
            <a:off x="1092156" y="4324514"/>
            <a:ext cx="854726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306755" y="48312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HTML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AE4702-843E-4A1F-8771-B41BAA10853D}"/>
              </a:ext>
            </a:extLst>
          </p:cNvPr>
          <p:cNvSpPr txBox="1"/>
          <p:nvPr/>
        </p:nvSpPr>
        <p:spPr>
          <a:xfrm>
            <a:off x="9310790" y="4324514"/>
            <a:ext cx="1820827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C251155-6537-47CF-B06B-3EFDE4804CB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3434457" y="1881990"/>
            <a:ext cx="527586" cy="4357462"/>
          </a:xfrm>
          <a:prstGeom prst="curvedConnector3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CF3D07A8-2BD1-409F-A195-79EBE3ADD92E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 rot="5400000">
            <a:off x="5359825" y="4314084"/>
            <a:ext cx="1034312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490BCD51-98C2-4844-8E12-FEBE128A6DDE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7785299" y="1888609"/>
            <a:ext cx="527586" cy="4344223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FB662F9-8C86-465D-84E8-8F87CAA4E8B5}"/>
              </a:ext>
            </a:extLst>
          </p:cNvPr>
          <p:cNvCxnSpPr>
            <a:stCxn id="12" idx="2"/>
          </p:cNvCxnSpPr>
          <p:nvPr/>
        </p:nvCxnSpPr>
        <p:spPr>
          <a:xfrm>
            <a:off x="1519519" y="4786179"/>
            <a:ext cx="0" cy="1054551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478CB2F-DEEC-4C27-AF82-B1CC1BC7C16A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5870312" y="5292905"/>
            <a:ext cx="6668" cy="1145023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9FB4AB-EE2A-45AF-A2B6-CE9E2C706DE1}"/>
              </a:ext>
            </a:extLst>
          </p:cNvPr>
          <p:cNvCxnSpPr/>
          <p:nvPr/>
        </p:nvCxnSpPr>
        <p:spPr>
          <a:xfrm>
            <a:off x="10221204" y="4786179"/>
            <a:ext cx="0" cy="1054551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8" grpId="0" animBg="1"/>
      <p:bldP spid="9" grpId="0"/>
      <p:bldP spid="12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9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525775" y="10593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6000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583051" y="1521005"/>
            <a:ext cx="9410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HTML is the standard markup language for creating Web pages.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51F5F5-9B95-49EE-A5E9-ECB79E8E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51" y="2317025"/>
            <a:ext cx="9944966" cy="33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00BD4AB8-620F-4990-A62D-9198C0DCFFFE}"/>
  <p:tag name="ISPRING_RESOURCE_FOLDER" val="D:\Full-Stack Tutorial\1- intro\"/>
  <p:tag name="ISPRING_PRESENTATION_PATH" val="D:\Full-Stack Tutorial\1- intro.pptx"/>
  <p:tag name="FLASHSPRING_BG_AUDIO_DURATION_TAG" val="0.0000000"/>
  <p:tag name="ISPRING_RESOURCE_PATHS_HASH_2" val="85952266e11b27dbf1ff47afa22c8ec62554cf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4136</TotalTime>
  <Words>462</Words>
  <Application>Microsoft Office PowerPoint</Application>
  <PresentationFormat>Widescreen</PresentationFormat>
  <Paragraphs>114</Paragraphs>
  <Slides>23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Calibri Light</vt:lpstr>
      <vt:lpstr>Clear Sans Light</vt:lpstr>
      <vt:lpstr>Fira Sans ExtraBold Italic</vt:lpstr>
      <vt:lpstr>Fira Sans Heavy Italic</vt:lpstr>
      <vt:lpstr>Fira Sans SemiBold</vt:lpstr>
      <vt:lpstr>Fira Sans SemiBold Italic</vt:lpstr>
      <vt:lpstr>Fira Sans Ultra Italic</vt:lpstr>
      <vt:lpstr>Helvetica Light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Ahmed Elnemr</cp:lastModifiedBy>
  <cp:revision>1215</cp:revision>
  <dcterms:created xsi:type="dcterms:W3CDTF">2015-04-19T15:05:57Z</dcterms:created>
  <dcterms:modified xsi:type="dcterms:W3CDTF">2018-01-19T16:24:50Z</dcterms:modified>
</cp:coreProperties>
</file>