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Full Stack Web Developer 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1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06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 Examples </a:t>
            </a:r>
            <a:r>
              <a:rPr lang="en-US" dirty="0" smtClean="0"/>
              <a:t>for Start and End of the string: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59428"/>
            <a:ext cx="8915400" cy="4239176"/>
          </a:xfrm>
        </p:spPr>
        <p:txBody>
          <a:bodyPr/>
          <a:lstStyle/>
          <a:p>
            <a:r>
              <a:rPr lang="en-US" dirty="0" smtClean="0"/>
              <a:t>4)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5)</a:t>
            </a:r>
          </a:p>
        </p:txBody>
      </p:sp>
      <p:pic>
        <p:nvPicPr>
          <p:cNvPr id="9218" name="Picture 2" descr="D:\Course\R&amp;D\Regular expressions\15- start and end of the string Toget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6521" y="2380207"/>
            <a:ext cx="5735637" cy="117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9" name="Picture 3" descr="D:\Course\R&amp;D\Regular expressions\16- start and end of the string Togeth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2136" y="4527550"/>
            <a:ext cx="5688013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3616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epetition</a:t>
            </a:r>
            <a:endParaRPr lang="en-US" dirty="0"/>
          </a:p>
        </p:txBody>
      </p:sp>
      <p:pic>
        <p:nvPicPr>
          <p:cNvPr id="10242" name="Picture 2" descr="D:\Course\R&amp;D\Regular expressions\17- repeti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316" y="1632856"/>
            <a:ext cx="8218169" cy="406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0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Repetition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5657"/>
            <a:ext cx="8915400" cy="5434149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11266" name="Picture 2" descr="D:\Course\R&amp;D\Regular expressions\18- repeti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5283" y="1747112"/>
            <a:ext cx="6069012" cy="1104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7" name="Picture 3" descr="D:\Course\R&amp;D\Regular expressions\19- repeti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7042" y="3464924"/>
            <a:ext cx="5859463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8" name="Picture 4" descr="D:\Course\R&amp;D\Regular expressions\20- repeti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5935" y="5258344"/>
            <a:ext cx="5735638" cy="116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/>
          <a:lstStyle/>
          <a:p>
            <a:r>
              <a:rPr lang="en-US" dirty="0" smtClean="0"/>
              <a:t>Wildcard</a:t>
            </a:r>
            <a:endParaRPr lang="en-US" dirty="0"/>
          </a:p>
        </p:txBody>
      </p:sp>
      <p:pic>
        <p:nvPicPr>
          <p:cNvPr id="12290" name="Picture 2" descr="D:\Course\R&amp;D\Regular expressions\21- Wildc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644" y="1645920"/>
            <a:ext cx="8580664" cy="4050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 smtClean="0"/>
              <a:t>Wildcard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5473337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13314" name="Picture 2" descr="D:\Course\R&amp;D\Regular expressions\22- Wildc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127" y="1757363"/>
            <a:ext cx="6623095" cy="116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5" name="Picture 3" descr="D:\Course\R&amp;D\Regular expressions\23- Wildc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7518" y="3305537"/>
            <a:ext cx="6386013" cy="1148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 descr="D:\Course\R&amp;D\Regular expressions\24- Wildcar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0420" y="5240564"/>
            <a:ext cx="6330859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en-US" dirty="0" smtClean="0"/>
              <a:t>Cont.</a:t>
            </a:r>
            <a:r>
              <a:rPr lang="en-US" dirty="0" smtClean="0"/>
              <a:t> Wildcard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2229"/>
            <a:ext cx="8915400" cy="4408993"/>
          </a:xfrm>
        </p:spPr>
        <p:txBody>
          <a:bodyPr/>
          <a:lstStyle/>
          <a:p>
            <a:r>
              <a:rPr lang="en-US" dirty="0" smtClean="0"/>
              <a:t>4)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5)</a:t>
            </a:r>
            <a:endParaRPr lang="en-US" dirty="0"/>
          </a:p>
        </p:txBody>
      </p:sp>
      <p:pic>
        <p:nvPicPr>
          <p:cNvPr id="14338" name="Picture 2" descr="D:\Course\R&amp;D\Regular expressions\25- Wildc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2827" y="2215061"/>
            <a:ext cx="5840412" cy="1028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39" name="Picture 3" descr="D:\Course\R&amp;D\Regular expressions\26- Wildc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4798" y="4654550"/>
            <a:ext cx="5726113" cy="1114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pic>
        <p:nvPicPr>
          <p:cNvPr id="15362" name="Picture 2" descr="D:\Course\R&amp;D\Regular expressions\27- Esca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325" y="1854926"/>
            <a:ext cx="7688897" cy="3683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/>
          <a:lstStyle/>
          <a:p>
            <a:r>
              <a:rPr lang="en-US" dirty="0" smtClean="0"/>
              <a:t>Escaping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16386" name="Picture 2" descr="D:\Course\R&amp;D\Regular expressions\28- Esca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058" y="1970814"/>
            <a:ext cx="5954713" cy="1257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387" name="Picture 3" descr="D:\Course\R&amp;D\Regular expressions\29- Esca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4457" y="4488408"/>
            <a:ext cx="5745163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993"/>
          </a:xfrm>
        </p:spPr>
        <p:txBody>
          <a:bodyPr/>
          <a:lstStyle/>
          <a:p>
            <a:r>
              <a:rPr lang="en-US" dirty="0" smtClean="0"/>
              <a:t>Case </a:t>
            </a:r>
            <a:r>
              <a:rPr lang="en-US" dirty="0" smtClean="0"/>
              <a:t>sensitive modifier</a:t>
            </a:r>
            <a:endParaRPr lang="en-US" dirty="0"/>
          </a:p>
        </p:txBody>
      </p:sp>
      <p:pic>
        <p:nvPicPr>
          <p:cNvPr id="17410" name="Picture 2" descr="D:\Course\R&amp;D\Regular expressions\30- Case sensitive modif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0963" y="1724297"/>
            <a:ext cx="8273460" cy="4010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sensitive </a:t>
            </a:r>
            <a:r>
              <a:rPr lang="en-US" dirty="0" smtClean="0"/>
              <a:t>modifier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</p:txBody>
      </p:sp>
      <p:pic>
        <p:nvPicPr>
          <p:cNvPr id="18434" name="Picture 2" descr="D:\Course\R&amp;D\Regular expressions\31- Case sensitive modif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391" y="2098675"/>
            <a:ext cx="5840412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5" name="Picture 3" descr="D:\Course\R&amp;D\Regular expressions\32- Case sensitive modifi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977" y="4799013"/>
            <a:ext cx="5811837" cy="904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988" y="611047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pic>
        <p:nvPicPr>
          <p:cNvPr id="1026" name="Picture 2" descr="D:\Course\R&amp;D\Regular expressions\1-def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7025" y="1887539"/>
            <a:ext cx="8948918" cy="3389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 smtClean="0"/>
              <a:t>Character </a:t>
            </a:r>
            <a:r>
              <a:rPr lang="en-US" dirty="0" smtClean="0"/>
              <a:t>set</a:t>
            </a:r>
            <a:endParaRPr lang="en-US" dirty="0"/>
          </a:p>
        </p:txBody>
      </p:sp>
      <p:pic>
        <p:nvPicPr>
          <p:cNvPr id="19458" name="Picture 2" descr="D:\Course\R&amp;D\Regular expressions\33-Character s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1577" y="1815737"/>
            <a:ext cx="8294914" cy="3827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 smtClean="0"/>
              <a:t>Character </a:t>
            </a:r>
            <a:r>
              <a:rPr lang="en-US" dirty="0" smtClean="0"/>
              <a:t>set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5421086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20482" name="Picture 2" descr="D:\Course\R&amp;D\Regular expressions\34-Character s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7142" y="1849483"/>
            <a:ext cx="5726113" cy="1057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3" name="Picture 3" descr="D:\Course\R&amp;D\Regular expressions\35-Character 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0006" y="3793400"/>
            <a:ext cx="5783263" cy="1114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4" name="Picture 4" descr="D:\Course\R&amp;D\Regular expressions\36-Character s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1906" y="5542599"/>
            <a:ext cx="5859463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dirty="0" smtClean="0"/>
              <a:t>Character </a:t>
            </a:r>
            <a:r>
              <a:rPr lang="en-US" dirty="0" smtClean="0"/>
              <a:t>Range</a:t>
            </a:r>
            <a:endParaRPr lang="en-US" dirty="0"/>
          </a:p>
        </p:txBody>
      </p:sp>
      <p:pic>
        <p:nvPicPr>
          <p:cNvPr id="21506" name="Picture 2" descr="D:\Course\R&amp;D\Regular expressions\37-Character Ran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451" y="1515291"/>
            <a:ext cx="8530045" cy="4637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993"/>
          </a:xfrm>
        </p:spPr>
        <p:txBody>
          <a:bodyPr/>
          <a:lstStyle/>
          <a:p>
            <a:r>
              <a:rPr lang="en-US" dirty="0" smtClean="0"/>
              <a:t>Character </a:t>
            </a:r>
            <a:r>
              <a:rPr lang="en-US" dirty="0" smtClean="0"/>
              <a:t>Range examples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2229"/>
            <a:ext cx="8915400" cy="5185954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22530" name="Picture 2" descr="D:\Course\R&amp;D\Regular expressions\40-Character Ran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2974" y="5347653"/>
            <a:ext cx="5926137" cy="1323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1" name="Picture 3" descr="D:\Course\R&amp;D\Regular expressions\38-Character Ran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4195" y="1957433"/>
            <a:ext cx="5754687" cy="1181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D:\Course\R&amp;D\Regular expressions\39-Character Ran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4334" y="3942036"/>
            <a:ext cx="5792787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dirty="0" smtClean="0"/>
              <a:t>Negated </a:t>
            </a:r>
            <a:r>
              <a:rPr lang="en-US" dirty="0" smtClean="0"/>
              <a:t>Character set</a:t>
            </a:r>
            <a:endParaRPr lang="en-US" dirty="0"/>
          </a:p>
        </p:txBody>
      </p:sp>
      <p:pic>
        <p:nvPicPr>
          <p:cNvPr id="23554" name="Picture 2" descr="D:\Course\R&amp;D\Regular expressions\41- Negated Character s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685" y="1619795"/>
            <a:ext cx="8482058" cy="3879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 smtClean="0"/>
              <a:t>Negated </a:t>
            </a:r>
            <a:r>
              <a:rPr lang="en-US" dirty="0" smtClean="0"/>
              <a:t>Character </a:t>
            </a:r>
            <a:r>
              <a:rPr lang="en-US" dirty="0" smtClean="0"/>
              <a:t>set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5486399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24578" name="Picture 2" descr="D:\Course\R&amp;D\Regular expressions\43- Negated Character s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4185" y="3227660"/>
            <a:ext cx="6021387" cy="140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79" name="Picture 3" descr="D:\Course\R&amp;D\Regular expressions\44- Negated Character 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173" y="5127897"/>
            <a:ext cx="6003787" cy="126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80" name="Picture 4" descr="D:\Course\R&amp;D\Regular expressions\42- Negated Character s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1262" y="1553437"/>
            <a:ext cx="6059487" cy="1257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Preg_match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5602" name="Picture 2" descr="D:\Course\R&amp;D\Regular expressions\45- preg_mat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513" y="1283245"/>
            <a:ext cx="7210697" cy="2465795"/>
          </a:xfrm>
          <a:prstGeom prst="rect">
            <a:avLst/>
          </a:prstGeom>
          <a:noFill/>
        </p:spPr>
      </p:pic>
      <p:pic>
        <p:nvPicPr>
          <p:cNvPr id="25603" name="Picture 3" descr="D:\Course\R&amp;D\Regular expressions\46- preg_match 3 paramet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8514" y="3887833"/>
            <a:ext cx="7197634" cy="2800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preg_match</a:t>
            </a:r>
            <a:r>
              <a:rPr lang="en-US" dirty="0" smtClean="0"/>
              <a:t>() </a:t>
            </a:r>
            <a:r>
              <a:rPr lang="en-US" dirty="0" smtClean="0"/>
              <a:t>3 parameters Capture </a:t>
            </a:r>
            <a:r>
              <a:rPr lang="en-US" dirty="0" smtClean="0"/>
              <a:t>groups:</a:t>
            </a:r>
            <a:endParaRPr lang="en-US" dirty="0"/>
          </a:p>
        </p:txBody>
      </p:sp>
      <p:pic>
        <p:nvPicPr>
          <p:cNvPr id="26626" name="Picture 2" descr="D:\Course\R&amp;D\Regular expressions\47- preg_match 3 parameters Capture grou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451" y="2037806"/>
            <a:ext cx="8739052" cy="4480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13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preg_match</a:t>
            </a:r>
            <a:r>
              <a:rPr lang="en-US" dirty="0" smtClean="0"/>
              <a:t>() 3 parameters Capture </a:t>
            </a:r>
            <a:r>
              <a:rPr lang="en-US" dirty="0" smtClean="0"/>
              <a:t>groups examples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2674"/>
            <a:ext cx="8915400" cy="5055326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27650" name="Picture 2" descr="D:\Course\R&amp;D\Regular expressions\48- preg_match 3 parameters Capture grou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4962" y="2090056"/>
            <a:ext cx="6939644" cy="1841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1" name="Picture 3" descr="D:\Course\R&amp;D\Regular expressions\49- preg_match 3 parameters Capture group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7411" y="4728755"/>
            <a:ext cx="6992937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655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preg_match</a:t>
            </a:r>
            <a:r>
              <a:rPr lang="en-US" dirty="0" smtClean="0"/>
              <a:t> </a:t>
            </a:r>
            <a:r>
              <a:rPr lang="en-US" dirty="0" smtClean="0"/>
              <a:t>3 parameters Named Capture groups</a:t>
            </a:r>
            <a:endParaRPr lang="en-US" dirty="0"/>
          </a:p>
        </p:txBody>
      </p:sp>
      <p:pic>
        <p:nvPicPr>
          <p:cNvPr id="28674" name="Picture 2" descr="D:\Course\R&amp;D\Regular expressions\50- preg_match 3 parameters Named Capture grou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6642" y="2147206"/>
            <a:ext cx="8697232" cy="4096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 &amp; </a:t>
            </a:r>
            <a:r>
              <a:rPr lang="en-US" dirty="0" smtClean="0"/>
              <a:t>R</a:t>
            </a:r>
            <a:r>
              <a:rPr lang="en-US" dirty="0" smtClean="0"/>
              <a:t>egular </a:t>
            </a:r>
            <a:r>
              <a:rPr lang="en-US" dirty="0" smtClean="0"/>
              <a:t>E</a:t>
            </a:r>
            <a:r>
              <a:rPr lang="en-US" dirty="0" smtClean="0"/>
              <a:t>xpressions:</a:t>
            </a:r>
            <a:endParaRPr lang="en-US" dirty="0"/>
          </a:p>
        </p:txBody>
      </p:sp>
      <p:pic>
        <p:nvPicPr>
          <p:cNvPr id="2050" name="Picture 2" descr="D:\Course\R&amp;D\Regular expressions\2-simple match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1719" y="1802674"/>
            <a:ext cx="8594589" cy="4362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487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preg_match</a:t>
            </a:r>
            <a:r>
              <a:rPr lang="en-US" dirty="0" smtClean="0"/>
              <a:t> 3 parameters Named Capture </a:t>
            </a:r>
            <a:r>
              <a:rPr lang="en-US" dirty="0" smtClean="0"/>
              <a:t>groups example:</a:t>
            </a:r>
            <a:endParaRPr lang="en-US" dirty="0"/>
          </a:p>
        </p:txBody>
      </p:sp>
      <p:pic>
        <p:nvPicPr>
          <p:cNvPr id="29698" name="Picture 2" descr="D:\Course\R&amp;D\Regular expressions\51- preg_match 3 parameters Named Capture grou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819" y="2799896"/>
            <a:ext cx="7458529" cy="2020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993"/>
          </a:xfrm>
        </p:spPr>
        <p:txBody>
          <a:bodyPr/>
          <a:lstStyle/>
          <a:p>
            <a:r>
              <a:rPr lang="en-US" dirty="0" err="1" smtClean="0"/>
              <a:t>preg_replace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22" name="Picture 2" descr="D:\Course\R&amp;D\Regular expressions\52- preg_repl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4260" y="1763486"/>
            <a:ext cx="8056471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 err="1" smtClean="0"/>
              <a:t>preg_replace</a:t>
            </a:r>
            <a:r>
              <a:rPr lang="en-US" dirty="0" smtClean="0"/>
              <a:t>() examples: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0"/>
            <a:ext cx="8915400" cy="5342709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1746" name="Picture 2" descr="D:\Course\R&amp;D\Regular expressions\53- preg_repl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6768" y="1570763"/>
            <a:ext cx="7297738" cy="1812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747" name="Picture 3" descr="D:\Course\R&amp;D\Regular expressions\54- preg_repl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4045" y="4023043"/>
            <a:ext cx="7421562" cy="112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748" name="Picture 4" descr="D:\Course\R&amp;D\Regular expressions\55- preg_replac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7184" y="5616847"/>
            <a:ext cx="7412038" cy="1019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en-US" dirty="0" err="1" smtClean="0"/>
              <a:t>B</a:t>
            </a:r>
            <a:r>
              <a:rPr lang="en-US" dirty="0" err="1" smtClean="0"/>
              <a:t>ackreferences</a:t>
            </a:r>
            <a:r>
              <a:rPr lang="en-US" dirty="0" smtClean="0"/>
              <a:t> </a:t>
            </a:r>
            <a:r>
              <a:rPr lang="en-US" dirty="0" smtClean="0"/>
              <a:t>to capture groups</a:t>
            </a:r>
            <a:endParaRPr lang="en-US" dirty="0"/>
          </a:p>
        </p:txBody>
      </p:sp>
      <p:pic>
        <p:nvPicPr>
          <p:cNvPr id="32770" name="Picture 2" descr="D:\Course\R&amp;D\Regular expressions\56-backreferences to capture grou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255" y="1894114"/>
            <a:ext cx="8261169" cy="384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74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</a:t>
            </a:r>
            <a:r>
              <a:rPr lang="en-US" dirty="0" err="1" smtClean="0"/>
              <a:t>ackreferences</a:t>
            </a:r>
            <a:r>
              <a:rPr lang="en-US" dirty="0" smtClean="0"/>
              <a:t> </a:t>
            </a:r>
            <a:r>
              <a:rPr lang="en-US" dirty="0" smtClean="0"/>
              <a:t>to capture </a:t>
            </a:r>
            <a:r>
              <a:rPr lang="en-US" dirty="0" smtClean="0"/>
              <a:t>groups example:</a:t>
            </a:r>
            <a:endParaRPr lang="en-US" dirty="0"/>
          </a:p>
        </p:txBody>
      </p:sp>
      <p:pic>
        <p:nvPicPr>
          <p:cNvPr id="33794" name="Picture 2" descr="D:\Course\R&amp;D\Regular expressions\57-backreferences to capture grou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8686" y="3026047"/>
            <a:ext cx="7878762" cy="113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817" y="2939143"/>
            <a:ext cx="4399416" cy="8621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/>
              <a:t>Questions ?</a:t>
            </a:r>
            <a:endParaRPr lang="en-US" sz="48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169817" y="2939143"/>
            <a:ext cx="4399416" cy="86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</a:t>
            </a:r>
            <a:r>
              <a:rPr lang="en-US" sz="4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5056"/>
          </a:xfrm>
        </p:spPr>
        <p:txBody>
          <a:bodyPr/>
          <a:lstStyle/>
          <a:p>
            <a:r>
              <a:rPr lang="en-US" dirty="0" smtClean="0"/>
              <a:t>Simple Matching</a:t>
            </a:r>
            <a:endParaRPr lang="en-US" dirty="0"/>
          </a:p>
        </p:txBody>
      </p:sp>
      <p:pic>
        <p:nvPicPr>
          <p:cNvPr id="3074" name="Picture 2" descr="D:\Course\R&amp;D\Regular expressions\3-simple matching 1 fix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9495" y="1911577"/>
            <a:ext cx="8721316" cy="3809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en-US" dirty="0" smtClean="0"/>
              <a:t>EX. For simple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4846"/>
            <a:ext cx="8915400" cy="5643154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</a:p>
        </p:txBody>
      </p:sp>
      <p:pic>
        <p:nvPicPr>
          <p:cNvPr id="4099" name="Picture 3" descr="D:\Course\R&amp;D\Regular expressions\4-simple matching 2 fix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6419" y="1673453"/>
            <a:ext cx="5935663" cy="117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0" name="Picture 4" descr="D:\Course\R&amp;D\Regular expressions\5-simple matching 3 fix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9720" y="3541440"/>
            <a:ext cx="6088062" cy="117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1" name="Picture 5" descr="D:\Course\R&amp;D\Regular expressions\6-simple matching 4 fix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8919" y="5325700"/>
            <a:ext cx="6030912" cy="1209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 err="1" smtClean="0"/>
              <a:t>MetaCharacter</a:t>
            </a:r>
            <a:r>
              <a:rPr lang="en-US" dirty="0" err="1" smtClean="0"/>
              <a:t>s</a:t>
            </a:r>
            <a:endParaRPr lang="en-US" dirty="0"/>
          </a:p>
        </p:txBody>
      </p:sp>
      <p:pic>
        <p:nvPicPr>
          <p:cNvPr id="5122" name="Picture 2" descr="D:\Course\R&amp;D\Regular expressions\7-not fix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5634" y="1632857"/>
            <a:ext cx="8464732" cy="4323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5368835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6146" name="Picture 2" descr="D:\Course\R&amp;D\Regular expressions\8-metacharacter not fix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569" y="1805940"/>
            <a:ext cx="5926137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7" name="Picture 3" descr="D:\Course\R&amp;D\Regular expressions\9-metacharacter not fix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9060" y="3599680"/>
            <a:ext cx="5783262" cy="113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D:\Course\R&amp;D\Regular expressions\10-metacharacter not fix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9284" y="5269412"/>
            <a:ext cx="5849937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tart </a:t>
            </a:r>
            <a:r>
              <a:rPr lang="en-US" dirty="0" smtClean="0"/>
              <a:t>and </a:t>
            </a:r>
            <a:r>
              <a:rPr lang="en-US" dirty="0" smtClean="0"/>
              <a:t>End </a:t>
            </a:r>
            <a:r>
              <a:rPr lang="en-US" dirty="0" smtClean="0"/>
              <a:t>of the string</a:t>
            </a:r>
            <a:endParaRPr lang="en-US" dirty="0"/>
          </a:p>
        </p:txBody>
      </p:sp>
      <p:pic>
        <p:nvPicPr>
          <p:cNvPr id="7170" name="Picture 2" descr="D:\Course\R&amp;D\Regular expressions\11- start and end of the st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4064" y="1854926"/>
            <a:ext cx="8803685" cy="4114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for Start </a:t>
            </a:r>
            <a:r>
              <a:rPr lang="en-US" dirty="0" smtClean="0"/>
              <a:t>and End of the </a:t>
            </a:r>
            <a:r>
              <a:rPr lang="en-US" dirty="0" smtClean="0"/>
              <a:t>string: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4846"/>
            <a:ext cx="8915400" cy="5643154"/>
          </a:xfrm>
        </p:spPr>
        <p:txBody>
          <a:bodyPr/>
          <a:lstStyle/>
          <a:p>
            <a:r>
              <a:rPr lang="en-US" dirty="0" smtClean="0"/>
              <a:t>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3)</a:t>
            </a:r>
          </a:p>
        </p:txBody>
      </p:sp>
      <p:pic>
        <p:nvPicPr>
          <p:cNvPr id="8194" name="Picture 2" descr="D:\Course\R&amp;D\Regular expressions\12- start and end of the st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793" y="1585232"/>
            <a:ext cx="587851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5" name="Picture 3" descr="D:\Course\R&amp;D\Regular expressions\13- start and end of the str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7059" y="3561080"/>
            <a:ext cx="5840412" cy="113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6" name="Picture 4" descr="D:\Course\R&amp;D\Regular expressions\14- start and end of the str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2606" y="5208361"/>
            <a:ext cx="6021388" cy="131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1059</TotalTime>
  <Words>220</Words>
  <Application>Microsoft Office PowerPoint</Application>
  <PresentationFormat>Custom</PresentationFormat>
  <Paragraphs>156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Wisp</vt:lpstr>
      <vt:lpstr>Regular Expressions</vt:lpstr>
      <vt:lpstr>Introduction </vt:lpstr>
      <vt:lpstr>IF Condition &amp; Regular Expressions:</vt:lpstr>
      <vt:lpstr>Simple Matching</vt:lpstr>
      <vt:lpstr>EX. For simple matching</vt:lpstr>
      <vt:lpstr>MetaCharacters</vt:lpstr>
      <vt:lpstr>MetaCharacters examples:</vt:lpstr>
      <vt:lpstr>Start and End of the string</vt:lpstr>
      <vt:lpstr>Examples for Start and End of the string:</vt:lpstr>
      <vt:lpstr>Cont. Examples for Start and End of the string:</vt:lpstr>
      <vt:lpstr>Repetition</vt:lpstr>
      <vt:lpstr>Repetition Examples:</vt:lpstr>
      <vt:lpstr>Wildcard</vt:lpstr>
      <vt:lpstr>Wildcard examples:</vt:lpstr>
      <vt:lpstr>Cont. Wildcard examples:</vt:lpstr>
      <vt:lpstr>Escaping</vt:lpstr>
      <vt:lpstr>Escaping examples:</vt:lpstr>
      <vt:lpstr>Case sensitive modifier</vt:lpstr>
      <vt:lpstr>Case sensitive modifier examples:</vt:lpstr>
      <vt:lpstr>Character set</vt:lpstr>
      <vt:lpstr>Character set examples:</vt:lpstr>
      <vt:lpstr>Character Range</vt:lpstr>
      <vt:lpstr>Character Range examples :</vt:lpstr>
      <vt:lpstr>Negated Character set</vt:lpstr>
      <vt:lpstr>Negated Character set examples:</vt:lpstr>
      <vt:lpstr>Preg_match() </vt:lpstr>
      <vt:lpstr>preg_match() 3 parameters Capture groups:</vt:lpstr>
      <vt:lpstr>preg_match() 3 parameters Capture groups examples :</vt:lpstr>
      <vt:lpstr>preg_match 3 parameters Named Capture groups</vt:lpstr>
      <vt:lpstr>preg_match 3 parameters Named Capture groups example:</vt:lpstr>
      <vt:lpstr>preg_replace()</vt:lpstr>
      <vt:lpstr>preg_replace() examples: </vt:lpstr>
      <vt:lpstr>Backreferences to capture groups</vt:lpstr>
      <vt:lpstr>Backreferences to capture groups example: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Developy</dc:title>
  <dc:creator>Windows User</dc:creator>
  <cp:lastModifiedBy>Ahmed</cp:lastModifiedBy>
  <cp:revision>43</cp:revision>
  <dcterms:created xsi:type="dcterms:W3CDTF">2017-11-10T03:43:14Z</dcterms:created>
  <dcterms:modified xsi:type="dcterms:W3CDTF">2017-12-12T13:38:07Z</dcterms:modified>
</cp:coreProperties>
</file>