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2" r:id="rId7"/>
    <p:sldId id="263" r:id="rId8"/>
  </p:sldIdLst>
  <p:sldSz cx="11430000" cy="6451600"/>
  <p:notesSz cx="11430000" cy="6451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5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29987" y="0"/>
                </a:moveTo>
                <a:lnTo>
                  <a:pt x="11429441" y="0"/>
                </a:lnTo>
                <a:lnTo>
                  <a:pt x="0" y="0"/>
                </a:lnTo>
                <a:lnTo>
                  <a:pt x="0" y="9525"/>
                </a:lnTo>
                <a:lnTo>
                  <a:pt x="11429441" y="9525"/>
                </a:lnTo>
                <a:lnTo>
                  <a:pt x="11429441" y="6438595"/>
                </a:lnTo>
                <a:lnTo>
                  <a:pt x="0" y="6438595"/>
                </a:lnTo>
                <a:lnTo>
                  <a:pt x="0" y="6438900"/>
                </a:lnTo>
                <a:lnTo>
                  <a:pt x="11429441" y="6438900"/>
                </a:lnTo>
                <a:lnTo>
                  <a:pt x="11429987" y="6438900"/>
                </a:lnTo>
                <a:lnTo>
                  <a:pt x="11429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"/>
            <a:ext cx="4286047" cy="64290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93481" y="2241770"/>
            <a:ext cx="4665345" cy="110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5784"/>
            <a:ext cx="8001000" cy="160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29987" y="0"/>
                </a:moveTo>
                <a:lnTo>
                  <a:pt x="11429441" y="0"/>
                </a:lnTo>
                <a:lnTo>
                  <a:pt x="0" y="0"/>
                </a:lnTo>
                <a:lnTo>
                  <a:pt x="0" y="9525"/>
                </a:lnTo>
                <a:lnTo>
                  <a:pt x="11429441" y="9525"/>
                </a:lnTo>
                <a:lnTo>
                  <a:pt x="11429441" y="6438595"/>
                </a:lnTo>
                <a:lnTo>
                  <a:pt x="0" y="6438595"/>
                </a:lnTo>
                <a:lnTo>
                  <a:pt x="0" y="6438900"/>
                </a:lnTo>
                <a:lnTo>
                  <a:pt x="11429441" y="6438900"/>
                </a:lnTo>
                <a:lnTo>
                  <a:pt x="11429987" y="6438900"/>
                </a:lnTo>
                <a:lnTo>
                  <a:pt x="11429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47665" y="319071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2" y="57147"/>
                </a:moveTo>
                <a:lnTo>
                  <a:pt x="24763" y="57147"/>
                </a:lnTo>
                <a:lnTo>
                  <a:pt x="21080" y="56385"/>
                </a:lnTo>
                <a:lnTo>
                  <a:pt x="0" y="32383"/>
                </a:lnTo>
                <a:lnTo>
                  <a:pt x="0" y="24764"/>
                </a:lnTo>
                <a:lnTo>
                  <a:pt x="20912" y="762"/>
                </a:lnTo>
                <a:lnTo>
                  <a:pt x="20500" y="762"/>
                </a:lnTo>
                <a:lnTo>
                  <a:pt x="24763" y="0"/>
                </a:lnTo>
                <a:lnTo>
                  <a:pt x="32382" y="0"/>
                </a:lnTo>
                <a:lnTo>
                  <a:pt x="57147" y="24764"/>
                </a:lnTo>
                <a:lnTo>
                  <a:pt x="57147" y="32383"/>
                </a:lnTo>
                <a:lnTo>
                  <a:pt x="35938" y="56512"/>
                </a:lnTo>
                <a:lnTo>
                  <a:pt x="32382" y="57147"/>
                </a:lnTo>
                <a:close/>
              </a:path>
            </a:pathLst>
          </a:custGeom>
          <a:solidFill>
            <a:srgbClr val="2B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7665" y="354312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2" y="57147"/>
                </a:moveTo>
                <a:lnTo>
                  <a:pt x="24763" y="57147"/>
                </a:lnTo>
                <a:lnTo>
                  <a:pt x="21391" y="56511"/>
                </a:lnTo>
                <a:lnTo>
                  <a:pt x="0" y="32382"/>
                </a:lnTo>
                <a:lnTo>
                  <a:pt x="0" y="24763"/>
                </a:lnTo>
                <a:lnTo>
                  <a:pt x="24763" y="0"/>
                </a:lnTo>
                <a:lnTo>
                  <a:pt x="32382" y="0"/>
                </a:lnTo>
                <a:lnTo>
                  <a:pt x="57147" y="24763"/>
                </a:lnTo>
                <a:lnTo>
                  <a:pt x="57147" y="32382"/>
                </a:lnTo>
                <a:lnTo>
                  <a:pt x="32382" y="57147"/>
                </a:lnTo>
                <a:close/>
              </a:path>
            </a:pathLst>
          </a:custGeom>
          <a:solidFill>
            <a:srgbClr val="2B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971887" y="319071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4" y="57147"/>
                </a:lnTo>
                <a:lnTo>
                  <a:pt x="21081" y="56385"/>
                </a:lnTo>
                <a:lnTo>
                  <a:pt x="0" y="32383"/>
                </a:lnTo>
                <a:lnTo>
                  <a:pt x="0" y="24764"/>
                </a:lnTo>
                <a:lnTo>
                  <a:pt x="20913" y="762"/>
                </a:lnTo>
                <a:lnTo>
                  <a:pt x="20501" y="762"/>
                </a:lnTo>
                <a:lnTo>
                  <a:pt x="24764" y="0"/>
                </a:lnTo>
                <a:lnTo>
                  <a:pt x="32383" y="0"/>
                </a:lnTo>
                <a:lnTo>
                  <a:pt x="57147" y="24764"/>
                </a:lnTo>
                <a:lnTo>
                  <a:pt x="57147" y="32383"/>
                </a:lnTo>
                <a:lnTo>
                  <a:pt x="35939" y="5651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B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71887" y="3543128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4" y="57147"/>
                </a:lnTo>
                <a:lnTo>
                  <a:pt x="21391" y="56511"/>
                </a:lnTo>
                <a:lnTo>
                  <a:pt x="0" y="32382"/>
                </a:lnTo>
                <a:lnTo>
                  <a:pt x="0" y="24763"/>
                </a:lnTo>
                <a:lnTo>
                  <a:pt x="24764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2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B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971887" y="38860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4" y="57147"/>
                </a:lnTo>
                <a:lnTo>
                  <a:pt x="21081" y="56385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3" y="0"/>
                </a:lnTo>
                <a:lnTo>
                  <a:pt x="57147" y="24764"/>
                </a:lnTo>
                <a:lnTo>
                  <a:pt x="57147" y="32384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B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971887" y="42288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4" y="57147"/>
                </a:lnTo>
                <a:lnTo>
                  <a:pt x="21081" y="56385"/>
                </a:lnTo>
                <a:lnTo>
                  <a:pt x="0" y="32383"/>
                </a:lnTo>
                <a:lnTo>
                  <a:pt x="0" y="24763"/>
                </a:lnTo>
                <a:lnTo>
                  <a:pt x="24764" y="0"/>
                </a:lnTo>
                <a:lnTo>
                  <a:pt x="32383" y="0"/>
                </a:lnTo>
                <a:lnTo>
                  <a:pt x="57147" y="24763"/>
                </a:lnTo>
                <a:lnTo>
                  <a:pt x="57147" y="32383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B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971887" y="458130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83" y="57147"/>
                </a:moveTo>
                <a:lnTo>
                  <a:pt x="24764" y="57147"/>
                </a:lnTo>
                <a:lnTo>
                  <a:pt x="21081" y="56385"/>
                </a:lnTo>
                <a:lnTo>
                  <a:pt x="0" y="32384"/>
                </a:lnTo>
                <a:lnTo>
                  <a:pt x="0" y="24764"/>
                </a:lnTo>
                <a:lnTo>
                  <a:pt x="24764" y="0"/>
                </a:lnTo>
                <a:lnTo>
                  <a:pt x="32383" y="0"/>
                </a:lnTo>
                <a:lnTo>
                  <a:pt x="57147" y="24764"/>
                </a:lnTo>
                <a:lnTo>
                  <a:pt x="57147" y="32384"/>
                </a:lnTo>
                <a:lnTo>
                  <a:pt x="32383" y="57147"/>
                </a:lnTo>
                <a:close/>
              </a:path>
            </a:pathLst>
          </a:custGeom>
          <a:solidFill>
            <a:srgbClr val="2B29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0947"/>
            <a:ext cx="4972050" cy="4249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0947"/>
            <a:ext cx="4972050" cy="4249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29987" y="0"/>
                </a:moveTo>
                <a:lnTo>
                  <a:pt x="11429441" y="0"/>
                </a:lnTo>
                <a:lnTo>
                  <a:pt x="0" y="0"/>
                </a:lnTo>
                <a:lnTo>
                  <a:pt x="0" y="9525"/>
                </a:lnTo>
                <a:lnTo>
                  <a:pt x="11429441" y="9525"/>
                </a:lnTo>
                <a:lnTo>
                  <a:pt x="11429441" y="6438595"/>
                </a:lnTo>
                <a:lnTo>
                  <a:pt x="0" y="6438595"/>
                </a:lnTo>
                <a:lnTo>
                  <a:pt x="0" y="6438900"/>
                </a:lnTo>
                <a:lnTo>
                  <a:pt x="11429441" y="6438900"/>
                </a:lnTo>
                <a:lnTo>
                  <a:pt x="11429987" y="6438900"/>
                </a:lnTo>
                <a:lnTo>
                  <a:pt x="11429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7158" y="486814"/>
            <a:ext cx="10215683" cy="1014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27646" y="2226340"/>
            <a:ext cx="4846955" cy="2194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rgbClr val="2B2925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88177"/>
            <a:ext cx="36576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88177"/>
            <a:ext cx="26289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88177"/>
            <a:ext cx="2628900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99"/>
              </a:lnSpc>
            </a:pPr>
            <a:r>
              <a:rPr dirty="0"/>
              <a:t>Sentiment</a:t>
            </a:r>
            <a:r>
              <a:rPr spc="-5" dirty="0"/>
              <a:t> </a:t>
            </a:r>
            <a:r>
              <a:rPr spc="114" dirty="0"/>
              <a:t>Analysis</a:t>
            </a:r>
            <a:r>
              <a:rPr spc="-5" dirty="0"/>
              <a:t> </a:t>
            </a:r>
            <a:r>
              <a:rPr spc="140" dirty="0"/>
              <a:t>of </a:t>
            </a:r>
            <a:r>
              <a:rPr spc="75" dirty="0"/>
              <a:t>Movie</a:t>
            </a:r>
            <a:r>
              <a:rPr spc="-130" dirty="0"/>
              <a:t> </a:t>
            </a:r>
            <a:r>
              <a:rPr spc="114" dirty="0"/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3481" y="3563121"/>
            <a:ext cx="5251450" cy="55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60" dirty="0">
                <a:solidFill>
                  <a:srgbClr val="2B2925"/>
                </a:solidFill>
                <a:latin typeface="Verdana"/>
                <a:cs typeface="Verdana"/>
              </a:rPr>
              <a:t>A</a:t>
            </a:r>
            <a:r>
              <a:rPr sz="1400" spc="-1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project</a:t>
            </a:r>
            <a:r>
              <a:rPr lang="en-US" sz="1400" spc="-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focused</a:t>
            </a:r>
            <a:r>
              <a:rPr sz="1400" spc="-1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on</a:t>
            </a:r>
            <a:r>
              <a:rPr lang="en-US" sz="1400" spc="-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using</a:t>
            </a:r>
            <a:r>
              <a:rPr lang="en-US" sz="1400" spc="-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machine</a:t>
            </a:r>
            <a:r>
              <a:rPr lang="en-US" sz="1400" spc="-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learning</a:t>
            </a:r>
            <a:r>
              <a:rPr lang="en-US" sz="1400" spc="-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to</a:t>
            </a:r>
            <a:r>
              <a:rPr lang="en-US" sz="1400" spc="-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classify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movie</a:t>
            </a:r>
            <a:r>
              <a:rPr lang="en-US"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reviews</a:t>
            </a:r>
            <a:r>
              <a:rPr sz="1400" spc="-6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925"/>
                </a:solidFill>
                <a:latin typeface="Verdana"/>
                <a:cs typeface="Verdana"/>
              </a:rPr>
              <a:t>as</a:t>
            </a:r>
            <a:r>
              <a:rPr lang="en-US" sz="140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925"/>
                </a:solidFill>
                <a:latin typeface="Verdana"/>
                <a:cs typeface="Verdana"/>
              </a:rPr>
              <a:t>positive</a:t>
            </a:r>
            <a:r>
              <a:rPr lang="en-US" sz="140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925"/>
                </a:solidFill>
                <a:latin typeface="Verdana"/>
                <a:cs typeface="Verdana"/>
              </a:rPr>
              <a:t>or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Verdana"/>
                <a:cs typeface="Verdana"/>
              </a:rPr>
              <a:t>negative.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11" y="9524"/>
            <a:ext cx="4286046" cy="642907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19092" y="1762037"/>
            <a:ext cx="400050" cy="389890"/>
          </a:xfrm>
          <a:custGeom>
            <a:avLst/>
            <a:gdLst/>
            <a:ahLst/>
            <a:cxnLst/>
            <a:rect l="l" t="t" r="r" b="b"/>
            <a:pathLst>
              <a:path w="400050" h="389889">
                <a:moveTo>
                  <a:pt x="20445" y="29210"/>
                </a:moveTo>
                <a:lnTo>
                  <a:pt x="14350" y="29210"/>
                </a:lnTo>
                <a:lnTo>
                  <a:pt x="10413" y="26670"/>
                </a:lnTo>
                <a:lnTo>
                  <a:pt x="12699" y="22860"/>
                </a:lnTo>
                <a:lnTo>
                  <a:pt x="15239" y="20320"/>
                </a:lnTo>
                <a:lnTo>
                  <a:pt x="21080" y="13970"/>
                </a:lnTo>
                <a:lnTo>
                  <a:pt x="24128" y="11430"/>
                </a:lnTo>
                <a:lnTo>
                  <a:pt x="30986" y="7620"/>
                </a:lnTo>
                <a:lnTo>
                  <a:pt x="34542" y="5080"/>
                </a:lnTo>
                <a:lnTo>
                  <a:pt x="38224" y="3810"/>
                </a:lnTo>
                <a:lnTo>
                  <a:pt x="45844" y="1270"/>
                </a:lnTo>
                <a:lnTo>
                  <a:pt x="53845" y="0"/>
                </a:lnTo>
                <a:lnTo>
                  <a:pt x="61972" y="0"/>
                </a:lnTo>
                <a:lnTo>
                  <a:pt x="61972" y="3810"/>
                </a:lnTo>
                <a:lnTo>
                  <a:pt x="362121" y="3810"/>
                </a:lnTo>
                <a:lnTo>
                  <a:pt x="364661" y="5080"/>
                </a:lnTo>
                <a:lnTo>
                  <a:pt x="50797" y="5080"/>
                </a:lnTo>
                <a:lnTo>
                  <a:pt x="51421" y="8890"/>
                </a:lnTo>
                <a:lnTo>
                  <a:pt x="40002" y="8890"/>
                </a:lnTo>
                <a:lnTo>
                  <a:pt x="40508" y="10038"/>
                </a:lnTo>
                <a:lnTo>
                  <a:pt x="27561" y="10038"/>
                </a:lnTo>
                <a:lnTo>
                  <a:pt x="30224" y="13970"/>
                </a:lnTo>
                <a:lnTo>
                  <a:pt x="38605" y="13970"/>
                </a:lnTo>
                <a:lnTo>
                  <a:pt x="35558" y="15240"/>
                </a:lnTo>
                <a:lnTo>
                  <a:pt x="32764" y="17780"/>
                </a:lnTo>
                <a:lnTo>
                  <a:pt x="29843" y="19050"/>
                </a:lnTo>
                <a:lnTo>
                  <a:pt x="28498" y="20320"/>
                </a:lnTo>
                <a:lnTo>
                  <a:pt x="21588" y="20320"/>
                </a:lnTo>
                <a:lnTo>
                  <a:pt x="22667" y="21590"/>
                </a:lnTo>
                <a:lnTo>
                  <a:pt x="22880" y="21765"/>
                </a:lnTo>
                <a:lnTo>
                  <a:pt x="23746" y="22860"/>
                </a:lnTo>
                <a:lnTo>
                  <a:pt x="24722" y="24009"/>
                </a:lnTo>
                <a:lnTo>
                  <a:pt x="24970" y="24009"/>
                </a:lnTo>
                <a:lnTo>
                  <a:pt x="22604" y="26670"/>
                </a:lnTo>
                <a:lnTo>
                  <a:pt x="20445" y="29210"/>
                </a:lnTo>
                <a:close/>
              </a:path>
              <a:path w="400050" h="389889">
                <a:moveTo>
                  <a:pt x="338055" y="3810"/>
                </a:moveTo>
                <a:lnTo>
                  <a:pt x="61972" y="3810"/>
                </a:lnTo>
                <a:lnTo>
                  <a:pt x="61972" y="0"/>
                </a:lnTo>
                <a:lnTo>
                  <a:pt x="338055" y="0"/>
                </a:lnTo>
                <a:lnTo>
                  <a:pt x="338055" y="3810"/>
                </a:lnTo>
                <a:close/>
              </a:path>
              <a:path w="400050" h="389889">
                <a:moveTo>
                  <a:pt x="362121" y="3810"/>
                </a:moveTo>
                <a:lnTo>
                  <a:pt x="338055" y="3810"/>
                </a:lnTo>
                <a:lnTo>
                  <a:pt x="338055" y="0"/>
                </a:lnTo>
                <a:lnTo>
                  <a:pt x="346183" y="0"/>
                </a:lnTo>
                <a:lnTo>
                  <a:pt x="354057" y="1270"/>
                </a:lnTo>
                <a:lnTo>
                  <a:pt x="357993" y="2540"/>
                </a:lnTo>
                <a:lnTo>
                  <a:pt x="362121" y="3810"/>
                </a:lnTo>
                <a:close/>
              </a:path>
              <a:path w="400050" h="389889">
                <a:moveTo>
                  <a:pt x="52013" y="10038"/>
                </a:moveTo>
                <a:lnTo>
                  <a:pt x="51674" y="10038"/>
                </a:lnTo>
                <a:lnTo>
                  <a:pt x="50797" y="5080"/>
                </a:lnTo>
                <a:lnTo>
                  <a:pt x="349231" y="5080"/>
                </a:lnTo>
                <a:lnTo>
                  <a:pt x="348786" y="7620"/>
                </a:lnTo>
                <a:lnTo>
                  <a:pt x="348534" y="8890"/>
                </a:lnTo>
                <a:lnTo>
                  <a:pt x="55115" y="8890"/>
                </a:lnTo>
                <a:lnTo>
                  <a:pt x="52013" y="10038"/>
                </a:lnTo>
                <a:close/>
              </a:path>
              <a:path w="400050" h="389889">
                <a:moveTo>
                  <a:pt x="358247" y="12700"/>
                </a:moveTo>
                <a:lnTo>
                  <a:pt x="355073" y="11430"/>
                </a:lnTo>
                <a:lnTo>
                  <a:pt x="351455" y="10038"/>
                </a:lnTo>
                <a:lnTo>
                  <a:pt x="348363" y="10038"/>
                </a:lnTo>
                <a:lnTo>
                  <a:pt x="348766" y="7620"/>
                </a:lnTo>
                <a:lnTo>
                  <a:pt x="349231" y="5080"/>
                </a:lnTo>
                <a:lnTo>
                  <a:pt x="365613" y="5080"/>
                </a:lnTo>
                <a:lnTo>
                  <a:pt x="369169" y="7620"/>
                </a:lnTo>
                <a:lnTo>
                  <a:pt x="370636" y="8890"/>
                </a:lnTo>
                <a:lnTo>
                  <a:pt x="360025" y="8890"/>
                </a:lnTo>
                <a:lnTo>
                  <a:pt x="358247" y="12700"/>
                </a:lnTo>
                <a:close/>
              </a:path>
              <a:path w="400050" h="389889">
                <a:moveTo>
                  <a:pt x="41780" y="12700"/>
                </a:moveTo>
                <a:lnTo>
                  <a:pt x="40002" y="8890"/>
                </a:lnTo>
                <a:lnTo>
                  <a:pt x="51464" y="8890"/>
                </a:lnTo>
                <a:lnTo>
                  <a:pt x="51665" y="10038"/>
                </a:lnTo>
                <a:lnTo>
                  <a:pt x="48148" y="10038"/>
                </a:lnTo>
                <a:lnTo>
                  <a:pt x="44667" y="11430"/>
                </a:lnTo>
                <a:lnTo>
                  <a:pt x="41780" y="12700"/>
                </a:lnTo>
                <a:close/>
              </a:path>
              <a:path w="400050" h="389889">
                <a:moveTo>
                  <a:pt x="348360" y="10038"/>
                </a:moveTo>
                <a:lnTo>
                  <a:pt x="348014" y="10038"/>
                </a:lnTo>
                <a:lnTo>
                  <a:pt x="344913" y="8890"/>
                </a:lnTo>
                <a:lnTo>
                  <a:pt x="348534" y="8890"/>
                </a:lnTo>
                <a:lnTo>
                  <a:pt x="348360" y="10038"/>
                </a:lnTo>
                <a:close/>
              </a:path>
              <a:path w="400050" h="389889">
                <a:moveTo>
                  <a:pt x="375246" y="24009"/>
                </a:moveTo>
                <a:lnTo>
                  <a:pt x="375029" y="24009"/>
                </a:lnTo>
                <a:lnTo>
                  <a:pt x="372852" y="21590"/>
                </a:lnTo>
                <a:lnTo>
                  <a:pt x="370185" y="19050"/>
                </a:lnTo>
                <a:lnTo>
                  <a:pt x="364343" y="15240"/>
                </a:lnTo>
                <a:lnTo>
                  <a:pt x="361422" y="13970"/>
                </a:lnTo>
                <a:lnTo>
                  <a:pt x="358247" y="12700"/>
                </a:lnTo>
                <a:lnTo>
                  <a:pt x="360025" y="8890"/>
                </a:lnTo>
                <a:lnTo>
                  <a:pt x="370636" y="8890"/>
                </a:lnTo>
                <a:lnTo>
                  <a:pt x="372461" y="10038"/>
                </a:lnTo>
                <a:lnTo>
                  <a:pt x="369804" y="13970"/>
                </a:lnTo>
                <a:lnTo>
                  <a:pt x="378947" y="13970"/>
                </a:lnTo>
                <a:lnTo>
                  <a:pt x="384789" y="20320"/>
                </a:lnTo>
                <a:lnTo>
                  <a:pt x="378566" y="20320"/>
                </a:lnTo>
                <a:lnTo>
                  <a:pt x="377262" y="21765"/>
                </a:lnTo>
                <a:lnTo>
                  <a:pt x="375797" y="22860"/>
                </a:lnTo>
                <a:lnTo>
                  <a:pt x="375351" y="23790"/>
                </a:lnTo>
                <a:lnTo>
                  <a:pt x="375246" y="24009"/>
                </a:lnTo>
                <a:close/>
              </a:path>
              <a:path w="400050" h="389889">
                <a:moveTo>
                  <a:pt x="39876" y="13970"/>
                </a:moveTo>
                <a:lnTo>
                  <a:pt x="30224" y="13970"/>
                </a:lnTo>
                <a:lnTo>
                  <a:pt x="27561" y="10038"/>
                </a:lnTo>
                <a:lnTo>
                  <a:pt x="40503" y="10038"/>
                </a:lnTo>
                <a:lnTo>
                  <a:pt x="41780" y="12700"/>
                </a:lnTo>
                <a:lnTo>
                  <a:pt x="39876" y="13970"/>
                </a:lnTo>
                <a:close/>
              </a:path>
              <a:path w="400050" h="389889">
                <a:moveTo>
                  <a:pt x="377880" y="13970"/>
                </a:moveTo>
                <a:lnTo>
                  <a:pt x="369804" y="13970"/>
                </a:lnTo>
                <a:lnTo>
                  <a:pt x="372461" y="10038"/>
                </a:lnTo>
                <a:lnTo>
                  <a:pt x="375899" y="11430"/>
                </a:lnTo>
                <a:lnTo>
                  <a:pt x="377880" y="13970"/>
                </a:lnTo>
                <a:close/>
              </a:path>
              <a:path w="400050" h="389889">
                <a:moveTo>
                  <a:pt x="24922" y="24009"/>
                </a:moveTo>
                <a:lnTo>
                  <a:pt x="24712" y="23790"/>
                </a:lnTo>
                <a:lnTo>
                  <a:pt x="24358" y="22860"/>
                </a:lnTo>
                <a:lnTo>
                  <a:pt x="22880" y="21765"/>
                </a:lnTo>
                <a:lnTo>
                  <a:pt x="21588" y="20320"/>
                </a:lnTo>
                <a:lnTo>
                  <a:pt x="28498" y="20320"/>
                </a:lnTo>
                <a:lnTo>
                  <a:pt x="27303" y="21590"/>
                </a:lnTo>
                <a:lnTo>
                  <a:pt x="25565" y="22860"/>
                </a:lnTo>
                <a:lnTo>
                  <a:pt x="25044" y="23790"/>
                </a:lnTo>
                <a:lnTo>
                  <a:pt x="24922" y="24009"/>
                </a:lnTo>
                <a:close/>
              </a:path>
              <a:path w="400050" h="389889">
                <a:moveTo>
                  <a:pt x="376394" y="22860"/>
                </a:moveTo>
                <a:lnTo>
                  <a:pt x="377266" y="21765"/>
                </a:lnTo>
                <a:lnTo>
                  <a:pt x="378566" y="20320"/>
                </a:lnTo>
                <a:lnTo>
                  <a:pt x="385106" y="20320"/>
                </a:lnTo>
                <a:lnTo>
                  <a:pt x="386218" y="21590"/>
                </a:lnTo>
                <a:lnTo>
                  <a:pt x="377588" y="21590"/>
                </a:lnTo>
                <a:lnTo>
                  <a:pt x="376394" y="22860"/>
                </a:lnTo>
                <a:close/>
              </a:path>
              <a:path w="400050" h="389889">
                <a:moveTo>
                  <a:pt x="386440" y="40640"/>
                </a:moveTo>
                <a:lnTo>
                  <a:pt x="385170" y="38100"/>
                </a:lnTo>
                <a:lnTo>
                  <a:pt x="383588" y="35560"/>
                </a:lnTo>
                <a:lnTo>
                  <a:pt x="381614" y="31750"/>
                </a:lnTo>
                <a:lnTo>
                  <a:pt x="379709" y="29210"/>
                </a:lnTo>
                <a:lnTo>
                  <a:pt x="375299" y="24301"/>
                </a:lnTo>
                <a:lnTo>
                  <a:pt x="375050" y="24301"/>
                </a:lnTo>
                <a:lnTo>
                  <a:pt x="376394" y="22860"/>
                </a:lnTo>
                <a:lnTo>
                  <a:pt x="377341" y="21765"/>
                </a:lnTo>
                <a:lnTo>
                  <a:pt x="377588" y="21590"/>
                </a:lnTo>
                <a:lnTo>
                  <a:pt x="386218" y="21590"/>
                </a:lnTo>
                <a:lnTo>
                  <a:pt x="387329" y="22860"/>
                </a:lnTo>
                <a:lnTo>
                  <a:pt x="387733" y="23790"/>
                </a:lnTo>
                <a:lnTo>
                  <a:pt x="387828" y="24009"/>
                </a:lnTo>
                <a:lnTo>
                  <a:pt x="387998" y="24301"/>
                </a:lnTo>
                <a:lnTo>
                  <a:pt x="389615" y="26670"/>
                </a:lnTo>
                <a:lnTo>
                  <a:pt x="385678" y="29210"/>
                </a:lnTo>
                <a:lnTo>
                  <a:pt x="391393" y="29210"/>
                </a:lnTo>
                <a:lnTo>
                  <a:pt x="391901" y="30480"/>
                </a:lnTo>
                <a:lnTo>
                  <a:pt x="393805" y="34290"/>
                </a:lnTo>
                <a:lnTo>
                  <a:pt x="395329" y="38100"/>
                </a:lnTo>
                <a:lnTo>
                  <a:pt x="396041" y="39370"/>
                </a:lnTo>
                <a:lnTo>
                  <a:pt x="390885" y="39370"/>
                </a:lnTo>
                <a:lnTo>
                  <a:pt x="386440" y="40640"/>
                </a:lnTo>
                <a:close/>
              </a:path>
              <a:path w="400050" h="389889">
                <a:moveTo>
                  <a:pt x="24619" y="23790"/>
                </a:moveTo>
                <a:lnTo>
                  <a:pt x="23858" y="22860"/>
                </a:lnTo>
                <a:lnTo>
                  <a:pt x="22880" y="21765"/>
                </a:lnTo>
                <a:lnTo>
                  <a:pt x="24058" y="22860"/>
                </a:lnTo>
                <a:lnTo>
                  <a:pt x="24619" y="23790"/>
                </a:lnTo>
                <a:close/>
              </a:path>
              <a:path w="400050" h="389889">
                <a:moveTo>
                  <a:pt x="24712" y="23790"/>
                </a:moveTo>
                <a:lnTo>
                  <a:pt x="24058" y="22860"/>
                </a:lnTo>
                <a:lnTo>
                  <a:pt x="22838" y="21765"/>
                </a:lnTo>
                <a:lnTo>
                  <a:pt x="24358" y="22860"/>
                </a:lnTo>
                <a:lnTo>
                  <a:pt x="24712" y="23790"/>
                </a:lnTo>
                <a:close/>
              </a:path>
              <a:path w="400050" h="389889">
                <a:moveTo>
                  <a:pt x="375443" y="23790"/>
                </a:moveTo>
                <a:lnTo>
                  <a:pt x="375797" y="22860"/>
                </a:lnTo>
                <a:lnTo>
                  <a:pt x="377341" y="21765"/>
                </a:lnTo>
                <a:lnTo>
                  <a:pt x="375443" y="23790"/>
                </a:lnTo>
                <a:close/>
              </a:path>
              <a:path w="400050" h="389889">
                <a:moveTo>
                  <a:pt x="25461" y="24301"/>
                </a:moveTo>
                <a:lnTo>
                  <a:pt x="24970" y="24301"/>
                </a:lnTo>
                <a:lnTo>
                  <a:pt x="24751" y="24009"/>
                </a:lnTo>
                <a:lnTo>
                  <a:pt x="24619" y="23790"/>
                </a:lnTo>
                <a:lnTo>
                  <a:pt x="24885" y="24009"/>
                </a:lnTo>
                <a:lnTo>
                  <a:pt x="24970" y="24301"/>
                </a:lnTo>
                <a:lnTo>
                  <a:pt x="24152" y="24009"/>
                </a:lnTo>
                <a:lnTo>
                  <a:pt x="25461" y="24301"/>
                </a:lnTo>
                <a:close/>
              </a:path>
              <a:path w="400050" h="389889">
                <a:moveTo>
                  <a:pt x="4825" y="351790"/>
                </a:moveTo>
                <a:lnTo>
                  <a:pt x="3301" y="347980"/>
                </a:lnTo>
                <a:lnTo>
                  <a:pt x="2031" y="344170"/>
                </a:lnTo>
                <a:lnTo>
                  <a:pt x="507" y="336550"/>
                </a:lnTo>
                <a:lnTo>
                  <a:pt x="127" y="331470"/>
                </a:lnTo>
                <a:lnTo>
                  <a:pt x="127" y="327660"/>
                </a:lnTo>
                <a:lnTo>
                  <a:pt x="0" y="327660"/>
                </a:lnTo>
                <a:lnTo>
                  <a:pt x="0" y="57150"/>
                </a:lnTo>
                <a:lnTo>
                  <a:pt x="253" y="54610"/>
                </a:lnTo>
                <a:lnTo>
                  <a:pt x="380" y="53340"/>
                </a:lnTo>
                <a:lnTo>
                  <a:pt x="10413" y="26670"/>
                </a:lnTo>
                <a:lnTo>
                  <a:pt x="14350" y="29210"/>
                </a:lnTo>
                <a:lnTo>
                  <a:pt x="20197" y="29210"/>
                </a:lnTo>
                <a:lnTo>
                  <a:pt x="16636" y="35560"/>
                </a:lnTo>
                <a:lnTo>
                  <a:pt x="14985" y="38100"/>
                </a:lnTo>
                <a:lnTo>
                  <a:pt x="14426" y="39370"/>
                </a:lnTo>
                <a:lnTo>
                  <a:pt x="9270" y="39370"/>
                </a:lnTo>
                <a:lnTo>
                  <a:pt x="13715" y="40640"/>
                </a:lnTo>
                <a:lnTo>
                  <a:pt x="12406" y="44450"/>
                </a:lnTo>
                <a:lnTo>
                  <a:pt x="11429" y="46990"/>
                </a:lnTo>
                <a:lnTo>
                  <a:pt x="10865" y="49530"/>
                </a:lnTo>
                <a:lnTo>
                  <a:pt x="5841" y="49530"/>
                </a:lnTo>
                <a:lnTo>
                  <a:pt x="10297" y="50734"/>
                </a:lnTo>
                <a:lnTo>
                  <a:pt x="10551" y="50734"/>
                </a:lnTo>
                <a:lnTo>
                  <a:pt x="9905" y="54610"/>
                </a:lnTo>
                <a:lnTo>
                  <a:pt x="9595" y="57150"/>
                </a:lnTo>
                <a:lnTo>
                  <a:pt x="9595" y="331470"/>
                </a:lnTo>
                <a:lnTo>
                  <a:pt x="9905" y="335280"/>
                </a:lnTo>
                <a:lnTo>
                  <a:pt x="10540" y="337820"/>
                </a:lnTo>
                <a:lnTo>
                  <a:pt x="5841" y="339090"/>
                </a:lnTo>
                <a:lnTo>
                  <a:pt x="10705" y="339090"/>
                </a:lnTo>
                <a:lnTo>
                  <a:pt x="11175" y="341630"/>
                </a:lnTo>
                <a:lnTo>
                  <a:pt x="12191" y="344170"/>
                </a:lnTo>
                <a:lnTo>
                  <a:pt x="13588" y="347980"/>
                </a:lnTo>
                <a:lnTo>
                  <a:pt x="14350" y="349250"/>
                </a:lnTo>
                <a:lnTo>
                  <a:pt x="9270" y="349250"/>
                </a:lnTo>
                <a:lnTo>
                  <a:pt x="4825" y="351790"/>
                </a:lnTo>
                <a:close/>
              </a:path>
              <a:path w="400050" h="389889">
                <a:moveTo>
                  <a:pt x="391393" y="29210"/>
                </a:moveTo>
                <a:lnTo>
                  <a:pt x="385678" y="29210"/>
                </a:lnTo>
                <a:lnTo>
                  <a:pt x="389615" y="26670"/>
                </a:lnTo>
                <a:lnTo>
                  <a:pt x="391393" y="29210"/>
                </a:lnTo>
                <a:close/>
              </a:path>
              <a:path w="400050" h="389889">
                <a:moveTo>
                  <a:pt x="13715" y="40640"/>
                </a:moveTo>
                <a:lnTo>
                  <a:pt x="9270" y="39370"/>
                </a:lnTo>
                <a:lnTo>
                  <a:pt x="14426" y="39370"/>
                </a:lnTo>
                <a:lnTo>
                  <a:pt x="13715" y="40640"/>
                </a:lnTo>
                <a:close/>
              </a:path>
              <a:path w="400050" h="389889">
                <a:moveTo>
                  <a:pt x="389731" y="50734"/>
                </a:moveTo>
                <a:lnTo>
                  <a:pt x="389477" y="50734"/>
                </a:lnTo>
                <a:lnTo>
                  <a:pt x="388853" y="46990"/>
                </a:lnTo>
                <a:lnTo>
                  <a:pt x="387783" y="44450"/>
                </a:lnTo>
                <a:lnTo>
                  <a:pt x="386440" y="40640"/>
                </a:lnTo>
                <a:lnTo>
                  <a:pt x="390885" y="39370"/>
                </a:lnTo>
                <a:lnTo>
                  <a:pt x="396041" y="39370"/>
                </a:lnTo>
                <a:lnTo>
                  <a:pt x="396853" y="41910"/>
                </a:lnTo>
                <a:lnTo>
                  <a:pt x="397869" y="44450"/>
                </a:lnTo>
                <a:lnTo>
                  <a:pt x="398147" y="45720"/>
                </a:lnTo>
                <a:lnTo>
                  <a:pt x="399067" y="49530"/>
                </a:lnTo>
                <a:lnTo>
                  <a:pt x="394186" y="49530"/>
                </a:lnTo>
                <a:lnTo>
                  <a:pt x="389731" y="50734"/>
                </a:lnTo>
                <a:close/>
              </a:path>
              <a:path w="400050" h="389889">
                <a:moveTo>
                  <a:pt x="10677" y="50734"/>
                </a:moveTo>
                <a:lnTo>
                  <a:pt x="10417" y="50734"/>
                </a:lnTo>
                <a:lnTo>
                  <a:pt x="5841" y="49530"/>
                </a:lnTo>
                <a:lnTo>
                  <a:pt x="10865" y="49530"/>
                </a:lnTo>
                <a:lnTo>
                  <a:pt x="10677" y="50734"/>
                </a:lnTo>
                <a:close/>
              </a:path>
              <a:path w="400050" h="389889">
                <a:moveTo>
                  <a:pt x="399229" y="337820"/>
                </a:moveTo>
                <a:lnTo>
                  <a:pt x="389742" y="337820"/>
                </a:lnTo>
                <a:lnTo>
                  <a:pt x="390377" y="335280"/>
                </a:lnTo>
                <a:lnTo>
                  <a:pt x="390687" y="331470"/>
                </a:lnTo>
                <a:lnTo>
                  <a:pt x="390687" y="57150"/>
                </a:lnTo>
                <a:lnTo>
                  <a:pt x="390377" y="54610"/>
                </a:lnTo>
                <a:lnTo>
                  <a:pt x="389731" y="50734"/>
                </a:lnTo>
                <a:lnTo>
                  <a:pt x="389971" y="50734"/>
                </a:lnTo>
                <a:lnTo>
                  <a:pt x="394186" y="49530"/>
                </a:lnTo>
                <a:lnTo>
                  <a:pt x="399067" y="49530"/>
                </a:lnTo>
                <a:lnTo>
                  <a:pt x="399647" y="53340"/>
                </a:lnTo>
                <a:lnTo>
                  <a:pt x="400028" y="57150"/>
                </a:lnTo>
                <a:lnTo>
                  <a:pt x="400028" y="331470"/>
                </a:lnTo>
                <a:lnTo>
                  <a:pt x="399742" y="335280"/>
                </a:lnTo>
                <a:lnTo>
                  <a:pt x="399647" y="336550"/>
                </a:lnTo>
                <a:lnTo>
                  <a:pt x="399229" y="337820"/>
                </a:lnTo>
                <a:close/>
              </a:path>
              <a:path w="400050" h="389889">
                <a:moveTo>
                  <a:pt x="10705" y="339090"/>
                </a:moveTo>
                <a:lnTo>
                  <a:pt x="5841" y="339090"/>
                </a:lnTo>
                <a:lnTo>
                  <a:pt x="10540" y="337820"/>
                </a:lnTo>
                <a:lnTo>
                  <a:pt x="10705" y="339090"/>
                </a:lnTo>
                <a:close/>
              </a:path>
              <a:path w="400050" h="389889">
                <a:moveTo>
                  <a:pt x="378160" y="375920"/>
                </a:moveTo>
                <a:lnTo>
                  <a:pt x="370058" y="375920"/>
                </a:lnTo>
                <a:lnTo>
                  <a:pt x="367391" y="370840"/>
                </a:lnTo>
                <a:lnTo>
                  <a:pt x="370312" y="369570"/>
                </a:lnTo>
                <a:lnTo>
                  <a:pt x="372979" y="367030"/>
                </a:lnTo>
                <a:lnTo>
                  <a:pt x="389537" y="339090"/>
                </a:lnTo>
                <a:lnTo>
                  <a:pt x="399057" y="339090"/>
                </a:lnTo>
                <a:lnTo>
                  <a:pt x="398082" y="344170"/>
                </a:lnTo>
                <a:lnTo>
                  <a:pt x="396802" y="347980"/>
                </a:lnTo>
                <a:lnTo>
                  <a:pt x="396040" y="349250"/>
                </a:lnTo>
                <a:lnTo>
                  <a:pt x="390885" y="349250"/>
                </a:lnTo>
                <a:lnTo>
                  <a:pt x="395329" y="351790"/>
                </a:lnTo>
                <a:lnTo>
                  <a:pt x="393805" y="355600"/>
                </a:lnTo>
                <a:lnTo>
                  <a:pt x="391901" y="359410"/>
                </a:lnTo>
                <a:lnTo>
                  <a:pt x="385678" y="359410"/>
                </a:lnTo>
                <a:lnTo>
                  <a:pt x="389605" y="361828"/>
                </a:lnTo>
                <a:lnTo>
                  <a:pt x="387329" y="365760"/>
                </a:lnTo>
                <a:lnTo>
                  <a:pt x="385212" y="368300"/>
                </a:lnTo>
                <a:lnTo>
                  <a:pt x="378566" y="368300"/>
                </a:lnTo>
                <a:lnTo>
                  <a:pt x="381868" y="372110"/>
                </a:lnTo>
                <a:lnTo>
                  <a:pt x="379074" y="374650"/>
                </a:lnTo>
                <a:lnTo>
                  <a:pt x="378160" y="375920"/>
                </a:lnTo>
                <a:close/>
              </a:path>
              <a:path w="400050" h="389889">
                <a:moveTo>
                  <a:pt x="18418" y="371692"/>
                </a:moveTo>
                <a:lnTo>
                  <a:pt x="15366" y="368300"/>
                </a:lnTo>
                <a:lnTo>
                  <a:pt x="12826" y="365760"/>
                </a:lnTo>
                <a:lnTo>
                  <a:pt x="8254" y="359410"/>
                </a:lnTo>
                <a:lnTo>
                  <a:pt x="6349" y="355600"/>
                </a:lnTo>
                <a:lnTo>
                  <a:pt x="4825" y="351790"/>
                </a:lnTo>
                <a:lnTo>
                  <a:pt x="9270" y="349250"/>
                </a:lnTo>
                <a:lnTo>
                  <a:pt x="14350" y="349250"/>
                </a:lnTo>
                <a:lnTo>
                  <a:pt x="14858" y="350520"/>
                </a:lnTo>
                <a:lnTo>
                  <a:pt x="16509" y="354330"/>
                </a:lnTo>
                <a:lnTo>
                  <a:pt x="18414" y="356870"/>
                </a:lnTo>
                <a:lnTo>
                  <a:pt x="20236" y="359410"/>
                </a:lnTo>
                <a:lnTo>
                  <a:pt x="14477" y="359410"/>
                </a:lnTo>
                <a:lnTo>
                  <a:pt x="10550" y="361828"/>
                </a:lnTo>
                <a:lnTo>
                  <a:pt x="22488" y="361828"/>
                </a:lnTo>
                <a:lnTo>
                  <a:pt x="24890" y="364490"/>
                </a:lnTo>
                <a:lnTo>
                  <a:pt x="27303" y="367030"/>
                </a:lnTo>
                <a:lnTo>
                  <a:pt x="28558" y="368300"/>
                </a:lnTo>
                <a:lnTo>
                  <a:pt x="21588" y="368300"/>
                </a:lnTo>
                <a:lnTo>
                  <a:pt x="18418" y="371692"/>
                </a:lnTo>
                <a:close/>
              </a:path>
              <a:path w="400050" h="389889">
                <a:moveTo>
                  <a:pt x="395329" y="351790"/>
                </a:moveTo>
                <a:lnTo>
                  <a:pt x="390885" y="349250"/>
                </a:lnTo>
                <a:lnTo>
                  <a:pt x="396040" y="349250"/>
                </a:lnTo>
                <a:lnTo>
                  <a:pt x="395329" y="351790"/>
                </a:lnTo>
                <a:close/>
              </a:path>
              <a:path w="400050" h="389889">
                <a:moveTo>
                  <a:pt x="22473" y="361828"/>
                </a:moveTo>
                <a:lnTo>
                  <a:pt x="10550" y="361828"/>
                </a:lnTo>
                <a:lnTo>
                  <a:pt x="14477" y="359410"/>
                </a:lnTo>
                <a:lnTo>
                  <a:pt x="20236" y="359410"/>
                </a:lnTo>
                <a:lnTo>
                  <a:pt x="22473" y="361828"/>
                </a:lnTo>
                <a:close/>
              </a:path>
              <a:path w="400050" h="389889">
                <a:moveTo>
                  <a:pt x="389619" y="361828"/>
                </a:moveTo>
                <a:lnTo>
                  <a:pt x="385678" y="359410"/>
                </a:lnTo>
                <a:lnTo>
                  <a:pt x="391393" y="359410"/>
                </a:lnTo>
                <a:lnTo>
                  <a:pt x="389619" y="361828"/>
                </a:lnTo>
                <a:close/>
              </a:path>
              <a:path w="400050" h="389889">
                <a:moveTo>
                  <a:pt x="32443" y="371692"/>
                </a:moveTo>
                <a:lnTo>
                  <a:pt x="18649" y="371692"/>
                </a:lnTo>
                <a:lnTo>
                  <a:pt x="21588" y="368300"/>
                </a:lnTo>
                <a:lnTo>
                  <a:pt x="28558" y="368300"/>
                </a:lnTo>
                <a:lnTo>
                  <a:pt x="29970" y="369570"/>
                </a:lnTo>
                <a:lnTo>
                  <a:pt x="32891" y="370840"/>
                </a:lnTo>
                <a:lnTo>
                  <a:pt x="32443" y="371692"/>
                </a:lnTo>
                <a:close/>
              </a:path>
              <a:path w="400050" h="389889">
                <a:moveTo>
                  <a:pt x="381985" y="371957"/>
                </a:moveTo>
                <a:lnTo>
                  <a:pt x="378566" y="368300"/>
                </a:lnTo>
                <a:lnTo>
                  <a:pt x="384789" y="368300"/>
                </a:lnTo>
                <a:lnTo>
                  <a:pt x="381985" y="371957"/>
                </a:lnTo>
                <a:close/>
              </a:path>
              <a:path w="400050" h="389889">
                <a:moveTo>
                  <a:pt x="49908" y="388620"/>
                </a:moveTo>
                <a:lnTo>
                  <a:pt x="45844" y="387350"/>
                </a:lnTo>
                <a:lnTo>
                  <a:pt x="34415" y="383540"/>
                </a:lnTo>
                <a:lnTo>
                  <a:pt x="30859" y="382270"/>
                </a:lnTo>
                <a:lnTo>
                  <a:pt x="27557" y="379730"/>
                </a:lnTo>
                <a:lnTo>
                  <a:pt x="24128" y="377190"/>
                </a:lnTo>
                <a:lnTo>
                  <a:pt x="21080" y="374650"/>
                </a:lnTo>
                <a:lnTo>
                  <a:pt x="18433" y="371692"/>
                </a:lnTo>
                <a:lnTo>
                  <a:pt x="20488" y="369570"/>
                </a:lnTo>
                <a:lnTo>
                  <a:pt x="18649" y="371692"/>
                </a:lnTo>
                <a:lnTo>
                  <a:pt x="32443" y="371692"/>
                </a:lnTo>
                <a:lnTo>
                  <a:pt x="30224" y="375920"/>
                </a:lnTo>
                <a:lnTo>
                  <a:pt x="42034" y="375920"/>
                </a:lnTo>
                <a:lnTo>
                  <a:pt x="40256" y="381000"/>
                </a:lnTo>
                <a:lnTo>
                  <a:pt x="370693" y="381000"/>
                </a:lnTo>
                <a:lnTo>
                  <a:pt x="369169" y="382270"/>
                </a:lnTo>
                <a:lnTo>
                  <a:pt x="365613" y="383540"/>
                </a:lnTo>
                <a:lnTo>
                  <a:pt x="50797" y="383540"/>
                </a:lnTo>
                <a:lnTo>
                  <a:pt x="49908" y="388620"/>
                </a:lnTo>
                <a:close/>
              </a:path>
              <a:path w="400050" h="389889">
                <a:moveTo>
                  <a:pt x="381868" y="372110"/>
                </a:moveTo>
                <a:lnTo>
                  <a:pt x="379753" y="369570"/>
                </a:lnTo>
                <a:lnTo>
                  <a:pt x="381985" y="371957"/>
                </a:lnTo>
                <a:lnTo>
                  <a:pt x="381868" y="372110"/>
                </a:lnTo>
                <a:close/>
              </a:path>
              <a:path w="400050" h="389889">
                <a:moveTo>
                  <a:pt x="30224" y="375920"/>
                </a:moveTo>
                <a:lnTo>
                  <a:pt x="32891" y="370840"/>
                </a:lnTo>
                <a:lnTo>
                  <a:pt x="32718" y="371692"/>
                </a:lnTo>
                <a:lnTo>
                  <a:pt x="32633" y="372110"/>
                </a:lnTo>
                <a:lnTo>
                  <a:pt x="30224" y="375920"/>
                </a:lnTo>
                <a:close/>
              </a:path>
              <a:path w="400050" h="389889">
                <a:moveTo>
                  <a:pt x="39723" y="375920"/>
                </a:moveTo>
                <a:lnTo>
                  <a:pt x="30224" y="375920"/>
                </a:lnTo>
                <a:lnTo>
                  <a:pt x="32633" y="372110"/>
                </a:lnTo>
                <a:lnTo>
                  <a:pt x="32891" y="370840"/>
                </a:lnTo>
                <a:lnTo>
                  <a:pt x="35812" y="373380"/>
                </a:lnTo>
                <a:lnTo>
                  <a:pt x="38732" y="374650"/>
                </a:lnTo>
                <a:lnTo>
                  <a:pt x="39723" y="375920"/>
                </a:lnTo>
                <a:close/>
              </a:path>
              <a:path w="400050" h="389889">
                <a:moveTo>
                  <a:pt x="370693" y="381000"/>
                </a:moveTo>
                <a:lnTo>
                  <a:pt x="360025" y="381000"/>
                </a:lnTo>
                <a:lnTo>
                  <a:pt x="359822" y="379730"/>
                </a:lnTo>
                <a:lnTo>
                  <a:pt x="358247" y="375920"/>
                </a:lnTo>
                <a:lnTo>
                  <a:pt x="361422" y="374650"/>
                </a:lnTo>
                <a:lnTo>
                  <a:pt x="364470" y="373380"/>
                </a:lnTo>
                <a:lnTo>
                  <a:pt x="367391" y="370840"/>
                </a:lnTo>
                <a:lnTo>
                  <a:pt x="370058" y="375920"/>
                </a:lnTo>
                <a:lnTo>
                  <a:pt x="378160" y="375920"/>
                </a:lnTo>
                <a:lnTo>
                  <a:pt x="376026" y="377190"/>
                </a:lnTo>
                <a:lnTo>
                  <a:pt x="370693" y="381000"/>
                </a:lnTo>
                <a:close/>
              </a:path>
              <a:path w="400050" h="389889">
                <a:moveTo>
                  <a:pt x="360025" y="381000"/>
                </a:moveTo>
                <a:lnTo>
                  <a:pt x="40256" y="381000"/>
                </a:lnTo>
                <a:lnTo>
                  <a:pt x="42034" y="375920"/>
                </a:lnTo>
                <a:lnTo>
                  <a:pt x="45209" y="377190"/>
                </a:lnTo>
                <a:lnTo>
                  <a:pt x="48511" y="378460"/>
                </a:lnTo>
                <a:lnTo>
                  <a:pt x="55369" y="379730"/>
                </a:lnTo>
                <a:lnTo>
                  <a:pt x="359581" y="379730"/>
                </a:lnTo>
                <a:lnTo>
                  <a:pt x="360025" y="381000"/>
                </a:lnTo>
                <a:close/>
              </a:path>
              <a:path w="400050" h="389889">
                <a:moveTo>
                  <a:pt x="359581" y="379730"/>
                </a:moveTo>
                <a:lnTo>
                  <a:pt x="344913" y="379730"/>
                </a:lnTo>
                <a:lnTo>
                  <a:pt x="351771" y="378460"/>
                </a:lnTo>
                <a:lnTo>
                  <a:pt x="354946" y="377190"/>
                </a:lnTo>
                <a:lnTo>
                  <a:pt x="358247" y="375920"/>
                </a:lnTo>
                <a:lnTo>
                  <a:pt x="359581" y="379730"/>
                </a:lnTo>
                <a:close/>
              </a:path>
              <a:path w="400050" h="389889">
                <a:moveTo>
                  <a:pt x="360025" y="381000"/>
                </a:moveTo>
                <a:lnTo>
                  <a:pt x="358692" y="377190"/>
                </a:lnTo>
                <a:lnTo>
                  <a:pt x="359297" y="378460"/>
                </a:lnTo>
                <a:lnTo>
                  <a:pt x="359822" y="379730"/>
                </a:lnTo>
                <a:lnTo>
                  <a:pt x="360025" y="381000"/>
                </a:lnTo>
                <a:close/>
              </a:path>
              <a:path w="400050" h="389889">
                <a:moveTo>
                  <a:pt x="61972" y="389890"/>
                </a:moveTo>
                <a:lnTo>
                  <a:pt x="53845" y="389890"/>
                </a:lnTo>
                <a:lnTo>
                  <a:pt x="49908" y="388620"/>
                </a:lnTo>
                <a:lnTo>
                  <a:pt x="50797" y="383540"/>
                </a:lnTo>
                <a:lnTo>
                  <a:pt x="349358" y="383540"/>
                </a:lnTo>
                <a:lnTo>
                  <a:pt x="349574" y="384810"/>
                </a:lnTo>
                <a:lnTo>
                  <a:pt x="61972" y="384810"/>
                </a:lnTo>
                <a:lnTo>
                  <a:pt x="61972" y="389890"/>
                </a:lnTo>
                <a:close/>
              </a:path>
              <a:path w="400050" h="389889">
                <a:moveTo>
                  <a:pt x="350247" y="388620"/>
                </a:moveTo>
                <a:lnTo>
                  <a:pt x="349358" y="383540"/>
                </a:lnTo>
                <a:lnTo>
                  <a:pt x="364692" y="383540"/>
                </a:lnTo>
                <a:lnTo>
                  <a:pt x="361930" y="384810"/>
                </a:lnTo>
                <a:lnTo>
                  <a:pt x="354311" y="387350"/>
                </a:lnTo>
                <a:lnTo>
                  <a:pt x="350247" y="388620"/>
                </a:lnTo>
                <a:close/>
              </a:path>
              <a:path w="400050" h="389889">
                <a:moveTo>
                  <a:pt x="338182" y="389890"/>
                </a:moveTo>
                <a:lnTo>
                  <a:pt x="61972" y="389890"/>
                </a:lnTo>
                <a:lnTo>
                  <a:pt x="61972" y="384810"/>
                </a:lnTo>
                <a:lnTo>
                  <a:pt x="338182" y="384810"/>
                </a:lnTo>
                <a:lnTo>
                  <a:pt x="338182" y="389890"/>
                </a:lnTo>
                <a:close/>
              </a:path>
              <a:path w="400050" h="389889">
                <a:moveTo>
                  <a:pt x="346310" y="389890"/>
                </a:moveTo>
                <a:lnTo>
                  <a:pt x="338182" y="389890"/>
                </a:lnTo>
                <a:lnTo>
                  <a:pt x="338182" y="384810"/>
                </a:lnTo>
                <a:lnTo>
                  <a:pt x="349574" y="384810"/>
                </a:lnTo>
                <a:lnTo>
                  <a:pt x="350247" y="388620"/>
                </a:lnTo>
                <a:lnTo>
                  <a:pt x="346310" y="389890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9092" y="3125297"/>
            <a:ext cx="400050" cy="397510"/>
          </a:xfrm>
          <a:custGeom>
            <a:avLst/>
            <a:gdLst/>
            <a:ahLst/>
            <a:cxnLst/>
            <a:rect l="l" t="t" r="r" b="b"/>
            <a:pathLst>
              <a:path w="400050" h="397510">
                <a:moveTo>
                  <a:pt x="38605" y="12699"/>
                </a:moveTo>
                <a:lnTo>
                  <a:pt x="30224" y="12699"/>
                </a:lnTo>
                <a:lnTo>
                  <a:pt x="27557" y="8889"/>
                </a:lnTo>
                <a:lnTo>
                  <a:pt x="30986" y="6349"/>
                </a:lnTo>
                <a:lnTo>
                  <a:pt x="34542" y="3809"/>
                </a:lnTo>
                <a:lnTo>
                  <a:pt x="38224" y="2539"/>
                </a:lnTo>
                <a:lnTo>
                  <a:pt x="45844" y="0"/>
                </a:lnTo>
                <a:lnTo>
                  <a:pt x="61972" y="0"/>
                </a:lnTo>
                <a:lnTo>
                  <a:pt x="61972" y="2539"/>
                </a:lnTo>
                <a:lnTo>
                  <a:pt x="361803" y="2539"/>
                </a:lnTo>
                <a:lnTo>
                  <a:pt x="365613" y="3809"/>
                </a:lnTo>
                <a:lnTo>
                  <a:pt x="50797" y="3809"/>
                </a:lnTo>
                <a:lnTo>
                  <a:pt x="51463" y="7619"/>
                </a:lnTo>
                <a:lnTo>
                  <a:pt x="40002" y="7619"/>
                </a:lnTo>
                <a:lnTo>
                  <a:pt x="41780" y="11429"/>
                </a:lnTo>
                <a:lnTo>
                  <a:pt x="38605" y="12699"/>
                </a:lnTo>
                <a:close/>
              </a:path>
              <a:path w="400050" h="397510">
                <a:moveTo>
                  <a:pt x="338055" y="2539"/>
                </a:moveTo>
                <a:lnTo>
                  <a:pt x="61972" y="2539"/>
                </a:lnTo>
                <a:lnTo>
                  <a:pt x="61972" y="0"/>
                </a:lnTo>
                <a:lnTo>
                  <a:pt x="338055" y="0"/>
                </a:lnTo>
                <a:lnTo>
                  <a:pt x="338055" y="2539"/>
                </a:lnTo>
                <a:close/>
              </a:path>
              <a:path w="400050" h="397510">
                <a:moveTo>
                  <a:pt x="361803" y="2539"/>
                </a:moveTo>
                <a:lnTo>
                  <a:pt x="338055" y="2539"/>
                </a:lnTo>
                <a:lnTo>
                  <a:pt x="338055" y="0"/>
                </a:lnTo>
                <a:lnTo>
                  <a:pt x="354057" y="0"/>
                </a:lnTo>
                <a:lnTo>
                  <a:pt x="357993" y="1269"/>
                </a:lnTo>
                <a:lnTo>
                  <a:pt x="361803" y="2539"/>
                </a:lnTo>
                <a:close/>
              </a:path>
              <a:path w="400050" h="397510">
                <a:moveTo>
                  <a:pt x="51686" y="8889"/>
                </a:moveTo>
                <a:lnTo>
                  <a:pt x="50797" y="3809"/>
                </a:lnTo>
                <a:lnTo>
                  <a:pt x="349485" y="3809"/>
                </a:lnTo>
                <a:lnTo>
                  <a:pt x="348818" y="7619"/>
                </a:lnTo>
                <a:lnTo>
                  <a:pt x="55115" y="7619"/>
                </a:lnTo>
                <a:lnTo>
                  <a:pt x="51686" y="8889"/>
                </a:lnTo>
                <a:close/>
              </a:path>
              <a:path w="400050" h="397510">
                <a:moveTo>
                  <a:pt x="358501" y="11429"/>
                </a:moveTo>
                <a:lnTo>
                  <a:pt x="355327" y="10159"/>
                </a:lnTo>
                <a:lnTo>
                  <a:pt x="352025" y="8889"/>
                </a:lnTo>
                <a:lnTo>
                  <a:pt x="348596" y="8889"/>
                </a:lnTo>
                <a:lnTo>
                  <a:pt x="349485" y="3809"/>
                </a:lnTo>
                <a:lnTo>
                  <a:pt x="365613" y="3809"/>
                </a:lnTo>
                <a:lnTo>
                  <a:pt x="369169" y="6349"/>
                </a:lnTo>
                <a:lnTo>
                  <a:pt x="370820" y="7619"/>
                </a:lnTo>
                <a:lnTo>
                  <a:pt x="360279" y="7619"/>
                </a:lnTo>
                <a:lnTo>
                  <a:pt x="358501" y="11429"/>
                </a:lnTo>
                <a:close/>
              </a:path>
              <a:path w="400050" h="397510">
                <a:moveTo>
                  <a:pt x="41780" y="11429"/>
                </a:moveTo>
                <a:lnTo>
                  <a:pt x="40002" y="7619"/>
                </a:lnTo>
                <a:lnTo>
                  <a:pt x="51463" y="7619"/>
                </a:lnTo>
                <a:lnTo>
                  <a:pt x="51686" y="8889"/>
                </a:lnTo>
                <a:lnTo>
                  <a:pt x="48257" y="8889"/>
                </a:lnTo>
                <a:lnTo>
                  <a:pt x="44955" y="10159"/>
                </a:lnTo>
                <a:lnTo>
                  <a:pt x="41780" y="11429"/>
                </a:lnTo>
                <a:close/>
              </a:path>
              <a:path w="400050" h="397510">
                <a:moveTo>
                  <a:pt x="348596" y="8889"/>
                </a:moveTo>
                <a:lnTo>
                  <a:pt x="345167" y="7619"/>
                </a:lnTo>
                <a:lnTo>
                  <a:pt x="348818" y="7619"/>
                </a:lnTo>
                <a:lnTo>
                  <a:pt x="348596" y="8889"/>
                </a:lnTo>
                <a:close/>
              </a:path>
              <a:path w="400050" h="397510">
                <a:moveTo>
                  <a:pt x="375556" y="22815"/>
                </a:moveTo>
                <a:lnTo>
                  <a:pt x="375189" y="22512"/>
                </a:lnTo>
                <a:lnTo>
                  <a:pt x="373106" y="20319"/>
                </a:lnTo>
                <a:lnTo>
                  <a:pt x="370439" y="19049"/>
                </a:lnTo>
                <a:lnTo>
                  <a:pt x="364597" y="15239"/>
                </a:lnTo>
                <a:lnTo>
                  <a:pt x="361676" y="12699"/>
                </a:lnTo>
                <a:lnTo>
                  <a:pt x="358501" y="11429"/>
                </a:lnTo>
                <a:lnTo>
                  <a:pt x="360279" y="7619"/>
                </a:lnTo>
                <a:lnTo>
                  <a:pt x="370820" y="7619"/>
                </a:lnTo>
                <a:lnTo>
                  <a:pt x="372471" y="8889"/>
                </a:lnTo>
                <a:lnTo>
                  <a:pt x="369804" y="12699"/>
                </a:lnTo>
                <a:lnTo>
                  <a:pt x="377423" y="12699"/>
                </a:lnTo>
                <a:lnTo>
                  <a:pt x="378947" y="13969"/>
                </a:lnTo>
                <a:lnTo>
                  <a:pt x="384789" y="19049"/>
                </a:lnTo>
                <a:lnTo>
                  <a:pt x="378820" y="19049"/>
                </a:lnTo>
                <a:lnTo>
                  <a:pt x="375556" y="22815"/>
                </a:lnTo>
                <a:close/>
              </a:path>
              <a:path w="400050" h="397510">
                <a:moveTo>
                  <a:pt x="20445" y="27939"/>
                </a:moveTo>
                <a:lnTo>
                  <a:pt x="14350" y="27939"/>
                </a:lnTo>
                <a:lnTo>
                  <a:pt x="10413" y="25399"/>
                </a:lnTo>
                <a:lnTo>
                  <a:pt x="12728" y="22815"/>
                </a:lnTo>
                <a:lnTo>
                  <a:pt x="15239" y="19049"/>
                </a:lnTo>
                <a:lnTo>
                  <a:pt x="21080" y="13969"/>
                </a:lnTo>
                <a:lnTo>
                  <a:pt x="24128" y="11429"/>
                </a:lnTo>
                <a:lnTo>
                  <a:pt x="27557" y="8889"/>
                </a:lnTo>
                <a:lnTo>
                  <a:pt x="30224" y="12699"/>
                </a:lnTo>
                <a:lnTo>
                  <a:pt x="38605" y="12699"/>
                </a:lnTo>
                <a:lnTo>
                  <a:pt x="35558" y="15239"/>
                </a:lnTo>
                <a:lnTo>
                  <a:pt x="32764" y="16509"/>
                </a:lnTo>
                <a:lnTo>
                  <a:pt x="29843" y="19049"/>
                </a:lnTo>
                <a:lnTo>
                  <a:pt x="21588" y="19049"/>
                </a:lnTo>
                <a:lnTo>
                  <a:pt x="24726" y="22815"/>
                </a:lnTo>
                <a:lnTo>
                  <a:pt x="25059" y="22815"/>
                </a:lnTo>
                <a:lnTo>
                  <a:pt x="22604" y="25399"/>
                </a:lnTo>
                <a:lnTo>
                  <a:pt x="20445" y="27939"/>
                </a:lnTo>
                <a:close/>
              </a:path>
              <a:path w="400050" h="397510">
                <a:moveTo>
                  <a:pt x="377423" y="12699"/>
                </a:moveTo>
                <a:lnTo>
                  <a:pt x="369804" y="12699"/>
                </a:lnTo>
                <a:lnTo>
                  <a:pt x="372471" y="8889"/>
                </a:lnTo>
                <a:lnTo>
                  <a:pt x="375899" y="11429"/>
                </a:lnTo>
                <a:lnTo>
                  <a:pt x="377423" y="12699"/>
                </a:lnTo>
                <a:close/>
              </a:path>
              <a:path w="400050" h="397510">
                <a:moveTo>
                  <a:pt x="24939" y="22815"/>
                </a:moveTo>
                <a:lnTo>
                  <a:pt x="24485" y="22512"/>
                </a:lnTo>
                <a:lnTo>
                  <a:pt x="22691" y="20319"/>
                </a:lnTo>
                <a:lnTo>
                  <a:pt x="21588" y="19049"/>
                </a:lnTo>
                <a:lnTo>
                  <a:pt x="29843" y="19049"/>
                </a:lnTo>
                <a:lnTo>
                  <a:pt x="27303" y="20319"/>
                </a:lnTo>
                <a:lnTo>
                  <a:pt x="24939" y="22815"/>
                </a:lnTo>
                <a:close/>
              </a:path>
              <a:path w="400050" h="397510">
                <a:moveTo>
                  <a:pt x="386694" y="39369"/>
                </a:moveTo>
                <a:lnTo>
                  <a:pt x="385424" y="36829"/>
                </a:lnTo>
                <a:lnTo>
                  <a:pt x="383773" y="34289"/>
                </a:lnTo>
                <a:lnTo>
                  <a:pt x="381868" y="30479"/>
                </a:lnTo>
                <a:lnTo>
                  <a:pt x="379963" y="27939"/>
                </a:lnTo>
                <a:lnTo>
                  <a:pt x="377804" y="25399"/>
                </a:lnTo>
                <a:lnTo>
                  <a:pt x="375349" y="22815"/>
                </a:lnTo>
                <a:lnTo>
                  <a:pt x="375557" y="22815"/>
                </a:lnTo>
                <a:lnTo>
                  <a:pt x="377677" y="20319"/>
                </a:lnTo>
                <a:lnTo>
                  <a:pt x="378820" y="19049"/>
                </a:lnTo>
                <a:lnTo>
                  <a:pt x="384789" y="19049"/>
                </a:lnTo>
                <a:lnTo>
                  <a:pt x="387016" y="22512"/>
                </a:lnTo>
                <a:lnTo>
                  <a:pt x="389615" y="25399"/>
                </a:lnTo>
                <a:lnTo>
                  <a:pt x="385678" y="27939"/>
                </a:lnTo>
                <a:lnTo>
                  <a:pt x="391139" y="27939"/>
                </a:lnTo>
                <a:lnTo>
                  <a:pt x="391900" y="29209"/>
                </a:lnTo>
                <a:lnTo>
                  <a:pt x="393805" y="33019"/>
                </a:lnTo>
                <a:lnTo>
                  <a:pt x="395837" y="38099"/>
                </a:lnTo>
                <a:lnTo>
                  <a:pt x="391139" y="38099"/>
                </a:lnTo>
                <a:lnTo>
                  <a:pt x="386694" y="39369"/>
                </a:lnTo>
                <a:close/>
              </a:path>
              <a:path w="400050" h="397510">
                <a:moveTo>
                  <a:pt x="24858" y="22815"/>
                </a:moveTo>
                <a:lnTo>
                  <a:pt x="24728" y="22815"/>
                </a:lnTo>
                <a:lnTo>
                  <a:pt x="24485" y="22512"/>
                </a:lnTo>
                <a:lnTo>
                  <a:pt x="24858" y="22815"/>
                </a:lnTo>
                <a:close/>
              </a:path>
              <a:path w="400050" h="397510">
                <a:moveTo>
                  <a:pt x="10667" y="49529"/>
                </a:moveTo>
                <a:lnTo>
                  <a:pt x="5841" y="49529"/>
                </a:lnTo>
                <a:lnTo>
                  <a:pt x="1142" y="48259"/>
                </a:lnTo>
                <a:lnTo>
                  <a:pt x="10413" y="25399"/>
                </a:lnTo>
                <a:lnTo>
                  <a:pt x="14350" y="27939"/>
                </a:lnTo>
                <a:lnTo>
                  <a:pt x="20445" y="27939"/>
                </a:lnTo>
                <a:lnTo>
                  <a:pt x="16636" y="34289"/>
                </a:lnTo>
                <a:lnTo>
                  <a:pt x="14985" y="36829"/>
                </a:lnTo>
                <a:lnTo>
                  <a:pt x="14350" y="38099"/>
                </a:lnTo>
                <a:lnTo>
                  <a:pt x="9270" y="38099"/>
                </a:lnTo>
                <a:lnTo>
                  <a:pt x="13715" y="39369"/>
                </a:lnTo>
                <a:lnTo>
                  <a:pt x="12445" y="43179"/>
                </a:lnTo>
                <a:lnTo>
                  <a:pt x="11429" y="46989"/>
                </a:lnTo>
                <a:lnTo>
                  <a:pt x="10667" y="49529"/>
                </a:lnTo>
                <a:close/>
              </a:path>
              <a:path w="400050" h="397510">
                <a:moveTo>
                  <a:pt x="391139" y="27939"/>
                </a:moveTo>
                <a:lnTo>
                  <a:pt x="385678" y="27939"/>
                </a:lnTo>
                <a:lnTo>
                  <a:pt x="389615" y="25399"/>
                </a:lnTo>
                <a:lnTo>
                  <a:pt x="391139" y="27939"/>
                </a:lnTo>
                <a:close/>
              </a:path>
              <a:path w="400050" h="397510">
                <a:moveTo>
                  <a:pt x="13715" y="39369"/>
                </a:moveTo>
                <a:lnTo>
                  <a:pt x="9270" y="38099"/>
                </a:lnTo>
                <a:lnTo>
                  <a:pt x="14350" y="38099"/>
                </a:lnTo>
                <a:lnTo>
                  <a:pt x="13715" y="39369"/>
                </a:lnTo>
                <a:close/>
              </a:path>
              <a:path w="400050" h="397510">
                <a:moveTo>
                  <a:pt x="367883" y="381434"/>
                </a:moveTo>
                <a:lnTo>
                  <a:pt x="366726" y="381434"/>
                </a:lnTo>
                <a:lnTo>
                  <a:pt x="370312" y="378459"/>
                </a:lnTo>
                <a:lnTo>
                  <a:pt x="372979" y="375919"/>
                </a:lnTo>
                <a:lnTo>
                  <a:pt x="377804" y="370839"/>
                </a:lnTo>
                <a:lnTo>
                  <a:pt x="379963" y="368299"/>
                </a:lnTo>
                <a:lnTo>
                  <a:pt x="383773" y="361949"/>
                </a:lnTo>
                <a:lnTo>
                  <a:pt x="385424" y="359409"/>
                </a:lnTo>
                <a:lnTo>
                  <a:pt x="387964" y="353059"/>
                </a:lnTo>
                <a:lnTo>
                  <a:pt x="388980" y="349249"/>
                </a:lnTo>
                <a:lnTo>
                  <a:pt x="389742" y="346709"/>
                </a:lnTo>
                <a:lnTo>
                  <a:pt x="390377" y="342899"/>
                </a:lnTo>
                <a:lnTo>
                  <a:pt x="390631" y="340359"/>
                </a:lnTo>
                <a:lnTo>
                  <a:pt x="390631" y="55879"/>
                </a:lnTo>
                <a:lnTo>
                  <a:pt x="390377" y="53339"/>
                </a:lnTo>
                <a:lnTo>
                  <a:pt x="389107" y="46989"/>
                </a:lnTo>
                <a:lnTo>
                  <a:pt x="388091" y="43179"/>
                </a:lnTo>
                <a:lnTo>
                  <a:pt x="386694" y="39369"/>
                </a:lnTo>
                <a:lnTo>
                  <a:pt x="391139" y="38099"/>
                </a:lnTo>
                <a:lnTo>
                  <a:pt x="395837" y="38099"/>
                </a:lnTo>
                <a:lnTo>
                  <a:pt x="396853" y="40639"/>
                </a:lnTo>
                <a:lnTo>
                  <a:pt x="398123" y="44449"/>
                </a:lnTo>
                <a:lnTo>
                  <a:pt x="398885" y="48259"/>
                </a:lnTo>
                <a:lnTo>
                  <a:pt x="394186" y="49529"/>
                </a:lnTo>
                <a:lnTo>
                  <a:pt x="399139" y="49529"/>
                </a:lnTo>
                <a:lnTo>
                  <a:pt x="399647" y="52069"/>
                </a:lnTo>
                <a:lnTo>
                  <a:pt x="400028" y="55879"/>
                </a:lnTo>
                <a:lnTo>
                  <a:pt x="400028" y="340359"/>
                </a:lnTo>
                <a:lnTo>
                  <a:pt x="399774" y="342899"/>
                </a:lnTo>
                <a:lnTo>
                  <a:pt x="399647" y="344169"/>
                </a:lnTo>
                <a:lnTo>
                  <a:pt x="398123" y="351789"/>
                </a:lnTo>
                <a:lnTo>
                  <a:pt x="396853" y="355599"/>
                </a:lnTo>
                <a:lnTo>
                  <a:pt x="395837" y="358139"/>
                </a:lnTo>
                <a:lnTo>
                  <a:pt x="390885" y="358139"/>
                </a:lnTo>
                <a:lnTo>
                  <a:pt x="395329" y="359409"/>
                </a:lnTo>
                <a:lnTo>
                  <a:pt x="393805" y="363219"/>
                </a:lnTo>
                <a:lnTo>
                  <a:pt x="391900" y="367029"/>
                </a:lnTo>
                <a:lnTo>
                  <a:pt x="391139" y="368299"/>
                </a:lnTo>
                <a:lnTo>
                  <a:pt x="385678" y="368299"/>
                </a:lnTo>
                <a:lnTo>
                  <a:pt x="389615" y="370839"/>
                </a:lnTo>
                <a:lnTo>
                  <a:pt x="387329" y="374649"/>
                </a:lnTo>
                <a:lnTo>
                  <a:pt x="384789" y="377189"/>
                </a:lnTo>
                <a:lnTo>
                  <a:pt x="378566" y="377189"/>
                </a:lnTo>
                <a:lnTo>
                  <a:pt x="381825" y="380694"/>
                </a:lnTo>
                <a:lnTo>
                  <a:pt x="367118" y="380694"/>
                </a:lnTo>
                <a:lnTo>
                  <a:pt x="367883" y="381434"/>
                </a:lnTo>
                <a:close/>
              </a:path>
              <a:path w="400050" h="397510">
                <a:moveTo>
                  <a:pt x="4825" y="359409"/>
                </a:moveTo>
                <a:lnTo>
                  <a:pt x="0" y="55879"/>
                </a:lnTo>
                <a:lnTo>
                  <a:pt x="253" y="53339"/>
                </a:lnTo>
                <a:lnTo>
                  <a:pt x="380" y="52069"/>
                </a:lnTo>
                <a:lnTo>
                  <a:pt x="1142" y="48259"/>
                </a:lnTo>
                <a:lnTo>
                  <a:pt x="5841" y="49529"/>
                </a:lnTo>
                <a:lnTo>
                  <a:pt x="10667" y="49529"/>
                </a:lnTo>
                <a:lnTo>
                  <a:pt x="10032" y="53339"/>
                </a:lnTo>
                <a:lnTo>
                  <a:pt x="9778" y="55879"/>
                </a:lnTo>
                <a:lnTo>
                  <a:pt x="9651" y="336549"/>
                </a:lnTo>
                <a:lnTo>
                  <a:pt x="9651" y="340359"/>
                </a:lnTo>
                <a:lnTo>
                  <a:pt x="9905" y="342899"/>
                </a:lnTo>
                <a:lnTo>
                  <a:pt x="11175" y="350519"/>
                </a:lnTo>
                <a:lnTo>
                  <a:pt x="12191" y="353059"/>
                </a:lnTo>
                <a:lnTo>
                  <a:pt x="13588" y="356869"/>
                </a:lnTo>
                <a:lnTo>
                  <a:pt x="14223" y="358139"/>
                </a:lnTo>
                <a:lnTo>
                  <a:pt x="9270" y="358139"/>
                </a:lnTo>
                <a:lnTo>
                  <a:pt x="4825" y="359409"/>
                </a:lnTo>
                <a:close/>
              </a:path>
              <a:path w="400050" h="397510">
                <a:moveTo>
                  <a:pt x="399139" y="49529"/>
                </a:moveTo>
                <a:lnTo>
                  <a:pt x="394186" y="49529"/>
                </a:lnTo>
                <a:lnTo>
                  <a:pt x="398885" y="48259"/>
                </a:lnTo>
                <a:lnTo>
                  <a:pt x="399139" y="49529"/>
                </a:lnTo>
                <a:close/>
              </a:path>
              <a:path w="400050" h="397510">
                <a:moveTo>
                  <a:pt x="10540" y="370839"/>
                </a:moveTo>
                <a:lnTo>
                  <a:pt x="8254" y="367029"/>
                </a:lnTo>
                <a:lnTo>
                  <a:pt x="6349" y="363219"/>
                </a:lnTo>
                <a:lnTo>
                  <a:pt x="4825" y="359409"/>
                </a:lnTo>
                <a:lnTo>
                  <a:pt x="9270" y="358139"/>
                </a:lnTo>
                <a:lnTo>
                  <a:pt x="14223" y="358139"/>
                </a:lnTo>
                <a:lnTo>
                  <a:pt x="14858" y="359409"/>
                </a:lnTo>
                <a:lnTo>
                  <a:pt x="16509" y="361949"/>
                </a:lnTo>
                <a:lnTo>
                  <a:pt x="18413" y="365759"/>
                </a:lnTo>
                <a:lnTo>
                  <a:pt x="20318" y="368299"/>
                </a:lnTo>
                <a:lnTo>
                  <a:pt x="14477" y="368299"/>
                </a:lnTo>
                <a:lnTo>
                  <a:pt x="10540" y="370839"/>
                </a:lnTo>
                <a:close/>
              </a:path>
              <a:path w="400050" h="397510">
                <a:moveTo>
                  <a:pt x="395329" y="359409"/>
                </a:moveTo>
                <a:lnTo>
                  <a:pt x="390885" y="358139"/>
                </a:lnTo>
                <a:lnTo>
                  <a:pt x="395837" y="358139"/>
                </a:lnTo>
                <a:lnTo>
                  <a:pt x="395329" y="359409"/>
                </a:lnTo>
                <a:close/>
              </a:path>
              <a:path w="400050" h="397510">
                <a:moveTo>
                  <a:pt x="18186" y="380694"/>
                </a:moveTo>
                <a:lnTo>
                  <a:pt x="17782" y="380267"/>
                </a:lnTo>
                <a:lnTo>
                  <a:pt x="15366" y="377189"/>
                </a:lnTo>
                <a:lnTo>
                  <a:pt x="12826" y="374649"/>
                </a:lnTo>
                <a:lnTo>
                  <a:pt x="10540" y="370839"/>
                </a:lnTo>
                <a:lnTo>
                  <a:pt x="14477" y="368299"/>
                </a:lnTo>
                <a:lnTo>
                  <a:pt x="20318" y="368299"/>
                </a:lnTo>
                <a:lnTo>
                  <a:pt x="22477" y="370839"/>
                </a:lnTo>
                <a:lnTo>
                  <a:pt x="27303" y="375919"/>
                </a:lnTo>
                <a:lnTo>
                  <a:pt x="28636" y="377189"/>
                </a:lnTo>
                <a:lnTo>
                  <a:pt x="21588" y="377189"/>
                </a:lnTo>
                <a:lnTo>
                  <a:pt x="20407" y="378459"/>
                </a:lnTo>
                <a:lnTo>
                  <a:pt x="19937" y="378459"/>
                </a:lnTo>
                <a:lnTo>
                  <a:pt x="18580" y="379729"/>
                </a:lnTo>
                <a:lnTo>
                  <a:pt x="17906" y="379729"/>
                </a:lnTo>
                <a:lnTo>
                  <a:pt x="18062" y="380267"/>
                </a:lnTo>
                <a:lnTo>
                  <a:pt x="18186" y="380694"/>
                </a:lnTo>
                <a:close/>
              </a:path>
              <a:path w="400050" h="397510">
                <a:moveTo>
                  <a:pt x="389615" y="370839"/>
                </a:moveTo>
                <a:lnTo>
                  <a:pt x="385678" y="368299"/>
                </a:lnTo>
                <a:lnTo>
                  <a:pt x="391139" y="368299"/>
                </a:lnTo>
                <a:lnTo>
                  <a:pt x="389615" y="370839"/>
                </a:lnTo>
                <a:close/>
              </a:path>
              <a:path w="400050" h="397510">
                <a:moveTo>
                  <a:pt x="32149" y="380267"/>
                </a:moveTo>
                <a:lnTo>
                  <a:pt x="18726" y="380267"/>
                </a:lnTo>
                <a:lnTo>
                  <a:pt x="21588" y="377189"/>
                </a:lnTo>
                <a:lnTo>
                  <a:pt x="28636" y="377189"/>
                </a:lnTo>
                <a:lnTo>
                  <a:pt x="29970" y="378459"/>
                </a:lnTo>
                <a:lnTo>
                  <a:pt x="32149" y="380267"/>
                </a:lnTo>
                <a:close/>
              </a:path>
              <a:path w="400050" h="397510">
                <a:moveTo>
                  <a:pt x="381485" y="380267"/>
                </a:moveTo>
                <a:lnTo>
                  <a:pt x="380940" y="379729"/>
                </a:lnTo>
                <a:lnTo>
                  <a:pt x="378566" y="377189"/>
                </a:lnTo>
                <a:lnTo>
                  <a:pt x="384789" y="377189"/>
                </a:lnTo>
                <a:lnTo>
                  <a:pt x="383833" y="378459"/>
                </a:lnTo>
                <a:lnTo>
                  <a:pt x="380296" y="378459"/>
                </a:lnTo>
                <a:lnTo>
                  <a:pt x="381485" y="380267"/>
                </a:lnTo>
                <a:close/>
              </a:path>
              <a:path w="400050" h="397510">
                <a:moveTo>
                  <a:pt x="18415" y="380694"/>
                </a:moveTo>
                <a:lnTo>
                  <a:pt x="18174" y="380694"/>
                </a:lnTo>
                <a:lnTo>
                  <a:pt x="18580" y="379729"/>
                </a:lnTo>
                <a:lnTo>
                  <a:pt x="19937" y="378459"/>
                </a:lnTo>
                <a:lnTo>
                  <a:pt x="18415" y="380694"/>
                </a:lnTo>
                <a:close/>
              </a:path>
              <a:path w="400050" h="397510">
                <a:moveTo>
                  <a:pt x="18726" y="380267"/>
                </a:moveTo>
                <a:lnTo>
                  <a:pt x="19937" y="378459"/>
                </a:lnTo>
                <a:lnTo>
                  <a:pt x="20407" y="378459"/>
                </a:lnTo>
                <a:lnTo>
                  <a:pt x="18726" y="380267"/>
                </a:lnTo>
                <a:close/>
              </a:path>
              <a:path w="400050" h="397510">
                <a:moveTo>
                  <a:pt x="379074" y="383539"/>
                </a:moveTo>
                <a:lnTo>
                  <a:pt x="370058" y="383539"/>
                </a:lnTo>
                <a:lnTo>
                  <a:pt x="367118" y="380694"/>
                </a:lnTo>
                <a:lnTo>
                  <a:pt x="381825" y="380694"/>
                </a:lnTo>
                <a:lnTo>
                  <a:pt x="381438" y="379729"/>
                </a:lnTo>
                <a:lnTo>
                  <a:pt x="380296" y="378459"/>
                </a:lnTo>
                <a:lnTo>
                  <a:pt x="383833" y="378459"/>
                </a:lnTo>
                <a:lnTo>
                  <a:pt x="382876" y="379729"/>
                </a:lnTo>
                <a:lnTo>
                  <a:pt x="382249" y="379729"/>
                </a:lnTo>
                <a:lnTo>
                  <a:pt x="382122" y="380267"/>
                </a:lnTo>
                <a:lnTo>
                  <a:pt x="381973" y="380694"/>
                </a:lnTo>
                <a:lnTo>
                  <a:pt x="381456" y="381434"/>
                </a:lnTo>
                <a:lnTo>
                  <a:pt x="379074" y="383539"/>
                </a:lnTo>
                <a:close/>
              </a:path>
              <a:path w="400050" h="397510">
                <a:moveTo>
                  <a:pt x="18353" y="380267"/>
                </a:moveTo>
                <a:lnTo>
                  <a:pt x="17906" y="379729"/>
                </a:lnTo>
                <a:lnTo>
                  <a:pt x="18580" y="379729"/>
                </a:lnTo>
                <a:lnTo>
                  <a:pt x="18353" y="380267"/>
                </a:lnTo>
                <a:close/>
              </a:path>
              <a:path w="400050" h="397510">
                <a:moveTo>
                  <a:pt x="381593" y="381434"/>
                </a:moveTo>
                <a:lnTo>
                  <a:pt x="382020" y="380694"/>
                </a:lnTo>
                <a:lnTo>
                  <a:pt x="382095" y="380267"/>
                </a:lnTo>
                <a:lnTo>
                  <a:pt x="382249" y="379729"/>
                </a:lnTo>
                <a:lnTo>
                  <a:pt x="382876" y="379729"/>
                </a:lnTo>
                <a:lnTo>
                  <a:pt x="382150" y="380694"/>
                </a:lnTo>
                <a:lnTo>
                  <a:pt x="382294" y="380694"/>
                </a:lnTo>
                <a:lnTo>
                  <a:pt x="381456" y="381434"/>
                </a:lnTo>
                <a:lnTo>
                  <a:pt x="381593" y="381434"/>
                </a:lnTo>
                <a:close/>
              </a:path>
              <a:path w="400050" h="397510">
                <a:moveTo>
                  <a:pt x="49908" y="397509"/>
                </a:moveTo>
                <a:lnTo>
                  <a:pt x="45844" y="396239"/>
                </a:lnTo>
                <a:lnTo>
                  <a:pt x="34415" y="392429"/>
                </a:lnTo>
                <a:lnTo>
                  <a:pt x="30859" y="389889"/>
                </a:lnTo>
                <a:lnTo>
                  <a:pt x="27557" y="387349"/>
                </a:lnTo>
                <a:lnTo>
                  <a:pt x="24128" y="386079"/>
                </a:lnTo>
                <a:lnTo>
                  <a:pt x="21080" y="383539"/>
                </a:lnTo>
                <a:lnTo>
                  <a:pt x="18353" y="380267"/>
                </a:lnTo>
                <a:lnTo>
                  <a:pt x="32149" y="380267"/>
                </a:lnTo>
                <a:lnTo>
                  <a:pt x="32663" y="380694"/>
                </a:lnTo>
                <a:lnTo>
                  <a:pt x="33144" y="380694"/>
                </a:lnTo>
                <a:lnTo>
                  <a:pt x="32384" y="381434"/>
                </a:lnTo>
                <a:lnTo>
                  <a:pt x="31113" y="382269"/>
                </a:lnTo>
                <a:lnTo>
                  <a:pt x="30224" y="383539"/>
                </a:lnTo>
                <a:lnTo>
                  <a:pt x="38732" y="383539"/>
                </a:lnTo>
                <a:lnTo>
                  <a:pt x="42034" y="384809"/>
                </a:lnTo>
                <a:lnTo>
                  <a:pt x="40256" y="388619"/>
                </a:lnTo>
                <a:lnTo>
                  <a:pt x="371455" y="388619"/>
                </a:lnTo>
                <a:lnTo>
                  <a:pt x="369169" y="389889"/>
                </a:lnTo>
                <a:lnTo>
                  <a:pt x="365613" y="392429"/>
                </a:lnTo>
                <a:lnTo>
                  <a:pt x="50797" y="392429"/>
                </a:lnTo>
                <a:lnTo>
                  <a:pt x="49908" y="397509"/>
                </a:lnTo>
                <a:close/>
              </a:path>
              <a:path w="400050" h="397510">
                <a:moveTo>
                  <a:pt x="38732" y="383539"/>
                </a:moveTo>
                <a:lnTo>
                  <a:pt x="30224" y="383539"/>
                </a:lnTo>
                <a:lnTo>
                  <a:pt x="31876" y="381929"/>
                </a:lnTo>
                <a:lnTo>
                  <a:pt x="32329" y="381434"/>
                </a:lnTo>
                <a:lnTo>
                  <a:pt x="33406" y="380694"/>
                </a:lnTo>
                <a:lnTo>
                  <a:pt x="32275" y="380694"/>
                </a:lnTo>
                <a:lnTo>
                  <a:pt x="35812" y="382269"/>
                </a:lnTo>
                <a:lnTo>
                  <a:pt x="38732" y="383539"/>
                </a:lnTo>
                <a:close/>
              </a:path>
              <a:path w="400050" h="397510">
                <a:moveTo>
                  <a:pt x="371455" y="388619"/>
                </a:moveTo>
                <a:lnTo>
                  <a:pt x="360025" y="388619"/>
                </a:lnTo>
                <a:lnTo>
                  <a:pt x="358247" y="384809"/>
                </a:lnTo>
                <a:lnTo>
                  <a:pt x="361422" y="383539"/>
                </a:lnTo>
                <a:lnTo>
                  <a:pt x="364470" y="382269"/>
                </a:lnTo>
                <a:lnTo>
                  <a:pt x="368147" y="380694"/>
                </a:lnTo>
                <a:lnTo>
                  <a:pt x="367618" y="380694"/>
                </a:lnTo>
                <a:lnTo>
                  <a:pt x="366726" y="381434"/>
                </a:lnTo>
                <a:lnTo>
                  <a:pt x="367883" y="381434"/>
                </a:lnTo>
                <a:lnTo>
                  <a:pt x="370058" y="383539"/>
                </a:lnTo>
                <a:lnTo>
                  <a:pt x="379074" y="383539"/>
                </a:lnTo>
                <a:lnTo>
                  <a:pt x="376026" y="386079"/>
                </a:lnTo>
                <a:lnTo>
                  <a:pt x="371455" y="388619"/>
                </a:lnTo>
                <a:close/>
              </a:path>
              <a:path w="400050" h="397510">
                <a:moveTo>
                  <a:pt x="382355" y="381434"/>
                </a:moveTo>
                <a:lnTo>
                  <a:pt x="382197" y="381434"/>
                </a:lnTo>
                <a:lnTo>
                  <a:pt x="381825" y="380694"/>
                </a:lnTo>
                <a:lnTo>
                  <a:pt x="382355" y="381434"/>
                </a:lnTo>
                <a:close/>
              </a:path>
              <a:path w="400050" h="397510">
                <a:moveTo>
                  <a:pt x="30224" y="383539"/>
                </a:moveTo>
                <a:lnTo>
                  <a:pt x="31113" y="382269"/>
                </a:lnTo>
                <a:lnTo>
                  <a:pt x="32329" y="381434"/>
                </a:lnTo>
                <a:lnTo>
                  <a:pt x="31876" y="381929"/>
                </a:lnTo>
                <a:lnTo>
                  <a:pt x="30224" y="383539"/>
                </a:lnTo>
                <a:close/>
              </a:path>
              <a:path w="400050" h="397510">
                <a:moveTo>
                  <a:pt x="55369" y="388619"/>
                </a:moveTo>
                <a:lnTo>
                  <a:pt x="40256" y="388619"/>
                </a:lnTo>
                <a:lnTo>
                  <a:pt x="42034" y="384809"/>
                </a:lnTo>
                <a:lnTo>
                  <a:pt x="45209" y="386079"/>
                </a:lnTo>
                <a:lnTo>
                  <a:pt x="48511" y="387349"/>
                </a:lnTo>
                <a:lnTo>
                  <a:pt x="55369" y="388619"/>
                </a:lnTo>
                <a:close/>
              </a:path>
              <a:path w="400050" h="397510">
                <a:moveTo>
                  <a:pt x="360025" y="388619"/>
                </a:moveTo>
                <a:lnTo>
                  <a:pt x="344913" y="388619"/>
                </a:lnTo>
                <a:lnTo>
                  <a:pt x="351771" y="387349"/>
                </a:lnTo>
                <a:lnTo>
                  <a:pt x="354946" y="386079"/>
                </a:lnTo>
                <a:lnTo>
                  <a:pt x="358247" y="384809"/>
                </a:lnTo>
                <a:lnTo>
                  <a:pt x="360025" y="388619"/>
                </a:lnTo>
                <a:close/>
              </a:path>
              <a:path w="400050" h="397510">
                <a:moveTo>
                  <a:pt x="61972" y="397509"/>
                </a:moveTo>
                <a:lnTo>
                  <a:pt x="49908" y="397509"/>
                </a:lnTo>
                <a:lnTo>
                  <a:pt x="50797" y="392429"/>
                </a:lnTo>
                <a:lnTo>
                  <a:pt x="349358" y="392429"/>
                </a:lnTo>
                <a:lnTo>
                  <a:pt x="349580" y="393699"/>
                </a:lnTo>
                <a:lnTo>
                  <a:pt x="61972" y="393699"/>
                </a:lnTo>
                <a:lnTo>
                  <a:pt x="61972" y="397509"/>
                </a:lnTo>
                <a:close/>
              </a:path>
              <a:path w="400050" h="397510">
                <a:moveTo>
                  <a:pt x="350247" y="397509"/>
                </a:moveTo>
                <a:lnTo>
                  <a:pt x="349358" y="392429"/>
                </a:lnTo>
                <a:lnTo>
                  <a:pt x="365613" y="392429"/>
                </a:lnTo>
                <a:lnTo>
                  <a:pt x="361930" y="393699"/>
                </a:lnTo>
                <a:lnTo>
                  <a:pt x="354311" y="396239"/>
                </a:lnTo>
                <a:lnTo>
                  <a:pt x="350247" y="397509"/>
                </a:lnTo>
                <a:close/>
              </a:path>
              <a:path w="400050" h="397510">
                <a:moveTo>
                  <a:pt x="338182" y="397509"/>
                </a:moveTo>
                <a:lnTo>
                  <a:pt x="61972" y="397509"/>
                </a:lnTo>
                <a:lnTo>
                  <a:pt x="61972" y="393699"/>
                </a:lnTo>
                <a:lnTo>
                  <a:pt x="338182" y="393699"/>
                </a:lnTo>
                <a:lnTo>
                  <a:pt x="338182" y="397509"/>
                </a:lnTo>
                <a:close/>
              </a:path>
              <a:path w="400050" h="397510">
                <a:moveTo>
                  <a:pt x="350247" y="397509"/>
                </a:moveTo>
                <a:lnTo>
                  <a:pt x="338182" y="397509"/>
                </a:lnTo>
                <a:lnTo>
                  <a:pt x="338182" y="393699"/>
                </a:lnTo>
                <a:lnTo>
                  <a:pt x="349580" y="393699"/>
                </a:lnTo>
                <a:lnTo>
                  <a:pt x="350247" y="397509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092" y="4486059"/>
            <a:ext cx="400050" cy="398780"/>
          </a:xfrm>
          <a:custGeom>
            <a:avLst/>
            <a:gdLst/>
            <a:ahLst/>
            <a:cxnLst/>
            <a:rect l="l" t="t" r="r" b="b"/>
            <a:pathLst>
              <a:path w="400050" h="398779">
                <a:moveTo>
                  <a:pt x="39875" y="13969"/>
                </a:moveTo>
                <a:lnTo>
                  <a:pt x="30224" y="13969"/>
                </a:lnTo>
                <a:lnTo>
                  <a:pt x="27557" y="10159"/>
                </a:lnTo>
                <a:lnTo>
                  <a:pt x="53845" y="0"/>
                </a:lnTo>
                <a:lnTo>
                  <a:pt x="61972" y="0"/>
                </a:lnTo>
                <a:lnTo>
                  <a:pt x="61972" y="3809"/>
                </a:lnTo>
                <a:lnTo>
                  <a:pt x="362121" y="3809"/>
                </a:lnTo>
                <a:lnTo>
                  <a:pt x="364660" y="5079"/>
                </a:lnTo>
                <a:lnTo>
                  <a:pt x="50797" y="5079"/>
                </a:lnTo>
                <a:lnTo>
                  <a:pt x="51421" y="8889"/>
                </a:lnTo>
                <a:lnTo>
                  <a:pt x="40002" y="8889"/>
                </a:lnTo>
                <a:lnTo>
                  <a:pt x="41780" y="12699"/>
                </a:lnTo>
                <a:lnTo>
                  <a:pt x="39875" y="13969"/>
                </a:lnTo>
                <a:close/>
              </a:path>
              <a:path w="400050" h="398779">
                <a:moveTo>
                  <a:pt x="338055" y="3809"/>
                </a:moveTo>
                <a:lnTo>
                  <a:pt x="61972" y="3809"/>
                </a:lnTo>
                <a:lnTo>
                  <a:pt x="61972" y="0"/>
                </a:lnTo>
                <a:lnTo>
                  <a:pt x="338055" y="0"/>
                </a:lnTo>
                <a:lnTo>
                  <a:pt x="338055" y="3809"/>
                </a:lnTo>
                <a:close/>
              </a:path>
              <a:path w="400050" h="398779">
                <a:moveTo>
                  <a:pt x="362121" y="3809"/>
                </a:moveTo>
                <a:lnTo>
                  <a:pt x="338055" y="3809"/>
                </a:lnTo>
                <a:lnTo>
                  <a:pt x="338055" y="0"/>
                </a:lnTo>
                <a:lnTo>
                  <a:pt x="346183" y="0"/>
                </a:lnTo>
                <a:lnTo>
                  <a:pt x="354057" y="1269"/>
                </a:lnTo>
                <a:lnTo>
                  <a:pt x="357993" y="2539"/>
                </a:lnTo>
                <a:lnTo>
                  <a:pt x="362121" y="3809"/>
                </a:lnTo>
                <a:close/>
              </a:path>
              <a:path w="400050" h="398779">
                <a:moveTo>
                  <a:pt x="51686" y="10159"/>
                </a:moveTo>
                <a:lnTo>
                  <a:pt x="50797" y="5079"/>
                </a:lnTo>
                <a:lnTo>
                  <a:pt x="349231" y="5079"/>
                </a:lnTo>
                <a:lnTo>
                  <a:pt x="348786" y="7619"/>
                </a:lnTo>
                <a:lnTo>
                  <a:pt x="348534" y="8889"/>
                </a:lnTo>
                <a:lnTo>
                  <a:pt x="55115" y="8889"/>
                </a:lnTo>
                <a:lnTo>
                  <a:pt x="51686" y="10159"/>
                </a:lnTo>
                <a:close/>
              </a:path>
              <a:path w="400050" h="398779">
                <a:moveTo>
                  <a:pt x="358247" y="12699"/>
                </a:moveTo>
                <a:lnTo>
                  <a:pt x="355072" y="11429"/>
                </a:lnTo>
                <a:lnTo>
                  <a:pt x="351771" y="10159"/>
                </a:lnTo>
                <a:lnTo>
                  <a:pt x="348342" y="10159"/>
                </a:lnTo>
                <a:lnTo>
                  <a:pt x="348766" y="7619"/>
                </a:lnTo>
                <a:lnTo>
                  <a:pt x="349231" y="5079"/>
                </a:lnTo>
                <a:lnTo>
                  <a:pt x="365613" y="5079"/>
                </a:lnTo>
                <a:lnTo>
                  <a:pt x="369169" y="7619"/>
                </a:lnTo>
                <a:lnTo>
                  <a:pt x="370636" y="8889"/>
                </a:lnTo>
                <a:lnTo>
                  <a:pt x="360025" y="8889"/>
                </a:lnTo>
                <a:lnTo>
                  <a:pt x="358247" y="12699"/>
                </a:lnTo>
                <a:close/>
              </a:path>
              <a:path w="400050" h="398779">
                <a:moveTo>
                  <a:pt x="41780" y="12699"/>
                </a:moveTo>
                <a:lnTo>
                  <a:pt x="40002" y="8889"/>
                </a:lnTo>
                <a:lnTo>
                  <a:pt x="51463" y="8889"/>
                </a:lnTo>
                <a:lnTo>
                  <a:pt x="51686" y="10159"/>
                </a:lnTo>
                <a:lnTo>
                  <a:pt x="48257" y="10159"/>
                </a:lnTo>
                <a:lnTo>
                  <a:pt x="44667" y="11429"/>
                </a:lnTo>
                <a:lnTo>
                  <a:pt x="41780" y="12699"/>
                </a:lnTo>
                <a:close/>
              </a:path>
              <a:path w="400050" h="398779">
                <a:moveTo>
                  <a:pt x="348342" y="10159"/>
                </a:moveTo>
                <a:lnTo>
                  <a:pt x="344913" y="8889"/>
                </a:lnTo>
                <a:lnTo>
                  <a:pt x="348534" y="8889"/>
                </a:lnTo>
                <a:lnTo>
                  <a:pt x="348342" y="10159"/>
                </a:lnTo>
                <a:close/>
              </a:path>
              <a:path w="400050" h="398779">
                <a:moveTo>
                  <a:pt x="375116" y="23865"/>
                </a:moveTo>
                <a:lnTo>
                  <a:pt x="374225" y="23002"/>
                </a:lnTo>
                <a:lnTo>
                  <a:pt x="372852" y="21589"/>
                </a:lnTo>
                <a:lnTo>
                  <a:pt x="370185" y="19049"/>
                </a:lnTo>
                <a:lnTo>
                  <a:pt x="364343" y="15239"/>
                </a:lnTo>
                <a:lnTo>
                  <a:pt x="361422" y="13969"/>
                </a:lnTo>
                <a:lnTo>
                  <a:pt x="358247" y="12699"/>
                </a:lnTo>
                <a:lnTo>
                  <a:pt x="360025" y="8889"/>
                </a:lnTo>
                <a:lnTo>
                  <a:pt x="370636" y="8889"/>
                </a:lnTo>
                <a:lnTo>
                  <a:pt x="372471" y="10159"/>
                </a:lnTo>
                <a:lnTo>
                  <a:pt x="369804" y="13969"/>
                </a:lnTo>
                <a:lnTo>
                  <a:pt x="378947" y="13969"/>
                </a:lnTo>
                <a:lnTo>
                  <a:pt x="384789" y="20319"/>
                </a:lnTo>
                <a:lnTo>
                  <a:pt x="378566" y="20319"/>
                </a:lnTo>
                <a:lnTo>
                  <a:pt x="376875" y="22095"/>
                </a:lnTo>
                <a:lnTo>
                  <a:pt x="375797" y="22859"/>
                </a:lnTo>
                <a:lnTo>
                  <a:pt x="375116" y="23865"/>
                </a:lnTo>
                <a:close/>
              </a:path>
              <a:path w="400050" h="398779">
                <a:moveTo>
                  <a:pt x="20445" y="29209"/>
                </a:moveTo>
                <a:lnTo>
                  <a:pt x="14350" y="29209"/>
                </a:lnTo>
                <a:lnTo>
                  <a:pt x="10413" y="26669"/>
                </a:lnTo>
                <a:lnTo>
                  <a:pt x="12613" y="23002"/>
                </a:lnTo>
                <a:lnTo>
                  <a:pt x="12699" y="22859"/>
                </a:lnTo>
                <a:lnTo>
                  <a:pt x="15239" y="20319"/>
                </a:lnTo>
                <a:lnTo>
                  <a:pt x="21080" y="13969"/>
                </a:lnTo>
                <a:lnTo>
                  <a:pt x="24128" y="11429"/>
                </a:lnTo>
                <a:lnTo>
                  <a:pt x="27557" y="10159"/>
                </a:lnTo>
                <a:lnTo>
                  <a:pt x="30224" y="13969"/>
                </a:lnTo>
                <a:lnTo>
                  <a:pt x="38605" y="13969"/>
                </a:lnTo>
                <a:lnTo>
                  <a:pt x="35558" y="15239"/>
                </a:lnTo>
                <a:lnTo>
                  <a:pt x="32764" y="17779"/>
                </a:lnTo>
                <a:lnTo>
                  <a:pt x="29843" y="19049"/>
                </a:lnTo>
                <a:lnTo>
                  <a:pt x="28498" y="20319"/>
                </a:lnTo>
                <a:lnTo>
                  <a:pt x="21588" y="20319"/>
                </a:lnTo>
                <a:lnTo>
                  <a:pt x="22667" y="21589"/>
                </a:lnTo>
                <a:lnTo>
                  <a:pt x="22919" y="21862"/>
                </a:lnTo>
                <a:lnTo>
                  <a:pt x="24600" y="23865"/>
                </a:lnTo>
                <a:lnTo>
                  <a:pt x="24965" y="23865"/>
                </a:lnTo>
                <a:lnTo>
                  <a:pt x="24694" y="24129"/>
                </a:lnTo>
                <a:lnTo>
                  <a:pt x="24824" y="24129"/>
                </a:lnTo>
                <a:lnTo>
                  <a:pt x="22502" y="26669"/>
                </a:lnTo>
                <a:lnTo>
                  <a:pt x="20445" y="29209"/>
                </a:lnTo>
                <a:close/>
              </a:path>
              <a:path w="400050" h="398779">
                <a:moveTo>
                  <a:pt x="377881" y="13969"/>
                </a:moveTo>
                <a:lnTo>
                  <a:pt x="369804" y="13969"/>
                </a:lnTo>
                <a:lnTo>
                  <a:pt x="372471" y="10159"/>
                </a:lnTo>
                <a:lnTo>
                  <a:pt x="375899" y="11429"/>
                </a:lnTo>
                <a:lnTo>
                  <a:pt x="377881" y="13969"/>
                </a:lnTo>
                <a:close/>
              </a:path>
              <a:path w="400050" h="398779">
                <a:moveTo>
                  <a:pt x="24965" y="23865"/>
                </a:moveTo>
                <a:lnTo>
                  <a:pt x="21588" y="20319"/>
                </a:lnTo>
                <a:lnTo>
                  <a:pt x="28498" y="20319"/>
                </a:lnTo>
                <a:lnTo>
                  <a:pt x="27303" y="21589"/>
                </a:lnTo>
                <a:lnTo>
                  <a:pt x="24965" y="23865"/>
                </a:lnTo>
                <a:close/>
              </a:path>
              <a:path w="400050" h="398779">
                <a:moveTo>
                  <a:pt x="377204" y="21862"/>
                </a:moveTo>
                <a:lnTo>
                  <a:pt x="378566" y="20319"/>
                </a:lnTo>
                <a:lnTo>
                  <a:pt x="385106" y="20319"/>
                </a:lnTo>
                <a:lnTo>
                  <a:pt x="386218" y="21589"/>
                </a:lnTo>
                <a:lnTo>
                  <a:pt x="377588" y="21589"/>
                </a:lnTo>
                <a:lnTo>
                  <a:pt x="377204" y="21862"/>
                </a:lnTo>
                <a:close/>
              </a:path>
              <a:path w="400050" h="398779">
                <a:moveTo>
                  <a:pt x="377113" y="22095"/>
                </a:moveTo>
                <a:lnTo>
                  <a:pt x="377204" y="21862"/>
                </a:lnTo>
                <a:lnTo>
                  <a:pt x="377588" y="21589"/>
                </a:lnTo>
                <a:lnTo>
                  <a:pt x="377113" y="22095"/>
                </a:lnTo>
                <a:close/>
              </a:path>
              <a:path w="400050" h="398779">
                <a:moveTo>
                  <a:pt x="386440" y="40639"/>
                </a:moveTo>
                <a:lnTo>
                  <a:pt x="385170" y="38099"/>
                </a:lnTo>
                <a:lnTo>
                  <a:pt x="383588" y="35559"/>
                </a:lnTo>
                <a:lnTo>
                  <a:pt x="381614" y="31749"/>
                </a:lnTo>
                <a:lnTo>
                  <a:pt x="379709" y="29209"/>
                </a:lnTo>
                <a:lnTo>
                  <a:pt x="377550" y="26669"/>
                </a:lnTo>
                <a:lnTo>
                  <a:pt x="375201" y="24129"/>
                </a:lnTo>
                <a:lnTo>
                  <a:pt x="377588" y="21589"/>
                </a:lnTo>
                <a:lnTo>
                  <a:pt x="386218" y="21589"/>
                </a:lnTo>
                <a:lnTo>
                  <a:pt x="387329" y="22859"/>
                </a:lnTo>
                <a:lnTo>
                  <a:pt x="387766" y="23865"/>
                </a:lnTo>
                <a:lnTo>
                  <a:pt x="387881" y="24129"/>
                </a:lnTo>
                <a:lnTo>
                  <a:pt x="389615" y="26669"/>
                </a:lnTo>
                <a:lnTo>
                  <a:pt x="385678" y="29209"/>
                </a:lnTo>
                <a:lnTo>
                  <a:pt x="391393" y="29209"/>
                </a:lnTo>
                <a:lnTo>
                  <a:pt x="391900" y="30479"/>
                </a:lnTo>
                <a:lnTo>
                  <a:pt x="393805" y="34289"/>
                </a:lnTo>
                <a:lnTo>
                  <a:pt x="395329" y="38099"/>
                </a:lnTo>
                <a:lnTo>
                  <a:pt x="396041" y="39369"/>
                </a:lnTo>
                <a:lnTo>
                  <a:pt x="390885" y="39369"/>
                </a:lnTo>
                <a:lnTo>
                  <a:pt x="386440" y="40639"/>
                </a:lnTo>
                <a:close/>
              </a:path>
              <a:path w="400050" h="398779">
                <a:moveTo>
                  <a:pt x="24144" y="23002"/>
                </a:moveTo>
                <a:lnTo>
                  <a:pt x="23930" y="22859"/>
                </a:lnTo>
                <a:lnTo>
                  <a:pt x="23156" y="22095"/>
                </a:lnTo>
                <a:lnTo>
                  <a:pt x="24058" y="22859"/>
                </a:lnTo>
                <a:lnTo>
                  <a:pt x="24144" y="23002"/>
                </a:lnTo>
                <a:close/>
              </a:path>
              <a:path w="400050" h="398779">
                <a:moveTo>
                  <a:pt x="375189" y="23865"/>
                </a:moveTo>
                <a:lnTo>
                  <a:pt x="375700" y="23002"/>
                </a:lnTo>
                <a:lnTo>
                  <a:pt x="375797" y="22859"/>
                </a:lnTo>
                <a:lnTo>
                  <a:pt x="376875" y="22095"/>
                </a:lnTo>
                <a:lnTo>
                  <a:pt x="375189" y="23865"/>
                </a:lnTo>
                <a:close/>
              </a:path>
              <a:path w="400050" h="398779">
                <a:moveTo>
                  <a:pt x="375201" y="24129"/>
                </a:moveTo>
                <a:lnTo>
                  <a:pt x="375189" y="23865"/>
                </a:lnTo>
                <a:lnTo>
                  <a:pt x="376875" y="22095"/>
                </a:lnTo>
                <a:lnTo>
                  <a:pt x="376323" y="22859"/>
                </a:lnTo>
                <a:lnTo>
                  <a:pt x="375201" y="24129"/>
                </a:lnTo>
                <a:close/>
              </a:path>
              <a:path w="400050" h="398779">
                <a:moveTo>
                  <a:pt x="24949" y="23865"/>
                </a:moveTo>
                <a:lnTo>
                  <a:pt x="24665" y="23865"/>
                </a:lnTo>
                <a:lnTo>
                  <a:pt x="24144" y="23002"/>
                </a:lnTo>
                <a:lnTo>
                  <a:pt x="24949" y="23865"/>
                </a:lnTo>
                <a:close/>
              </a:path>
              <a:path w="400050" h="398779">
                <a:moveTo>
                  <a:pt x="1269" y="349249"/>
                </a:moveTo>
                <a:lnTo>
                  <a:pt x="507" y="345439"/>
                </a:lnTo>
                <a:lnTo>
                  <a:pt x="126" y="341629"/>
                </a:lnTo>
                <a:lnTo>
                  <a:pt x="0" y="57149"/>
                </a:lnTo>
                <a:lnTo>
                  <a:pt x="253" y="54609"/>
                </a:lnTo>
                <a:lnTo>
                  <a:pt x="8059" y="30479"/>
                </a:lnTo>
                <a:lnTo>
                  <a:pt x="8566" y="29209"/>
                </a:lnTo>
                <a:lnTo>
                  <a:pt x="10413" y="26669"/>
                </a:lnTo>
                <a:lnTo>
                  <a:pt x="14350" y="29209"/>
                </a:lnTo>
                <a:lnTo>
                  <a:pt x="20197" y="29209"/>
                </a:lnTo>
                <a:lnTo>
                  <a:pt x="16636" y="35559"/>
                </a:lnTo>
                <a:lnTo>
                  <a:pt x="14985" y="38099"/>
                </a:lnTo>
                <a:lnTo>
                  <a:pt x="14426" y="39369"/>
                </a:lnTo>
                <a:lnTo>
                  <a:pt x="9270" y="39369"/>
                </a:lnTo>
                <a:lnTo>
                  <a:pt x="13715" y="40639"/>
                </a:lnTo>
                <a:lnTo>
                  <a:pt x="12406" y="44449"/>
                </a:lnTo>
                <a:lnTo>
                  <a:pt x="11429" y="46989"/>
                </a:lnTo>
                <a:lnTo>
                  <a:pt x="10864" y="49529"/>
                </a:lnTo>
                <a:lnTo>
                  <a:pt x="5841" y="49529"/>
                </a:lnTo>
                <a:lnTo>
                  <a:pt x="10297" y="50734"/>
                </a:lnTo>
                <a:lnTo>
                  <a:pt x="10551" y="50734"/>
                </a:lnTo>
                <a:lnTo>
                  <a:pt x="9905" y="54609"/>
                </a:lnTo>
                <a:lnTo>
                  <a:pt x="9594" y="57149"/>
                </a:lnTo>
                <a:lnTo>
                  <a:pt x="9594" y="341629"/>
                </a:lnTo>
                <a:lnTo>
                  <a:pt x="9928" y="344169"/>
                </a:lnTo>
                <a:lnTo>
                  <a:pt x="10705" y="347979"/>
                </a:lnTo>
                <a:lnTo>
                  <a:pt x="5968" y="347979"/>
                </a:lnTo>
                <a:lnTo>
                  <a:pt x="1269" y="349249"/>
                </a:lnTo>
                <a:close/>
              </a:path>
              <a:path w="400050" h="398779">
                <a:moveTo>
                  <a:pt x="391393" y="29209"/>
                </a:moveTo>
                <a:lnTo>
                  <a:pt x="385678" y="29209"/>
                </a:lnTo>
                <a:lnTo>
                  <a:pt x="389615" y="26669"/>
                </a:lnTo>
                <a:lnTo>
                  <a:pt x="391393" y="29209"/>
                </a:lnTo>
                <a:close/>
              </a:path>
              <a:path w="400050" h="398779">
                <a:moveTo>
                  <a:pt x="13715" y="40639"/>
                </a:moveTo>
                <a:lnTo>
                  <a:pt x="9270" y="39369"/>
                </a:lnTo>
                <a:lnTo>
                  <a:pt x="14426" y="39369"/>
                </a:lnTo>
                <a:lnTo>
                  <a:pt x="13715" y="40639"/>
                </a:lnTo>
                <a:close/>
              </a:path>
              <a:path w="400050" h="398779">
                <a:moveTo>
                  <a:pt x="389731" y="50734"/>
                </a:moveTo>
                <a:lnTo>
                  <a:pt x="389477" y="50734"/>
                </a:lnTo>
                <a:lnTo>
                  <a:pt x="388853" y="46989"/>
                </a:lnTo>
                <a:lnTo>
                  <a:pt x="387837" y="44449"/>
                </a:lnTo>
                <a:lnTo>
                  <a:pt x="386440" y="40639"/>
                </a:lnTo>
                <a:lnTo>
                  <a:pt x="390885" y="39369"/>
                </a:lnTo>
                <a:lnTo>
                  <a:pt x="396041" y="39369"/>
                </a:lnTo>
                <a:lnTo>
                  <a:pt x="396853" y="41909"/>
                </a:lnTo>
                <a:lnTo>
                  <a:pt x="398123" y="45719"/>
                </a:lnTo>
                <a:lnTo>
                  <a:pt x="399067" y="49529"/>
                </a:lnTo>
                <a:lnTo>
                  <a:pt x="394186" y="49529"/>
                </a:lnTo>
                <a:lnTo>
                  <a:pt x="389731" y="50734"/>
                </a:lnTo>
                <a:close/>
              </a:path>
              <a:path w="400050" h="398779">
                <a:moveTo>
                  <a:pt x="10677" y="50734"/>
                </a:moveTo>
                <a:lnTo>
                  <a:pt x="10417" y="50734"/>
                </a:lnTo>
                <a:lnTo>
                  <a:pt x="5841" y="49529"/>
                </a:lnTo>
                <a:lnTo>
                  <a:pt x="10864" y="49529"/>
                </a:lnTo>
                <a:lnTo>
                  <a:pt x="10677" y="50734"/>
                </a:lnTo>
                <a:close/>
              </a:path>
              <a:path w="400050" h="398779">
                <a:moveTo>
                  <a:pt x="381712" y="380813"/>
                </a:moveTo>
                <a:lnTo>
                  <a:pt x="367606" y="380813"/>
                </a:lnTo>
                <a:lnTo>
                  <a:pt x="370312" y="378459"/>
                </a:lnTo>
                <a:lnTo>
                  <a:pt x="372979" y="377189"/>
                </a:lnTo>
                <a:lnTo>
                  <a:pt x="377804" y="372109"/>
                </a:lnTo>
                <a:lnTo>
                  <a:pt x="379963" y="369569"/>
                </a:lnTo>
                <a:lnTo>
                  <a:pt x="383773" y="363219"/>
                </a:lnTo>
                <a:lnTo>
                  <a:pt x="385424" y="360679"/>
                </a:lnTo>
                <a:lnTo>
                  <a:pt x="387964" y="354329"/>
                </a:lnTo>
                <a:lnTo>
                  <a:pt x="388941" y="350519"/>
                </a:lnTo>
                <a:lnTo>
                  <a:pt x="390504" y="344169"/>
                </a:lnTo>
                <a:lnTo>
                  <a:pt x="390712" y="341629"/>
                </a:lnTo>
                <a:lnTo>
                  <a:pt x="390687" y="57149"/>
                </a:lnTo>
                <a:lnTo>
                  <a:pt x="390377" y="54609"/>
                </a:lnTo>
                <a:lnTo>
                  <a:pt x="389731" y="50734"/>
                </a:lnTo>
                <a:lnTo>
                  <a:pt x="389972" y="50734"/>
                </a:lnTo>
                <a:lnTo>
                  <a:pt x="394186" y="49529"/>
                </a:lnTo>
                <a:lnTo>
                  <a:pt x="399067" y="49529"/>
                </a:lnTo>
                <a:lnTo>
                  <a:pt x="399647" y="53339"/>
                </a:lnTo>
                <a:lnTo>
                  <a:pt x="400028" y="57149"/>
                </a:lnTo>
                <a:lnTo>
                  <a:pt x="400028" y="341629"/>
                </a:lnTo>
                <a:lnTo>
                  <a:pt x="399774" y="344169"/>
                </a:lnTo>
                <a:lnTo>
                  <a:pt x="399647" y="345439"/>
                </a:lnTo>
                <a:lnTo>
                  <a:pt x="399057" y="347979"/>
                </a:lnTo>
                <a:lnTo>
                  <a:pt x="394186" y="347979"/>
                </a:lnTo>
                <a:lnTo>
                  <a:pt x="398885" y="349249"/>
                </a:lnTo>
                <a:lnTo>
                  <a:pt x="398082" y="353059"/>
                </a:lnTo>
                <a:lnTo>
                  <a:pt x="396803" y="356869"/>
                </a:lnTo>
                <a:lnTo>
                  <a:pt x="396040" y="359409"/>
                </a:lnTo>
                <a:lnTo>
                  <a:pt x="390885" y="359409"/>
                </a:lnTo>
                <a:lnTo>
                  <a:pt x="395329" y="360679"/>
                </a:lnTo>
                <a:lnTo>
                  <a:pt x="393805" y="364489"/>
                </a:lnTo>
                <a:lnTo>
                  <a:pt x="391900" y="368299"/>
                </a:lnTo>
                <a:lnTo>
                  <a:pt x="391393" y="369569"/>
                </a:lnTo>
                <a:lnTo>
                  <a:pt x="385678" y="369569"/>
                </a:lnTo>
                <a:lnTo>
                  <a:pt x="389615" y="372109"/>
                </a:lnTo>
                <a:lnTo>
                  <a:pt x="387329" y="375919"/>
                </a:lnTo>
                <a:lnTo>
                  <a:pt x="385212" y="378459"/>
                </a:lnTo>
                <a:lnTo>
                  <a:pt x="378566" y="378459"/>
                </a:lnTo>
                <a:lnTo>
                  <a:pt x="381449" y="380515"/>
                </a:lnTo>
                <a:lnTo>
                  <a:pt x="381712" y="380813"/>
                </a:lnTo>
                <a:close/>
              </a:path>
              <a:path w="400050" h="398779">
                <a:moveTo>
                  <a:pt x="4825" y="360679"/>
                </a:moveTo>
                <a:lnTo>
                  <a:pt x="3352" y="356869"/>
                </a:lnTo>
                <a:lnTo>
                  <a:pt x="2031" y="353059"/>
                </a:lnTo>
                <a:lnTo>
                  <a:pt x="1269" y="349249"/>
                </a:lnTo>
                <a:lnTo>
                  <a:pt x="5968" y="347979"/>
                </a:lnTo>
                <a:lnTo>
                  <a:pt x="10705" y="347979"/>
                </a:lnTo>
                <a:lnTo>
                  <a:pt x="11175" y="350519"/>
                </a:lnTo>
                <a:lnTo>
                  <a:pt x="12191" y="354329"/>
                </a:lnTo>
                <a:lnTo>
                  <a:pt x="13588" y="356869"/>
                </a:lnTo>
                <a:lnTo>
                  <a:pt x="14350" y="359409"/>
                </a:lnTo>
                <a:lnTo>
                  <a:pt x="9270" y="359409"/>
                </a:lnTo>
                <a:lnTo>
                  <a:pt x="4825" y="360679"/>
                </a:lnTo>
                <a:close/>
              </a:path>
              <a:path w="400050" h="398779">
                <a:moveTo>
                  <a:pt x="398885" y="349249"/>
                </a:moveTo>
                <a:lnTo>
                  <a:pt x="394186" y="347979"/>
                </a:lnTo>
                <a:lnTo>
                  <a:pt x="399057" y="347979"/>
                </a:lnTo>
                <a:lnTo>
                  <a:pt x="398885" y="349249"/>
                </a:lnTo>
                <a:close/>
              </a:path>
              <a:path w="400050" h="398779">
                <a:moveTo>
                  <a:pt x="10540" y="372109"/>
                </a:moveTo>
                <a:lnTo>
                  <a:pt x="8254" y="368299"/>
                </a:lnTo>
                <a:lnTo>
                  <a:pt x="6349" y="364489"/>
                </a:lnTo>
                <a:lnTo>
                  <a:pt x="4825" y="360679"/>
                </a:lnTo>
                <a:lnTo>
                  <a:pt x="9270" y="359409"/>
                </a:lnTo>
                <a:lnTo>
                  <a:pt x="14350" y="359409"/>
                </a:lnTo>
                <a:lnTo>
                  <a:pt x="14858" y="360679"/>
                </a:lnTo>
                <a:lnTo>
                  <a:pt x="16509" y="363219"/>
                </a:lnTo>
                <a:lnTo>
                  <a:pt x="18413" y="367029"/>
                </a:lnTo>
                <a:lnTo>
                  <a:pt x="20235" y="369569"/>
                </a:lnTo>
                <a:lnTo>
                  <a:pt x="14477" y="369569"/>
                </a:lnTo>
                <a:lnTo>
                  <a:pt x="10540" y="372109"/>
                </a:lnTo>
                <a:close/>
              </a:path>
              <a:path w="400050" h="398779">
                <a:moveTo>
                  <a:pt x="395329" y="360679"/>
                </a:moveTo>
                <a:lnTo>
                  <a:pt x="390885" y="359409"/>
                </a:lnTo>
                <a:lnTo>
                  <a:pt x="396040" y="359409"/>
                </a:lnTo>
                <a:lnTo>
                  <a:pt x="395329" y="360679"/>
                </a:lnTo>
                <a:close/>
              </a:path>
              <a:path w="400050" h="398779">
                <a:moveTo>
                  <a:pt x="49908" y="398779"/>
                </a:moveTo>
                <a:lnTo>
                  <a:pt x="45844" y="397509"/>
                </a:lnTo>
                <a:lnTo>
                  <a:pt x="34415" y="393699"/>
                </a:lnTo>
                <a:lnTo>
                  <a:pt x="30859" y="391159"/>
                </a:lnTo>
                <a:lnTo>
                  <a:pt x="27557" y="388619"/>
                </a:lnTo>
                <a:lnTo>
                  <a:pt x="24128" y="386079"/>
                </a:lnTo>
                <a:lnTo>
                  <a:pt x="21080" y="383539"/>
                </a:lnTo>
                <a:lnTo>
                  <a:pt x="15366" y="378459"/>
                </a:lnTo>
                <a:lnTo>
                  <a:pt x="12826" y="375919"/>
                </a:lnTo>
                <a:lnTo>
                  <a:pt x="10540" y="372109"/>
                </a:lnTo>
                <a:lnTo>
                  <a:pt x="14477" y="369569"/>
                </a:lnTo>
                <a:lnTo>
                  <a:pt x="20235" y="369569"/>
                </a:lnTo>
                <a:lnTo>
                  <a:pt x="22598" y="372109"/>
                </a:lnTo>
                <a:lnTo>
                  <a:pt x="24890" y="374649"/>
                </a:lnTo>
                <a:lnTo>
                  <a:pt x="27303" y="377189"/>
                </a:lnTo>
                <a:lnTo>
                  <a:pt x="28558" y="378459"/>
                </a:lnTo>
                <a:lnTo>
                  <a:pt x="20488" y="378459"/>
                </a:lnTo>
                <a:lnTo>
                  <a:pt x="18208" y="380813"/>
                </a:lnTo>
                <a:lnTo>
                  <a:pt x="32780" y="380813"/>
                </a:lnTo>
                <a:lnTo>
                  <a:pt x="30224" y="384809"/>
                </a:lnTo>
                <a:lnTo>
                  <a:pt x="39723" y="384809"/>
                </a:lnTo>
                <a:lnTo>
                  <a:pt x="42034" y="386079"/>
                </a:lnTo>
                <a:lnTo>
                  <a:pt x="40256" y="389889"/>
                </a:lnTo>
                <a:lnTo>
                  <a:pt x="370692" y="389889"/>
                </a:lnTo>
                <a:lnTo>
                  <a:pt x="369169" y="391159"/>
                </a:lnTo>
                <a:lnTo>
                  <a:pt x="365613" y="393699"/>
                </a:lnTo>
                <a:lnTo>
                  <a:pt x="50797" y="393699"/>
                </a:lnTo>
                <a:lnTo>
                  <a:pt x="49908" y="398779"/>
                </a:lnTo>
                <a:close/>
              </a:path>
              <a:path w="400050" h="398779">
                <a:moveTo>
                  <a:pt x="389615" y="372109"/>
                </a:moveTo>
                <a:lnTo>
                  <a:pt x="385678" y="369569"/>
                </a:lnTo>
                <a:lnTo>
                  <a:pt x="391393" y="369569"/>
                </a:lnTo>
                <a:lnTo>
                  <a:pt x="389615" y="372109"/>
                </a:lnTo>
                <a:close/>
              </a:path>
              <a:path w="400050" h="398779">
                <a:moveTo>
                  <a:pt x="18289" y="380813"/>
                </a:moveTo>
                <a:lnTo>
                  <a:pt x="18496" y="380515"/>
                </a:lnTo>
                <a:lnTo>
                  <a:pt x="20488" y="378459"/>
                </a:lnTo>
                <a:lnTo>
                  <a:pt x="18706" y="380515"/>
                </a:lnTo>
                <a:lnTo>
                  <a:pt x="18289" y="380813"/>
                </a:lnTo>
                <a:close/>
              </a:path>
              <a:path w="400050" h="398779">
                <a:moveTo>
                  <a:pt x="18706" y="380515"/>
                </a:moveTo>
                <a:lnTo>
                  <a:pt x="20488" y="378459"/>
                </a:lnTo>
                <a:lnTo>
                  <a:pt x="21588" y="378459"/>
                </a:lnTo>
                <a:lnTo>
                  <a:pt x="18706" y="380515"/>
                </a:lnTo>
                <a:close/>
              </a:path>
              <a:path w="400050" h="398779">
                <a:moveTo>
                  <a:pt x="32676" y="380813"/>
                </a:moveTo>
                <a:lnTo>
                  <a:pt x="18366" y="380813"/>
                </a:lnTo>
                <a:lnTo>
                  <a:pt x="21588" y="378459"/>
                </a:lnTo>
                <a:lnTo>
                  <a:pt x="29970" y="378459"/>
                </a:lnTo>
                <a:lnTo>
                  <a:pt x="32676" y="380813"/>
                </a:lnTo>
                <a:close/>
              </a:path>
              <a:path w="400050" h="398779">
                <a:moveTo>
                  <a:pt x="381465" y="380515"/>
                </a:moveTo>
                <a:lnTo>
                  <a:pt x="378566" y="378459"/>
                </a:lnTo>
                <a:lnTo>
                  <a:pt x="379753" y="378459"/>
                </a:lnTo>
                <a:lnTo>
                  <a:pt x="381465" y="380515"/>
                </a:lnTo>
                <a:close/>
              </a:path>
              <a:path w="400050" h="398779">
                <a:moveTo>
                  <a:pt x="381953" y="380813"/>
                </a:moveTo>
                <a:lnTo>
                  <a:pt x="381465" y="380515"/>
                </a:lnTo>
                <a:lnTo>
                  <a:pt x="379753" y="378459"/>
                </a:lnTo>
                <a:lnTo>
                  <a:pt x="381953" y="380813"/>
                </a:lnTo>
                <a:close/>
              </a:path>
              <a:path w="400050" h="398779">
                <a:moveTo>
                  <a:pt x="378160" y="384809"/>
                </a:moveTo>
                <a:lnTo>
                  <a:pt x="370058" y="384809"/>
                </a:lnTo>
                <a:lnTo>
                  <a:pt x="367260" y="380813"/>
                </a:lnTo>
                <a:lnTo>
                  <a:pt x="381953" y="380813"/>
                </a:lnTo>
                <a:lnTo>
                  <a:pt x="379753" y="378459"/>
                </a:lnTo>
                <a:lnTo>
                  <a:pt x="384789" y="378459"/>
                </a:lnTo>
                <a:lnTo>
                  <a:pt x="382083" y="380813"/>
                </a:lnTo>
                <a:lnTo>
                  <a:pt x="381598" y="381207"/>
                </a:lnTo>
                <a:lnTo>
                  <a:pt x="379074" y="383539"/>
                </a:lnTo>
                <a:lnTo>
                  <a:pt x="378160" y="384809"/>
                </a:lnTo>
                <a:close/>
              </a:path>
              <a:path w="400050" h="398779">
                <a:moveTo>
                  <a:pt x="17826" y="381207"/>
                </a:moveTo>
                <a:lnTo>
                  <a:pt x="18289" y="380813"/>
                </a:lnTo>
                <a:lnTo>
                  <a:pt x="18706" y="380515"/>
                </a:lnTo>
                <a:lnTo>
                  <a:pt x="18448" y="380813"/>
                </a:lnTo>
                <a:lnTo>
                  <a:pt x="17826" y="381207"/>
                </a:lnTo>
                <a:close/>
              </a:path>
              <a:path w="400050" h="398779">
                <a:moveTo>
                  <a:pt x="381865" y="380813"/>
                </a:moveTo>
                <a:lnTo>
                  <a:pt x="381712" y="380813"/>
                </a:lnTo>
                <a:lnTo>
                  <a:pt x="381465" y="380515"/>
                </a:lnTo>
                <a:lnTo>
                  <a:pt x="381865" y="380813"/>
                </a:lnTo>
                <a:close/>
              </a:path>
              <a:path w="400050" h="398779">
                <a:moveTo>
                  <a:pt x="38732" y="384809"/>
                </a:moveTo>
                <a:lnTo>
                  <a:pt x="30224" y="384809"/>
                </a:lnTo>
                <a:lnTo>
                  <a:pt x="33021" y="380813"/>
                </a:lnTo>
                <a:lnTo>
                  <a:pt x="32461" y="380813"/>
                </a:lnTo>
                <a:lnTo>
                  <a:pt x="35812" y="382269"/>
                </a:lnTo>
                <a:lnTo>
                  <a:pt x="38732" y="384809"/>
                </a:lnTo>
                <a:close/>
              </a:path>
              <a:path w="400050" h="398779">
                <a:moveTo>
                  <a:pt x="370692" y="389889"/>
                </a:moveTo>
                <a:lnTo>
                  <a:pt x="360025" y="389889"/>
                </a:lnTo>
                <a:lnTo>
                  <a:pt x="359433" y="388619"/>
                </a:lnTo>
                <a:lnTo>
                  <a:pt x="358772" y="387349"/>
                </a:lnTo>
                <a:lnTo>
                  <a:pt x="358247" y="386079"/>
                </a:lnTo>
                <a:lnTo>
                  <a:pt x="361422" y="384809"/>
                </a:lnTo>
                <a:lnTo>
                  <a:pt x="364470" y="382269"/>
                </a:lnTo>
                <a:lnTo>
                  <a:pt x="367821" y="380813"/>
                </a:lnTo>
                <a:lnTo>
                  <a:pt x="367260" y="380813"/>
                </a:lnTo>
                <a:lnTo>
                  <a:pt x="370058" y="384809"/>
                </a:lnTo>
                <a:lnTo>
                  <a:pt x="378160" y="384809"/>
                </a:lnTo>
                <a:lnTo>
                  <a:pt x="376026" y="386079"/>
                </a:lnTo>
                <a:lnTo>
                  <a:pt x="370692" y="389889"/>
                </a:lnTo>
                <a:close/>
              </a:path>
              <a:path w="400050" h="398779">
                <a:moveTo>
                  <a:pt x="55369" y="389889"/>
                </a:moveTo>
                <a:lnTo>
                  <a:pt x="40256" y="389889"/>
                </a:lnTo>
                <a:lnTo>
                  <a:pt x="42034" y="386079"/>
                </a:lnTo>
                <a:lnTo>
                  <a:pt x="45209" y="387349"/>
                </a:lnTo>
                <a:lnTo>
                  <a:pt x="48511" y="388619"/>
                </a:lnTo>
                <a:lnTo>
                  <a:pt x="55369" y="389889"/>
                </a:lnTo>
                <a:close/>
              </a:path>
              <a:path w="400050" h="398779">
                <a:moveTo>
                  <a:pt x="359822" y="389889"/>
                </a:moveTo>
                <a:lnTo>
                  <a:pt x="344913" y="389889"/>
                </a:lnTo>
                <a:lnTo>
                  <a:pt x="351771" y="388619"/>
                </a:lnTo>
                <a:lnTo>
                  <a:pt x="354946" y="387349"/>
                </a:lnTo>
                <a:lnTo>
                  <a:pt x="358247" y="386079"/>
                </a:lnTo>
                <a:lnTo>
                  <a:pt x="358840" y="387349"/>
                </a:lnTo>
                <a:lnTo>
                  <a:pt x="359297" y="388619"/>
                </a:lnTo>
                <a:lnTo>
                  <a:pt x="359822" y="389889"/>
                </a:lnTo>
                <a:close/>
              </a:path>
              <a:path w="400050" h="398779">
                <a:moveTo>
                  <a:pt x="61972" y="398779"/>
                </a:moveTo>
                <a:lnTo>
                  <a:pt x="49908" y="398779"/>
                </a:lnTo>
                <a:lnTo>
                  <a:pt x="50797" y="393699"/>
                </a:lnTo>
                <a:lnTo>
                  <a:pt x="349358" y="393699"/>
                </a:lnTo>
                <a:lnTo>
                  <a:pt x="349550" y="394969"/>
                </a:lnTo>
                <a:lnTo>
                  <a:pt x="61972" y="394969"/>
                </a:lnTo>
                <a:lnTo>
                  <a:pt x="61972" y="398779"/>
                </a:lnTo>
                <a:close/>
              </a:path>
              <a:path w="400050" h="398779">
                <a:moveTo>
                  <a:pt x="350247" y="398779"/>
                </a:moveTo>
                <a:lnTo>
                  <a:pt x="349358" y="393699"/>
                </a:lnTo>
                <a:lnTo>
                  <a:pt x="364692" y="393699"/>
                </a:lnTo>
                <a:lnTo>
                  <a:pt x="361930" y="394969"/>
                </a:lnTo>
                <a:lnTo>
                  <a:pt x="354311" y="397509"/>
                </a:lnTo>
                <a:lnTo>
                  <a:pt x="350247" y="398779"/>
                </a:lnTo>
                <a:close/>
              </a:path>
              <a:path w="400050" h="398779">
                <a:moveTo>
                  <a:pt x="338182" y="398779"/>
                </a:moveTo>
                <a:lnTo>
                  <a:pt x="61972" y="398779"/>
                </a:lnTo>
                <a:lnTo>
                  <a:pt x="61972" y="394969"/>
                </a:lnTo>
                <a:lnTo>
                  <a:pt x="338182" y="394969"/>
                </a:lnTo>
                <a:lnTo>
                  <a:pt x="338182" y="398779"/>
                </a:lnTo>
                <a:close/>
              </a:path>
              <a:path w="400050" h="398779">
                <a:moveTo>
                  <a:pt x="350247" y="398779"/>
                </a:moveTo>
                <a:lnTo>
                  <a:pt x="338182" y="398779"/>
                </a:lnTo>
                <a:lnTo>
                  <a:pt x="338182" y="394969"/>
                </a:lnTo>
                <a:lnTo>
                  <a:pt x="349550" y="394969"/>
                </a:lnTo>
                <a:lnTo>
                  <a:pt x="350247" y="398779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Project</a:t>
            </a:r>
            <a:r>
              <a:rPr spc="-60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3230" y="1809284"/>
            <a:ext cx="5088255" cy="3711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Problem</a:t>
            </a:r>
            <a:endParaRPr sz="1750" dirty="0">
              <a:latin typeface="Gill Sans MT"/>
              <a:cs typeface="Gill Sans MT"/>
            </a:endParaRPr>
          </a:p>
          <a:p>
            <a:pPr marL="12700" marR="120014">
              <a:lnSpc>
                <a:spcPct val="133900"/>
              </a:lnSpc>
              <a:spcBef>
                <a:spcPts val="545"/>
              </a:spcBef>
            </a:pP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Manual</a:t>
            </a:r>
            <a:r>
              <a:rPr lang="en-US"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analysis</a:t>
            </a:r>
            <a:r>
              <a:rPr lang="en-US"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of</a:t>
            </a:r>
            <a:r>
              <a:rPr lang="en-US"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massive</a:t>
            </a:r>
            <a:r>
              <a:rPr lang="en-US"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movie</a:t>
            </a:r>
            <a:r>
              <a:rPr lang="en-US"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>
                <a:solidFill>
                  <a:srgbClr val="2B2925"/>
                </a:solidFill>
                <a:latin typeface="Verdana"/>
                <a:cs typeface="Verdana"/>
              </a:rPr>
              <a:t>review</a:t>
            </a:r>
            <a:r>
              <a:rPr lang="en-US" sz="1400" spc="-55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>
                <a:solidFill>
                  <a:srgbClr val="2B2925"/>
                </a:solidFill>
                <a:latin typeface="Verdana"/>
                <a:cs typeface="Verdana"/>
              </a:rPr>
              <a:t>data</a:t>
            </a:r>
            <a:r>
              <a:rPr lang="en-US" sz="1400" spc="-55">
                <a:solidFill>
                  <a:srgbClr val="2B2925"/>
                </a:solidFill>
                <a:latin typeface="Verdana"/>
                <a:cs typeface="Verdana"/>
              </a:rPr>
              <a:t>-</a:t>
            </a:r>
            <a:r>
              <a:rPr sz="1400" spc="-55">
                <a:solidFill>
                  <a:srgbClr val="2B2925"/>
                </a:solidFill>
                <a:latin typeface="Verdana"/>
                <a:cs typeface="Verdana"/>
              </a:rPr>
              <a:t>s</a:t>
            </a:r>
            <a:r>
              <a:rPr lang="en-US" sz="1400" spc="-55">
                <a:solidFill>
                  <a:srgbClr val="2B2925"/>
                </a:solidFill>
                <a:latin typeface="Verdana"/>
                <a:cs typeface="Verdana"/>
              </a:rPr>
              <a:t>et</a:t>
            </a:r>
            <a:r>
              <a:rPr sz="1400" spc="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inefficient</a:t>
            </a:r>
            <a:r>
              <a:rPr sz="1400" spc="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Verdana"/>
                <a:cs typeface="Verdana"/>
              </a:rPr>
              <a:t>and </a:t>
            </a:r>
            <a:r>
              <a:rPr sz="1400" spc="-70" dirty="0">
                <a:solidFill>
                  <a:srgbClr val="2B2925"/>
                </a:solidFill>
                <a:latin typeface="Verdana"/>
                <a:cs typeface="Verdana"/>
              </a:rPr>
              <a:t>time-</a:t>
            </a:r>
            <a:r>
              <a:rPr sz="1400" spc="-10" dirty="0">
                <a:solidFill>
                  <a:srgbClr val="2B2925"/>
                </a:solidFill>
                <a:latin typeface="Verdana"/>
                <a:cs typeface="Verdana"/>
              </a:rPr>
              <a:t>consuming.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Solution</a:t>
            </a:r>
            <a:endParaRPr sz="1750" dirty="0">
              <a:latin typeface="Gill Sans MT"/>
              <a:cs typeface="Gill Sans MT"/>
            </a:endParaRPr>
          </a:p>
          <a:p>
            <a:pPr marL="12700" marR="396875">
              <a:lnSpc>
                <a:spcPct val="148500"/>
              </a:lnSpc>
              <a:spcBef>
                <a:spcPts val="60"/>
              </a:spcBef>
            </a:pPr>
            <a:r>
              <a:rPr sz="1400" spc="-65" dirty="0">
                <a:solidFill>
                  <a:srgbClr val="2B2925"/>
                </a:solidFill>
                <a:latin typeface="Verdana"/>
                <a:cs typeface="Verdana"/>
              </a:rPr>
              <a:t>Automated</a:t>
            </a:r>
            <a:r>
              <a:rPr lang="en-US" sz="1400" spc="-6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925"/>
                </a:solidFill>
                <a:latin typeface="Verdana"/>
                <a:cs typeface="Verdana"/>
              </a:rPr>
              <a:t>sentiment</a:t>
            </a:r>
            <a:r>
              <a:rPr sz="1400" spc="-6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analysis</a:t>
            </a:r>
            <a:r>
              <a:rPr sz="1400" spc="-6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using</a:t>
            </a:r>
            <a:r>
              <a:rPr sz="1400" spc="-6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925"/>
                </a:solidFill>
                <a:latin typeface="Verdana"/>
                <a:cs typeface="Verdana"/>
              </a:rPr>
              <a:t>machine</a:t>
            </a:r>
            <a:r>
              <a:rPr sz="1400" spc="-6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925"/>
                </a:solidFill>
                <a:latin typeface="Verdana"/>
                <a:cs typeface="Verdana"/>
              </a:rPr>
              <a:t>learning</a:t>
            </a:r>
            <a:r>
              <a:rPr sz="1400" spc="-6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Verdana"/>
                <a:cs typeface="Verdana"/>
              </a:rPr>
              <a:t>to </a:t>
            </a:r>
            <a:r>
              <a:rPr sz="1400" spc="-30" dirty="0">
                <a:solidFill>
                  <a:srgbClr val="2B2925"/>
                </a:solidFill>
                <a:latin typeface="Verdana"/>
                <a:cs typeface="Verdana"/>
              </a:rPr>
              <a:t>classify</a:t>
            </a:r>
            <a:r>
              <a:rPr sz="1400" spc="-7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925"/>
                </a:solidFill>
                <a:latin typeface="Verdana"/>
                <a:cs typeface="Verdana"/>
              </a:rPr>
              <a:t>reviews</a:t>
            </a:r>
            <a:r>
              <a:rPr sz="1400" spc="-7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925"/>
                </a:solidFill>
                <a:latin typeface="Verdana"/>
                <a:cs typeface="Verdana"/>
              </a:rPr>
              <a:t>positive</a:t>
            </a:r>
            <a:r>
              <a:rPr sz="1400" spc="-7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or</a:t>
            </a:r>
            <a:r>
              <a:rPr sz="1400" spc="-7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Verdana"/>
                <a:cs typeface="Verdana"/>
              </a:rPr>
              <a:t>negative.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Benefits</a:t>
            </a:r>
            <a:endParaRPr sz="1750" dirty="0">
              <a:latin typeface="Gill Sans MT"/>
              <a:cs typeface="Gill Sans MT"/>
            </a:endParaRPr>
          </a:p>
          <a:p>
            <a:pPr marL="25400" marR="5080" indent="-13335">
              <a:lnSpc>
                <a:spcPct val="155600"/>
              </a:lnSpc>
              <a:spcBef>
                <a:spcPts val="190"/>
              </a:spcBef>
            </a:pPr>
            <a:r>
              <a:rPr sz="1400" spc="-45" dirty="0">
                <a:solidFill>
                  <a:srgbClr val="2B2925"/>
                </a:solidFill>
                <a:latin typeface="Verdana"/>
                <a:cs typeface="Verdana"/>
              </a:rPr>
              <a:t>Enhanced</a:t>
            </a:r>
            <a:r>
              <a:rPr lang="en-US" sz="140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B2925"/>
                </a:solidFill>
                <a:latin typeface="Verdana"/>
                <a:cs typeface="Verdana"/>
              </a:rPr>
              <a:t>decision-</a:t>
            </a:r>
            <a:r>
              <a:rPr sz="1400" spc="-85" dirty="0">
                <a:solidFill>
                  <a:srgbClr val="2B2925"/>
                </a:solidFill>
                <a:latin typeface="Verdana"/>
                <a:cs typeface="Verdana"/>
              </a:rPr>
              <a:t>making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B2925"/>
                </a:solidFill>
                <a:latin typeface="Verdana"/>
                <a:cs typeface="Verdana"/>
              </a:rPr>
              <a:t>for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B2925"/>
                </a:solidFill>
                <a:latin typeface="Verdana"/>
                <a:cs typeface="Verdana"/>
              </a:rPr>
              <a:t>film</a:t>
            </a:r>
            <a:r>
              <a:rPr sz="140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B2925"/>
                </a:solidFill>
                <a:latin typeface="Verdana"/>
                <a:cs typeface="Verdana"/>
              </a:rPr>
              <a:t>marketing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B2925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Verdana"/>
                <a:cs typeface="Verdana"/>
              </a:rPr>
              <a:t>production strategies.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0238" y="0"/>
            <a:ext cx="4283495" cy="64439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19197" y="1305014"/>
            <a:ext cx="180340" cy="1065530"/>
          </a:xfrm>
          <a:custGeom>
            <a:avLst/>
            <a:gdLst/>
            <a:ahLst/>
            <a:cxnLst/>
            <a:rect l="l" t="t" r="r" b="b"/>
            <a:pathLst>
              <a:path w="180340" h="1065530">
                <a:moveTo>
                  <a:pt x="129601" y="6350"/>
                </a:moveTo>
                <a:lnTo>
                  <a:pt x="50393" y="6350"/>
                </a:lnTo>
                <a:lnTo>
                  <a:pt x="49505" y="1270"/>
                </a:lnTo>
                <a:lnTo>
                  <a:pt x="53440" y="0"/>
                </a:lnTo>
                <a:lnTo>
                  <a:pt x="61564" y="0"/>
                </a:lnTo>
                <a:lnTo>
                  <a:pt x="61564" y="5080"/>
                </a:lnTo>
                <a:lnTo>
                  <a:pt x="129824" y="5080"/>
                </a:lnTo>
                <a:lnTo>
                  <a:pt x="129601" y="6350"/>
                </a:lnTo>
                <a:close/>
              </a:path>
              <a:path w="180340" h="1065530">
                <a:moveTo>
                  <a:pt x="118431" y="5080"/>
                </a:moveTo>
                <a:lnTo>
                  <a:pt x="61564" y="5080"/>
                </a:lnTo>
                <a:lnTo>
                  <a:pt x="61564" y="0"/>
                </a:lnTo>
                <a:lnTo>
                  <a:pt x="118431" y="0"/>
                </a:lnTo>
                <a:lnTo>
                  <a:pt x="118431" y="5080"/>
                </a:lnTo>
                <a:close/>
              </a:path>
              <a:path w="180340" h="1065530">
                <a:moveTo>
                  <a:pt x="129824" y="5080"/>
                </a:moveTo>
                <a:lnTo>
                  <a:pt x="118431" y="5080"/>
                </a:lnTo>
                <a:lnTo>
                  <a:pt x="118431" y="0"/>
                </a:lnTo>
                <a:lnTo>
                  <a:pt x="126555" y="0"/>
                </a:lnTo>
                <a:lnTo>
                  <a:pt x="130490" y="1270"/>
                </a:lnTo>
                <a:lnTo>
                  <a:pt x="129824" y="5080"/>
                </a:lnTo>
                <a:close/>
              </a:path>
              <a:path w="180340" h="1065530">
                <a:moveTo>
                  <a:pt x="41381" y="13970"/>
                </a:moveTo>
                <a:lnTo>
                  <a:pt x="29703" y="13970"/>
                </a:lnTo>
                <a:lnTo>
                  <a:pt x="27037" y="10160"/>
                </a:lnTo>
                <a:lnTo>
                  <a:pt x="49378" y="1270"/>
                </a:lnTo>
                <a:lnTo>
                  <a:pt x="50393" y="6350"/>
                </a:lnTo>
                <a:lnTo>
                  <a:pt x="145849" y="6350"/>
                </a:lnTo>
                <a:lnTo>
                  <a:pt x="149530" y="7620"/>
                </a:lnTo>
                <a:lnTo>
                  <a:pt x="151181" y="8890"/>
                </a:lnTo>
                <a:lnTo>
                  <a:pt x="39604" y="8890"/>
                </a:lnTo>
                <a:lnTo>
                  <a:pt x="41381" y="13970"/>
                </a:lnTo>
                <a:close/>
              </a:path>
              <a:path w="180340" h="1065530">
                <a:moveTo>
                  <a:pt x="145849" y="6350"/>
                </a:moveTo>
                <a:lnTo>
                  <a:pt x="129601" y="6350"/>
                </a:lnTo>
                <a:lnTo>
                  <a:pt x="130490" y="1270"/>
                </a:lnTo>
                <a:lnTo>
                  <a:pt x="134552" y="1270"/>
                </a:lnTo>
                <a:lnTo>
                  <a:pt x="138360" y="2540"/>
                </a:lnTo>
                <a:lnTo>
                  <a:pt x="142168" y="5080"/>
                </a:lnTo>
                <a:lnTo>
                  <a:pt x="145849" y="6350"/>
                </a:lnTo>
                <a:close/>
              </a:path>
              <a:path w="180340" h="1065530">
                <a:moveTo>
                  <a:pt x="41381" y="13970"/>
                </a:moveTo>
                <a:lnTo>
                  <a:pt x="39604" y="8890"/>
                </a:lnTo>
                <a:lnTo>
                  <a:pt x="58136" y="8890"/>
                </a:lnTo>
                <a:lnTo>
                  <a:pt x="54709" y="10160"/>
                </a:lnTo>
                <a:lnTo>
                  <a:pt x="47854" y="11430"/>
                </a:lnTo>
                <a:lnTo>
                  <a:pt x="44681" y="12700"/>
                </a:lnTo>
                <a:lnTo>
                  <a:pt x="41381" y="13970"/>
                </a:lnTo>
                <a:close/>
              </a:path>
              <a:path w="180340" h="1065530">
                <a:moveTo>
                  <a:pt x="138614" y="13970"/>
                </a:moveTo>
                <a:lnTo>
                  <a:pt x="135440" y="12700"/>
                </a:lnTo>
                <a:lnTo>
                  <a:pt x="132140" y="11430"/>
                </a:lnTo>
                <a:lnTo>
                  <a:pt x="125286" y="10160"/>
                </a:lnTo>
                <a:lnTo>
                  <a:pt x="121985" y="8890"/>
                </a:lnTo>
                <a:lnTo>
                  <a:pt x="140391" y="8890"/>
                </a:lnTo>
                <a:lnTo>
                  <a:pt x="138614" y="13970"/>
                </a:lnTo>
                <a:close/>
              </a:path>
              <a:path w="180340" h="1065530">
                <a:moveTo>
                  <a:pt x="166921" y="41910"/>
                </a:moveTo>
                <a:lnTo>
                  <a:pt x="165651" y="38100"/>
                </a:lnTo>
                <a:lnTo>
                  <a:pt x="164001" y="35560"/>
                </a:lnTo>
                <a:lnTo>
                  <a:pt x="162097" y="33020"/>
                </a:lnTo>
                <a:lnTo>
                  <a:pt x="160193" y="29210"/>
                </a:lnTo>
                <a:lnTo>
                  <a:pt x="158035" y="26670"/>
                </a:lnTo>
                <a:lnTo>
                  <a:pt x="155623" y="24130"/>
                </a:lnTo>
                <a:lnTo>
                  <a:pt x="153212" y="22860"/>
                </a:lnTo>
                <a:lnTo>
                  <a:pt x="150546" y="20320"/>
                </a:lnTo>
                <a:lnTo>
                  <a:pt x="147918" y="17977"/>
                </a:lnTo>
                <a:lnTo>
                  <a:pt x="147591" y="17612"/>
                </a:lnTo>
                <a:lnTo>
                  <a:pt x="146898" y="16510"/>
                </a:lnTo>
                <a:lnTo>
                  <a:pt x="144834" y="16510"/>
                </a:lnTo>
                <a:lnTo>
                  <a:pt x="141787" y="15240"/>
                </a:lnTo>
                <a:lnTo>
                  <a:pt x="138614" y="13970"/>
                </a:lnTo>
                <a:lnTo>
                  <a:pt x="140391" y="8890"/>
                </a:lnTo>
                <a:lnTo>
                  <a:pt x="151181" y="8890"/>
                </a:lnTo>
                <a:lnTo>
                  <a:pt x="152831" y="10160"/>
                </a:lnTo>
                <a:lnTo>
                  <a:pt x="150165" y="13970"/>
                </a:lnTo>
                <a:lnTo>
                  <a:pt x="157781" y="13970"/>
                </a:lnTo>
                <a:lnTo>
                  <a:pt x="162096" y="17612"/>
                </a:lnTo>
                <a:lnTo>
                  <a:pt x="161882" y="17977"/>
                </a:lnTo>
                <a:lnTo>
                  <a:pt x="159939" y="20320"/>
                </a:lnTo>
                <a:lnTo>
                  <a:pt x="158797" y="21590"/>
                </a:lnTo>
                <a:lnTo>
                  <a:pt x="165863" y="21590"/>
                </a:lnTo>
                <a:lnTo>
                  <a:pt x="167555" y="24130"/>
                </a:lnTo>
                <a:lnTo>
                  <a:pt x="169840" y="27940"/>
                </a:lnTo>
                <a:lnTo>
                  <a:pt x="165905" y="30480"/>
                </a:lnTo>
                <a:lnTo>
                  <a:pt x="172125" y="30480"/>
                </a:lnTo>
                <a:lnTo>
                  <a:pt x="174029" y="34290"/>
                </a:lnTo>
                <a:lnTo>
                  <a:pt x="176060" y="39370"/>
                </a:lnTo>
                <a:lnTo>
                  <a:pt x="171364" y="39370"/>
                </a:lnTo>
                <a:lnTo>
                  <a:pt x="166921" y="41910"/>
                </a:lnTo>
                <a:close/>
              </a:path>
              <a:path w="180340" h="1065530">
                <a:moveTo>
                  <a:pt x="28179" y="21590"/>
                </a:moveTo>
                <a:lnTo>
                  <a:pt x="21071" y="21590"/>
                </a:lnTo>
                <a:lnTo>
                  <a:pt x="19937" y="20320"/>
                </a:lnTo>
                <a:lnTo>
                  <a:pt x="17966" y="17977"/>
                </a:lnTo>
                <a:lnTo>
                  <a:pt x="17687" y="17612"/>
                </a:lnTo>
                <a:lnTo>
                  <a:pt x="18024" y="16510"/>
                </a:lnTo>
                <a:lnTo>
                  <a:pt x="20563" y="15240"/>
                </a:lnTo>
                <a:lnTo>
                  <a:pt x="23610" y="12700"/>
                </a:lnTo>
                <a:lnTo>
                  <a:pt x="27037" y="10160"/>
                </a:lnTo>
                <a:lnTo>
                  <a:pt x="29703" y="13970"/>
                </a:lnTo>
                <a:lnTo>
                  <a:pt x="41381" y="13970"/>
                </a:lnTo>
                <a:lnTo>
                  <a:pt x="38207" y="15240"/>
                </a:lnTo>
                <a:lnTo>
                  <a:pt x="35161" y="16510"/>
                </a:lnTo>
                <a:lnTo>
                  <a:pt x="33097" y="16510"/>
                </a:lnTo>
                <a:lnTo>
                  <a:pt x="32403" y="17612"/>
                </a:lnTo>
                <a:lnTo>
                  <a:pt x="17850" y="17612"/>
                </a:lnTo>
                <a:lnTo>
                  <a:pt x="17575" y="17977"/>
                </a:lnTo>
                <a:lnTo>
                  <a:pt x="32076" y="17977"/>
                </a:lnTo>
                <a:lnTo>
                  <a:pt x="29449" y="20320"/>
                </a:lnTo>
                <a:lnTo>
                  <a:pt x="28179" y="21590"/>
                </a:lnTo>
                <a:close/>
              </a:path>
              <a:path w="180340" h="1065530">
                <a:moveTo>
                  <a:pt x="157781" y="13970"/>
                </a:moveTo>
                <a:lnTo>
                  <a:pt x="150165" y="13970"/>
                </a:lnTo>
                <a:lnTo>
                  <a:pt x="152831" y="10160"/>
                </a:lnTo>
                <a:lnTo>
                  <a:pt x="156258" y="12700"/>
                </a:lnTo>
                <a:lnTo>
                  <a:pt x="157781" y="13970"/>
                </a:lnTo>
                <a:close/>
              </a:path>
              <a:path w="180340" h="1065530">
                <a:moveTo>
                  <a:pt x="19040" y="30480"/>
                </a:moveTo>
                <a:lnTo>
                  <a:pt x="13963" y="30480"/>
                </a:lnTo>
                <a:lnTo>
                  <a:pt x="10027" y="27940"/>
                </a:lnTo>
                <a:lnTo>
                  <a:pt x="12312" y="24130"/>
                </a:lnTo>
                <a:lnTo>
                  <a:pt x="14851" y="21590"/>
                </a:lnTo>
                <a:lnTo>
                  <a:pt x="17678" y="17977"/>
                </a:lnTo>
                <a:lnTo>
                  <a:pt x="17850" y="17612"/>
                </a:lnTo>
                <a:lnTo>
                  <a:pt x="17576" y="17612"/>
                </a:lnTo>
                <a:lnTo>
                  <a:pt x="21071" y="21590"/>
                </a:lnTo>
                <a:lnTo>
                  <a:pt x="28179" y="21590"/>
                </a:lnTo>
                <a:lnTo>
                  <a:pt x="26910" y="22860"/>
                </a:lnTo>
                <a:lnTo>
                  <a:pt x="24371" y="24130"/>
                </a:lnTo>
                <a:lnTo>
                  <a:pt x="21959" y="26670"/>
                </a:lnTo>
                <a:lnTo>
                  <a:pt x="19802" y="29210"/>
                </a:lnTo>
                <a:lnTo>
                  <a:pt x="19040" y="30480"/>
                </a:lnTo>
                <a:close/>
              </a:path>
              <a:path w="180340" h="1065530">
                <a:moveTo>
                  <a:pt x="165863" y="21590"/>
                </a:moveTo>
                <a:lnTo>
                  <a:pt x="158797" y="21590"/>
                </a:lnTo>
                <a:lnTo>
                  <a:pt x="159897" y="20320"/>
                </a:lnTo>
                <a:lnTo>
                  <a:pt x="162317" y="17612"/>
                </a:lnTo>
                <a:lnTo>
                  <a:pt x="161980" y="17612"/>
                </a:lnTo>
                <a:lnTo>
                  <a:pt x="165017" y="20320"/>
                </a:lnTo>
                <a:lnTo>
                  <a:pt x="165863" y="21590"/>
                </a:lnTo>
                <a:close/>
              </a:path>
              <a:path w="180340" h="1065530">
                <a:moveTo>
                  <a:pt x="10154" y="1038860"/>
                </a:moveTo>
                <a:lnTo>
                  <a:pt x="7870" y="1035050"/>
                </a:lnTo>
                <a:lnTo>
                  <a:pt x="5966" y="1031240"/>
                </a:lnTo>
                <a:lnTo>
                  <a:pt x="4442" y="1028700"/>
                </a:lnTo>
                <a:lnTo>
                  <a:pt x="2919" y="1024890"/>
                </a:lnTo>
                <a:lnTo>
                  <a:pt x="1650" y="1021080"/>
                </a:lnTo>
                <a:lnTo>
                  <a:pt x="126" y="1012190"/>
                </a:lnTo>
                <a:lnTo>
                  <a:pt x="0" y="53340"/>
                </a:lnTo>
                <a:lnTo>
                  <a:pt x="1523" y="45720"/>
                </a:lnTo>
                <a:lnTo>
                  <a:pt x="2792" y="41910"/>
                </a:lnTo>
                <a:lnTo>
                  <a:pt x="5839" y="34290"/>
                </a:lnTo>
                <a:lnTo>
                  <a:pt x="7743" y="30480"/>
                </a:lnTo>
                <a:lnTo>
                  <a:pt x="10027" y="27940"/>
                </a:lnTo>
                <a:lnTo>
                  <a:pt x="13963" y="30480"/>
                </a:lnTo>
                <a:lnTo>
                  <a:pt x="19040" y="30480"/>
                </a:lnTo>
                <a:lnTo>
                  <a:pt x="15993" y="35560"/>
                </a:lnTo>
                <a:lnTo>
                  <a:pt x="14343" y="38100"/>
                </a:lnTo>
                <a:lnTo>
                  <a:pt x="13920" y="39370"/>
                </a:lnTo>
                <a:lnTo>
                  <a:pt x="8631" y="39370"/>
                </a:lnTo>
                <a:lnTo>
                  <a:pt x="13074" y="41910"/>
                </a:lnTo>
                <a:lnTo>
                  <a:pt x="11805" y="44450"/>
                </a:lnTo>
                <a:lnTo>
                  <a:pt x="10789" y="48260"/>
                </a:lnTo>
                <a:lnTo>
                  <a:pt x="10281" y="50800"/>
                </a:lnTo>
                <a:lnTo>
                  <a:pt x="5458" y="50800"/>
                </a:lnTo>
                <a:lnTo>
                  <a:pt x="10154" y="52070"/>
                </a:lnTo>
                <a:lnTo>
                  <a:pt x="9520" y="54610"/>
                </a:lnTo>
                <a:lnTo>
                  <a:pt x="9266" y="57150"/>
                </a:lnTo>
                <a:lnTo>
                  <a:pt x="9139" y="1008380"/>
                </a:lnTo>
                <a:lnTo>
                  <a:pt x="9520" y="1010920"/>
                </a:lnTo>
                <a:lnTo>
                  <a:pt x="10154" y="1014730"/>
                </a:lnTo>
                <a:lnTo>
                  <a:pt x="5458" y="1016000"/>
                </a:lnTo>
                <a:lnTo>
                  <a:pt x="10366" y="1016000"/>
                </a:lnTo>
                <a:lnTo>
                  <a:pt x="10789" y="1018540"/>
                </a:lnTo>
                <a:lnTo>
                  <a:pt x="11805" y="1021080"/>
                </a:lnTo>
                <a:lnTo>
                  <a:pt x="13201" y="1024890"/>
                </a:lnTo>
                <a:lnTo>
                  <a:pt x="8758" y="1026160"/>
                </a:lnTo>
                <a:lnTo>
                  <a:pt x="13836" y="1026160"/>
                </a:lnTo>
                <a:lnTo>
                  <a:pt x="14470" y="1027430"/>
                </a:lnTo>
                <a:lnTo>
                  <a:pt x="16120" y="1031240"/>
                </a:lnTo>
                <a:lnTo>
                  <a:pt x="19929" y="1036320"/>
                </a:lnTo>
                <a:lnTo>
                  <a:pt x="14089" y="1036320"/>
                </a:lnTo>
                <a:lnTo>
                  <a:pt x="10154" y="1038860"/>
                </a:lnTo>
                <a:close/>
              </a:path>
              <a:path w="180340" h="1065530">
                <a:moveTo>
                  <a:pt x="172125" y="30480"/>
                </a:moveTo>
                <a:lnTo>
                  <a:pt x="165905" y="30480"/>
                </a:lnTo>
                <a:lnTo>
                  <a:pt x="169840" y="27940"/>
                </a:lnTo>
                <a:lnTo>
                  <a:pt x="172125" y="30480"/>
                </a:lnTo>
                <a:close/>
              </a:path>
              <a:path w="180340" h="1065530">
                <a:moveTo>
                  <a:pt x="13074" y="41910"/>
                </a:moveTo>
                <a:lnTo>
                  <a:pt x="8631" y="39370"/>
                </a:lnTo>
                <a:lnTo>
                  <a:pt x="13920" y="39370"/>
                </a:lnTo>
                <a:lnTo>
                  <a:pt x="13074" y="41910"/>
                </a:lnTo>
                <a:close/>
              </a:path>
              <a:path w="180340" h="1065530">
                <a:moveTo>
                  <a:pt x="179107" y="1016000"/>
                </a:moveTo>
                <a:lnTo>
                  <a:pt x="174791" y="1016000"/>
                </a:lnTo>
                <a:lnTo>
                  <a:pt x="170094" y="1014730"/>
                </a:lnTo>
                <a:lnTo>
                  <a:pt x="170729" y="1010920"/>
                </a:lnTo>
                <a:lnTo>
                  <a:pt x="170983" y="1008380"/>
                </a:lnTo>
                <a:lnTo>
                  <a:pt x="170983" y="57150"/>
                </a:lnTo>
                <a:lnTo>
                  <a:pt x="170729" y="54610"/>
                </a:lnTo>
                <a:lnTo>
                  <a:pt x="170411" y="53340"/>
                </a:lnTo>
                <a:lnTo>
                  <a:pt x="169967" y="52070"/>
                </a:lnTo>
                <a:lnTo>
                  <a:pt x="174664" y="50800"/>
                </a:lnTo>
                <a:lnTo>
                  <a:pt x="169756" y="50800"/>
                </a:lnTo>
                <a:lnTo>
                  <a:pt x="169332" y="48260"/>
                </a:lnTo>
                <a:lnTo>
                  <a:pt x="168317" y="44450"/>
                </a:lnTo>
                <a:lnTo>
                  <a:pt x="166921" y="41910"/>
                </a:lnTo>
                <a:lnTo>
                  <a:pt x="171364" y="39370"/>
                </a:lnTo>
                <a:lnTo>
                  <a:pt x="176060" y="39370"/>
                </a:lnTo>
                <a:lnTo>
                  <a:pt x="177076" y="41910"/>
                </a:lnTo>
                <a:lnTo>
                  <a:pt x="178345" y="45720"/>
                </a:lnTo>
                <a:lnTo>
                  <a:pt x="179360" y="50800"/>
                </a:lnTo>
                <a:lnTo>
                  <a:pt x="174664" y="50800"/>
                </a:lnTo>
                <a:lnTo>
                  <a:pt x="170094" y="52070"/>
                </a:lnTo>
                <a:lnTo>
                  <a:pt x="179614" y="52070"/>
                </a:lnTo>
                <a:lnTo>
                  <a:pt x="179868" y="53340"/>
                </a:lnTo>
                <a:lnTo>
                  <a:pt x="180249" y="57150"/>
                </a:lnTo>
                <a:lnTo>
                  <a:pt x="180249" y="1008380"/>
                </a:lnTo>
                <a:lnTo>
                  <a:pt x="179995" y="1010920"/>
                </a:lnTo>
                <a:lnTo>
                  <a:pt x="179868" y="1012190"/>
                </a:lnTo>
                <a:lnTo>
                  <a:pt x="179107" y="1016000"/>
                </a:lnTo>
                <a:close/>
              </a:path>
              <a:path w="180340" h="1065530">
                <a:moveTo>
                  <a:pt x="10154" y="52070"/>
                </a:moveTo>
                <a:lnTo>
                  <a:pt x="5458" y="50800"/>
                </a:lnTo>
                <a:lnTo>
                  <a:pt x="10281" y="50800"/>
                </a:lnTo>
                <a:lnTo>
                  <a:pt x="10154" y="52070"/>
                </a:lnTo>
                <a:close/>
              </a:path>
              <a:path w="180340" h="1065530">
                <a:moveTo>
                  <a:pt x="10366" y="1016000"/>
                </a:moveTo>
                <a:lnTo>
                  <a:pt x="5458" y="1016000"/>
                </a:lnTo>
                <a:lnTo>
                  <a:pt x="10154" y="1014730"/>
                </a:lnTo>
                <a:lnTo>
                  <a:pt x="10366" y="1016000"/>
                </a:lnTo>
                <a:close/>
              </a:path>
              <a:path w="180340" h="1065530">
                <a:moveTo>
                  <a:pt x="176060" y="1026160"/>
                </a:moveTo>
                <a:lnTo>
                  <a:pt x="171490" y="1026160"/>
                </a:lnTo>
                <a:lnTo>
                  <a:pt x="167048" y="1024890"/>
                </a:lnTo>
                <a:lnTo>
                  <a:pt x="168317" y="1021080"/>
                </a:lnTo>
                <a:lnTo>
                  <a:pt x="169332" y="1018540"/>
                </a:lnTo>
                <a:lnTo>
                  <a:pt x="170094" y="1014730"/>
                </a:lnTo>
                <a:lnTo>
                  <a:pt x="174791" y="1016000"/>
                </a:lnTo>
                <a:lnTo>
                  <a:pt x="179107" y="1016000"/>
                </a:lnTo>
                <a:lnTo>
                  <a:pt x="178345" y="1019810"/>
                </a:lnTo>
                <a:lnTo>
                  <a:pt x="177076" y="1023620"/>
                </a:lnTo>
                <a:lnTo>
                  <a:pt x="176060" y="1026160"/>
                </a:lnTo>
                <a:close/>
              </a:path>
              <a:path w="180340" h="1065530">
                <a:moveTo>
                  <a:pt x="13836" y="1026160"/>
                </a:moveTo>
                <a:lnTo>
                  <a:pt x="8758" y="1026160"/>
                </a:lnTo>
                <a:lnTo>
                  <a:pt x="13201" y="1024890"/>
                </a:lnTo>
                <a:lnTo>
                  <a:pt x="13836" y="1026160"/>
                </a:lnTo>
                <a:close/>
              </a:path>
              <a:path w="180340" h="1065530">
                <a:moveTo>
                  <a:pt x="161726" y="1047426"/>
                </a:moveTo>
                <a:lnTo>
                  <a:pt x="147897" y="1047426"/>
                </a:lnTo>
                <a:lnTo>
                  <a:pt x="148515" y="1046480"/>
                </a:lnTo>
                <a:lnTo>
                  <a:pt x="150673" y="1046480"/>
                </a:lnTo>
                <a:lnTo>
                  <a:pt x="155750" y="1041400"/>
                </a:lnTo>
                <a:lnTo>
                  <a:pt x="158162" y="1038860"/>
                </a:lnTo>
                <a:lnTo>
                  <a:pt x="160320" y="1036320"/>
                </a:lnTo>
                <a:lnTo>
                  <a:pt x="164128" y="1029970"/>
                </a:lnTo>
                <a:lnTo>
                  <a:pt x="165778" y="1027430"/>
                </a:lnTo>
                <a:lnTo>
                  <a:pt x="167048" y="1024890"/>
                </a:lnTo>
                <a:lnTo>
                  <a:pt x="171490" y="1026160"/>
                </a:lnTo>
                <a:lnTo>
                  <a:pt x="176060" y="1026160"/>
                </a:lnTo>
                <a:lnTo>
                  <a:pt x="174029" y="1031240"/>
                </a:lnTo>
                <a:lnTo>
                  <a:pt x="172125" y="1035050"/>
                </a:lnTo>
                <a:lnTo>
                  <a:pt x="171363" y="1036320"/>
                </a:lnTo>
                <a:lnTo>
                  <a:pt x="165905" y="1036320"/>
                </a:lnTo>
                <a:lnTo>
                  <a:pt x="169840" y="1038860"/>
                </a:lnTo>
                <a:lnTo>
                  <a:pt x="167555" y="1042670"/>
                </a:lnTo>
                <a:lnTo>
                  <a:pt x="165017" y="1045210"/>
                </a:lnTo>
                <a:lnTo>
                  <a:pt x="158797" y="1045210"/>
                </a:lnTo>
                <a:lnTo>
                  <a:pt x="161726" y="1047426"/>
                </a:lnTo>
                <a:close/>
              </a:path>
              <a:path w="180340" h="1065530">
                <a:moveTo>
                  <a:pt x="17831" y="1047426"/>
                </a:moveTo>
                <a:lnTo>
                  <a:pt x="17587" y="1047426"/>
                </a:lnTo>
                <a:lnTo>
                  <a:pt x="14978" y="1045210"/>
                </a:lnTo>
                <a:lnTo>
                  <a:pt x="12439" y="1042670"/>
                </a:lnTo>
                <a:lnTo>
                  <a:pt x="10154" y="1038860"/>
                </a:lnTo>
                <a:lnTo>
                  <a:pt x="14089" y="1036320"/>
                </a:lnTo>
                <a:lnTo>
                  <a:pt x="19929" y="1036320"/>
                </a:lnTo>
                <a:lnTo>
                  <a:pt x="22086" y="1038860"/>
                </a:lnTo>
                <a:lnTo>
                  <a:pt x="26910" y="1043940"/>
                </a:lnTo>
                <a:lnTo>
                  <a:pt x="28243" y="1045210"/>
                </a:lnTo>
                <a:lnTo>
                  <a:pt x="21198" y="1045210"/>
                </a:lnTo>
                <a:lnTo>
                  <a:pt x="19427" y="1046480"/>
                </a:lnTo>
                <a:lnTo>
                  <a:pt x="17517" y="1046480"/>
                </a:lnTo>
                <a:lnTo>
                  <a:pt x="17731" y="1047124"/>
                </a:lnTo>
                <a:lnTo>
                  <a:pt x="17831" y="1047426"/>
                </a:lnTo>
                <a:close/>
              </a:path>
              <a:path w="180340" h="1065530">
                <a:moveTo>
                  <a:pt x="169840" y="1038860"/>
                </a:moveTo>
                <a:lnTo>
                  <a:pt x="165905" y="1036320"/>
                </a:lnTo>
                <a:lnTo>
                  <a:pt x="171363" y="1036320"/>
                </a:lnTo>
                <a:lnTo>
                  <a:pt x="169840" y="1038860"/>
                </a:lnTo>
                <a:close/>
              </a:path>
              <a:path w="180340" h="1065530">
                <a:moveTo>
                  <a:pt x="31856" y="1047426"/>
                </a:moveTo>
                <a:lnTo>
                  <a:pt x="18259" y="1047426"/>
                </a:lnTo>
                <a:lnTo>
                  <a:pt x="19548" y="1046480"/>
                </a:lnTo>
                <a:lnTo>
                  <a:pt x="19375" y="1046480"/>
                </a:lnTo>
                <a:lnTo>
                  <a:pt x="21198" y="1045210"/>
                </a:lnTo>
                <a:lnTo>
                  <a:pt x="28243" y="1045210"/>
                </a:lnTo>
                <a:lnTo>
                  <a:pt x="29576" y="1046480"/>
                </a:lnTo>
                <a:lnTo>
                  <a:pt x="31856" y="1047426"/>
                </a:lnTo>
                <a:close/>
              </a:path>
              <a:path w="180340" h="1065530">
                <a:moveTo>
                  <a:pt x="162111" y="1047426"/>
                </a:moveTo>
                <a:lnTo>
                  <a:pt x="161859" y="1047426"/>
                </a:lnTo>
                <a:lnTo>
                  <a:pt x="158797" y="1045210"/>
                </a:lnTo>
                <a:lnTo>
                  <a:pt x="165017" y="1045210"/>
                </a:lnTo>
                <a:lnTo>
                  <a:pt x="163522" y="1046480"/>
                </a:lnTo>
                <a:lnTo>
                  <a:pt x="161777" y="1046480"/>
                </a:lnTo>
                <a:lnTo>
                  <a:pt x="162004" y="1047124"/>
                </a:lnTo>
                <a:lnTo>
                  <a:pt x="162111" y="1047426"/>
                </a:lnTo>
                <a:close/>
              </a:path>
              <a:path w="180340" h="1065530">
                <a:moveTo>
                  <a:pt x="17919" y="1047124"/>
                </a:moveTo>
                <a:lnTo>
                  <a:pt x="17517" y="1046480"/>
                </a:lnTo>
                <a:lnTo>
                  <a:pt x="18191" y="1046480"/>
                </a:lnTo>
                <a:lnTo>
                  <a:pt x="17919" y="1047124"/>
                </a:lnTo>
                <a:close/>
              </a:path>
              <a:path w="180340" h="1065530">
                <a:moveTo>
                  <a:pt x="18108" y="1047426"/>
                </a:moveTo>
                <a:lnTo>
                  <a:pt x="17919" y="1047124"/>
                </a:lnTo>
                <a:lnTo>
                  <a:pt x="18191" y="1046480"/>
                </a:lnTo>
                <a:lnTo>
                  <a:pt x="19375" y="1046480"/>
                </a:lnTo>
                <a:lnTo>
                  <a:pt x="18108" y="1047426"/>
                </a:lnTo>
                <a:close/>
              </a:path>
              <a:path w="180340" h="1065530">
                <a:moveTo>
                  <a:pt x="27164" y="1055370"/>
                </a:moveTo>
                <a:lnTo>
                  <a:pt x="23737" y="1054100"/>
                </a:lnTo>
                <a:lnTo>
                  <a:pt x="20690" y="1051560"/>
                </a:lnTo>
                <a:lnTo>
                  <a:pt x="18108" y="1047426"/>
                </a:lnTo>
                <a:lnTo>
                  <a:pt x="19427" y="1046480"/>
                </a:lnTo>
                <a:lnTo>
                  <a:pt x="18669" y="1047124"/>
                </a:lnTo>
                <a:lnTo>
                  <a:pt x="18259" y="1047426"/>
                </a:lnTo>
                <a:lnTo>
                  <a:pt x="32215" y="1047426"/>
                </a:lnTo>
                <a:lnTo>
                  <a:pt x="35288" y="1050290"/>
                </a:lnTo>
                <a:lnTo>
                  <a:pt x="38334" y="1051560"/>
                </a:lnTo>
                <a:lnTo>
                  <a:pt x="29830" y="1051560"/>
                </a:lnTo>
                <a:lnTo>
                  <a:pt x="27164" y="1055370"/>
                </a:lnTo>
                <a:close/>
              </a:path>
              <a:path w="180340" h="1065530">
                <a:moveTo>
                  <a:pt x="151117" y="1056640"/>
                </a:moveTo>
                <a:lnTo>
                  <a:pt x="140518" y="1056640"/>
                </a:lnTo>
                <a:lnTo>
                  <a:pt x="138741" y="1052830"/>
                </a:lnTo>
                <a:lnTo>
                  <a:pt x="141914" y="1051560"/>
                </a:lnTo>
                <a:lnTo>
                  <a:pt x="144961" y="1050290"/>
                </a:lnTo>
                <a:lnTo>
                  <a:pt x="148033" y="1047426"/>
                </a:lnTo>
                <a:lnTo>
                  <a:pt x="162111" y="1047426"/>
                </a:lnTo>
                <a:lnTo>
                  <a:pt x="161777" y="1046480"/>
                </a:lnTo>
                <a:lnTo>
                  <a:pt x="163522" y="1046480"/>
                </a:lnTo>
                <a:lnTo>
                  <a:pt x="162408" y="1047426"/>
                </a:lnTo>
                <a:lnTo>
                  <a:pt x="159305" y="1050290"/>
                </a:lnTo>
                <a:lnTo>
                  <a:pt x="157781" y="1051560"/>
                </a:lnTo>
                <a:lnTo>
                  <a:pt x="150165" y="1051560"/>
                </a:lnTo>
                <a:lnTo>
                  <a:pt x="152831" y="1055370"/>
                </a:lnTo>
                <a:lnTo>
                  <a:pt x="151117" y="1056640"/>
                </a:lnTo>
                <a:close/>
              </a:path>
              <a:path w="180340" h="1065530">
                <a:moveTo>
                  <a:pt x="18108" y="1047426"/>
                </a:moveTo>
                <a:lnTo>
                  <a:pt x="17793" y="1047426"/>
                </a:lnTo>
                <a:lnTo>
                  <a:pt x="17919" y="1047124"/>
                </a:lnTo>
                <a:lnTo>
                  <a:pt x="18108" y="1047426"/>
                </a:lnTo>
                <a:close/>
              </a:path>
              <a:path w="180340" h="1065530">
                <a:moveTo>
                  <a:pt x="49505" y="1065530"/>
                </a:moveTo>
                <a:lnTo>
                  <a:pt x="27164" y="1055370"/>
                </a:lnTo>
                <a:lnTo>
                  <a:pt x="29830" y="1051560"/>
                </a:lnTo>
                <a:lnTo>
                  <a:pt x="38334" y="1051560"/>
                </a:lnTo>
                <a:lnTo>
                  <a:pt x="41508" y="1052830"/>
                </a:lnTo>
                <a:lnTo>
                  <a:pt x="39731" y="1056640"/>
                </a:lnTo>
                <a:lnTo>
                  <a:pt x="151117" y="1056640"/>
                </a:lnTo>
                <a:lnTo>
                  <a:pt x="149404" y="1057910"/>
                </a:lnTo>
                <a:lnTo>
                  <a:pt x="145849" y="1060450"/>
                </a:lnTo>
                <a:lnTo>
                  <a:pt x="50393" y="1060450"/>
                </a:lnTo>
                <a:lnTo>
                  <a:pt x="49505" y="1065530"/>
                </a:lnTo>
                <a:close/>
              </a:path>
              <a:path w="180340" h="1065530">
                <a:moveTo>
                  <a:pt x="152831" y="1055370"/>
                </a:moveTo>
                <a:lnTo>
                  <a:pt x="150165" y="1051560"/>
                </a:lnTo>
                <a:lnTo>
                  <a:pt x="157781" y="1051560"/>
                </a:lnTo>
                <a:lnTo>
                  <a:pt x="156258" y="1052830"/>
                </a:lnTo>
                <a:lnTo>
                  <a:pt x="152831" y="1055370"/>
                </a:lnTo>
                <a:close/>
              </a:path>
              <a:path w="180340" h="1065530">
                <a:moveTo>
                  <a:pt x="54836" y="1056640"/>
                </a:moveTo>
                <a:lnTo>
                  <a:pt x="39731" y="1056640"/>
                </a:lnTo>
                <a:lnTo>
                  <a:pt x="41508" y="1052830"/>
                </a:lnTo>
                <a:lnTo>
                  <a:pt x="44681" y="1054100"/>
                </a:lnTo>
                <a:lnTo>
                  <a:pt x="47981" y="1055370"/>
                </a:lnTo>
                <a:lnTo>
                  <a:pt x="54836" y="1056640"/>
                </a:lnTo>
                <a:close/>
              </a:path>
              <a:path w="180340" h="1065530">
                <a:moveTo>
                  <a:pt x="140518" y="1056640"/>
                </a:moveTo>
                <a:lnTo>
                  <a:pt x="125413" y="1056640"/>
                </a:lnTo>
                <a:lnTo>
                  <a:pt x="132267" y="1055370"/>
                </a:lnTo>
                <a:lnTo>
                  <a:pt x="135567" y="1054100"/>
                </a:lnTo>
                <a:lnTo>
                  <a:pt x="138741" y="1052830"/>
                </a:lnTo>
                <a:lnTo>
                  <a:pt x="140518" y="1056640"/>
                </a:lnTo>
                <a:close/>
              </a:path>
              <a:path w="180340" h="1065530">
                <a:moveTo>
                  <a:pt x="61564" y="1065530"/>
                </a:moveTo>
                <a:lnTo>
                  <a:pt x="49505" y="1065530"/>
                </a:lnTo>
                <a:lnTo>
                  <a:pt x="50393" y="1060450"/>
                </a:lnTo>
                <a:lnTo>
                  <a:pt x="129601" y="1060450"/>
                </a:lnTo>
                <a:lnTo>
                  <a:pt x="129824" y="1061720"/>
                </a:lnTo>
                <a:lnTo>
                  <a:pt x="61564" y="1061720"/>
                </a:lnTo>
                <a:lnTo>
                  <a:pt x="61564" y="1065530"/>
                </a:lnTo>
                <a:close/>
              </a:path>
              <a:path w="180340" h="1065530">
                <a:moveTo>
                  <a:pt x="130490" y="1065530"/>
                </a:moveTo>
                <a:lnTo>
                  <a:pt x="129601" y="1060450"/>
                </a:lnTo>
                <a:lnTo>
                  <a:pt x="145849" y="1060450"/>
                </a:lnTo>
                <a:lnTo>
                  <a:pt x="142168" y="1061720"/>
                </a:lnTo>
                <a:lnTo>
                  <a:pt x="134552" y="1064260"/>
                </a:lnTo>
                <a:lnTo>
                  <a:pt x="130490" y="1065530"/>
                </a:lnTo>
                <a:close/>
              </a:path>
              <a:path w="180340" h="1065530">
                <a:moveTo>
                  <a:pt x="118431" y="1065530"/>
                </a:moveTo>
                <a:lnTo>
                  <a:pt x="61564" y="1065530"/>
                </a:lnTo>
                <a:lnTo>
                  <a:pt x="61564" y="1061720"/>
                </a:lnTo>
                <a:lnTo>
                  <a:pt x="118431" y="1061720"/>
                </a:lnTo>
                <a:lnTo>
                  <a:pt x="118431" y="1065530"/>
                </a:lnTo>
                <a:close/>
              </a:path>
              <a:path w="180340" h="1065530">
                <a:moveTo>
                  <a:pt x="130490" y="1065530"/>
                </a:moveTo>
                <a:lnTo>
                  <a:pt x="118431" y="1065530"/>
                </a:lnTo>
                <a:lnTo>
                  <a:pt x="118431" y="1061720"/>
                </a:lnTo>
                <a:lnTo>
                  <a:pt x="129824" y="1061720"/>
                </a:lnTo>
                <a:lnTo>
                  <a:pt x="130490" y="1065530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5766" y="2504574"/>
            <a:ext cx="180340" cy="1065530"/>
          </a:xfrm>
          <a:custGeom>
            <a:avLst/>
            <a:gdLst/>
            <a:ahLst/>
            <a:cxnLst/>
            <a:rect l="l" t="t" r="r" b="b"/>
            <a:pathLst>
              <a:path w="180340" h="1065529">
                <a:moveTo>
                  <a:pt x="129601" y="6350"/>
                </a:moveTo>
                <a:lnTo>
                  <a:pt x="50393" y="6350"/>
                </a:lnTo>
                <a:lnTo>
                  <a:pt x="49505" y="1270"/>
                </a:lnTo>
                <a:lnTo>
                  <a:pt x="53440" y="0"/>
                </a:lnTo>
                <a:lnTo>
                  <a:pt x="61564" y="0"/>
                </a:lnTo>
                <a:lnTo>
                  <a:pt x="61564" y="5080"/>
                </a:lnTo>
                <a:lnTo>
                  <a:pt x="129824" y="5080"/>
                </a:lnTo>
                <a:lnTo>
                  <a:pt x="129601" y="6350"/>
                </a:lnTo>
                <a:close/>
              </a:path>
              <a:path w="180340" h="1065529">
                <a:moveTo>
                  <a:pt x="118431" y="5080"/>
                </a:moveTo>
                <a:lnTo>
                  <a:pt x="61564" y="5080"/>
                </a:lnTo>
                <a:lnTo>
                  <a:pt x="61564" y="0"/>
                </a:lnTo>
                <a:lnTo>
                  <a:pt x="118431" y="0"/>
                </a:lnTo>
                <a:lnTo>
                  <a:pt x="118431" y="5080"/>
                </a:lnTo>
                <a:close/>
              </a:path>
              <a:path w="180340" h="1065529">
                <a:moveTo>
                  <a:pt x="129824" y="5080"/>
                </a:moveTo>
                <a:lnTo>
                  <a:pt x="118431" y="5080"/>
                </a:lnTo>
                <a:lnTo>
                  <a:pt x="118431" y="0"/>
                </a:lnTo>
                <a:lnTo>
                  <a:pt x="126555" y="0"/>
                </a:lnTo>
                <a:lnTo>
                  <a:pt x="130490" y="1270"/>
                </a:lnTo>
                <a:lnTo>
                  <a:pt x="129824" y="5080"/>
                </a:lnTo>
                <a:close/>
              </a:path>
              <a:path w="180340" h="1065529">
                <a:moveTo>
                  <a:pt x="41381" y="13970"/>
                </a:moveTo>
                <a:lnTo>
                  <a:pt x="29703" y="13970"/>
                </a:lnTo>
                <a:lnTo>
                  <a:pt x="27037" y="10160"/>
                </a:lnTo>
                <a:lnTo>
                  <a:pt x="49378" y="1270"/>
                </a:lnTo>
                <a:lnTo>
                  <a:pt x="50393" y="6350"/>
                </a:lnTo>
                <a:lnTo>
                  <a:pt x="145849" y="6350"/>
                </a:lnTo>
                <a:lnTo>
                  <a:pt x="149530" y="7620"/>
                </a:lnTo>
                <a:lnTo>
                  <a:pt x="151181" y="8890"/>
                </a:lnTo>
                <a:lnTo>
                  <a:pt x="39604" y="8890"/>
                </a:lnTo>
                <a:lnTo>
                  <a:pt x="41381" y="13970"/>
                </a:lnTo>
                <a:close/>
              </a:path>
              <a:path w="180340" h="1065529">
                <a:moveTo>
                  <a:pt x="145849" y="6350"/>
                </a:moveTo>
                <a:lnTo>
                  <a:pt x="129601" y="6350"/>
                </a:lnTo>
                <a:lnTo>
                  <a:pt x="130490" y="1270"/>
                </a:lnTo>
                <a:lnTo>
                  <a:pt x="134552" y="1270"/>
                </a:lnTo>
                <a:lnTo>
                  <a:pt x="138360" y="2540"/>
                </a:lnTo>
                <a:lnTo>
                  <a:pt x="142168" y="5080"/>
                </a:lnTo>
                <a:lnTo>
                  <a:pt x="145849" y="6350"/>
                </a:lnTo>
                <a:close/>
              </a:path>
              <a:path w="180340" h="1065529">
                <a:moveTo>
                  <a:pt x="41381" y="13970"/>
                </a:moveTo>
                <a:lnTo>
                  <a:pt x="39604" y="8890"/>
                </a:lnTo>
                <a:lnTo>
                  <a:pt x="58136" y="8890"/>
                </a:lnTo>
                <a:lnTo>
                  <a:pt x="54709" y="10160"/>
                </a:lnTo>
                <a:lnTo>
                  <a:pt x="47854" y="11430"/>
                </a:lnTo>
                <a:lnTo>
                  <a:pt x="44681" y="12700"/>
                </a:lnTo>
                <a:lnTo>
                  <a:pt x="41381" y="13970"/>
                </a:lnTo>
                <a:close/>
              </a:path>
              <a:path w="180340" h="1065529">
                <a:moveTo>
                  <a:pt x="138614" y="13970"/>
                </a:moveTo>
                <a:lnTo>
                  <a:pt x="135441" y="12700"/>
                </a:lnTo>
                <a:lnTo>
                  <a:pt x="132140" y="11430"/>
                </a:lnTo>
                <a:lnTo>
                  <a:pt x="125286" y="10160"/>
                </a:lnTo>
                <a:lnTo>
                  <a:pt x="121985" y="8890"/>
                </a:lnTo>
                <a:lnTo>
                  <a:pt x="140391" y="8890"/>
                </a:lnTo>
                <a:lnTo>
                  <a:pt x="138614" y="13970"/>
                </a:lnTo>
                <a:close/>
              </a:path>
              <a:path w="180340" h="1065529">
                <a:moveTo>
                  <a:pt x="166921" y="41910"/>
                </a:moveTo>
                <a:lnTo>
                  <a:pt x="165651" y="38100"/>
                </a:lnTo>
                <a:lnTo>
                  <a:pt x="164001" y="35560"/>
                </a:lnTo>
                <a:lnTo>
                  <a:pt x="162097" y="33020"/>
                </a:lnTo>
                <a:lnTo>
                  <a:pt x="160193" y="29210"/>
                </a:lnTo>
                <a:lnTo>
                  <a:pt x="158035" y="26670"/>
                </a:lnTo>
                <a:lnTo>
                  <a:pt x="155623" y="24130"/>
                </a:lnTo>
                <a:lnTo>
                  <a:pt x="153212" y="22860"/>
                </a:lnTo>
                <a:lnTo>
                  <a:pt x="150546" y="20320"/>
                </a:lnTo>
                <a:lnTo>
                  <a:pt x="147919" y="17977"/>
                </a:lnTo>
                <a:lnTo>
                  <a:pt x="147591" y="17612"/>
                </a:lnTo>
                <a:lnTo>
                  <a:pt x="146898" y="16510"/>
                </a:lnTo>
                <a:lnTo>
                  <a:pt x="144834" y="16510"/>
                </a:lnTo>
                <a:lnTo>
                  <a:pt x="141787" y="15240"/>
                </a:lnTo>
                <a:lnTo>
                  <a:pt x="138614" y="13970"/>
                </a:lnTo>
                <a:lnTo>
                  <a:pt x="140391" y="8890"/>
                </a:lnTo>
                <a:lnTo>
                  <a:pt x="151181" y="8890"/>
                </a:lnTo>
                <a:lnTo>
                  <a:pt x="152831" y="10160"/>
                </a:lnTo>
                <a:lnTo>
                  <a:pt x="150165" y="13970"/>
                </a:lnTo>
                <a:lnTo>
                  <a:pt x="157781" y="13970"/>
                </a:lnTo>
                <a:lnTo>
                  <a:pt x="162096" y="17612"/>
                </a:lnTo>
                <a:lnTo>
                  <a:pt x="161882" y="17977"/>
                </a:lnTo>
                <a:lnTo>
                  <a:pt x="159939" y="20320"/>
                </a:lnTo>
                <a:lnTo>
                  <a:pt x="158797" y="21590"/>
                </a:lnTo>
                <a:lnTo>
                  <a:pt x="165863" y="21590"/>
                </a:lnTo>
                <a:lnTo>
                  <a:pt x="167555" y="24130"/>
                </a:lnTo>
                <a:lnTo>
                  <a:pt x="169840" y="27940"/>
                </a:lnTo>
                <a:lnTo>
                  <a:pt x="165905" y="30480"/>
                </a:lnTo>
                <a:lnTo>
                  <a:pt x="172125" y="30480"/>
                </a:lnTo>
                <a:lnTo>
                  <a:pt x="174029" y="34290"/>
                </a:lnTo>
                <a:lnTo>
                  <a:pt x="176060" y="39370"/>
                </a:lnTo>
                <a:lnTo>
                  <a:pt x="171363" y="39370"/>
                </a:lnTo>
                <a:lnTo>
                  <a:pt x="166921" y="41910"/>
                </a:lnTo>
                <a:close/>
              </a:path>
              <a:path w="180340" h="1065529">
                <a:moveTo>
                  <a:pt x="28179" y="21590"/>
                </a:moveTo>
                <a:lnTo>
                  <a:pt x="21071" y="21590"/>
                </a:lnTo>
                <a:lnTo>
                  <a:pt x="19937" y="20320"/>
                </a:lnTo>
                <a:lnTo>
                  <a:pt x="17966" y="17977"/>
                </a:lnTo>
                <a:lnTo>
                  <a:pt x="17687" y="17612"/>
                </a:lnTo>
                <a:lnTo>
                  <a:pt x="18025" y="16510"/>
                </a:lnTo>
                <a:lnTo>
                  <a:pt x="20563" y="15240"/>
                </a:lnTo>
                <a:lnTo>
                  <a:pt x="23610" y="12700"/>
                </a:lnTo>
                <a:lnTo>
                  <a:pt x="27037" y="10160"/>
                </a:lnTo>
                <a:lnTo>
                  <a:pt x="29703" y="13970"/>
                </a:lnTo>
                <a:lnTo>
                  <a:pt x="41381" y="13970"/>
                </a:lnTo>
                <a:lnTo>
                  <a:pt x="38207" y="15240"/>
                </a:lnTo>
                <a:lnTo>
                  <a:pt x="35161" y="16510"/>
                </a:lnTo>
                <a:lnTo>
                  <a:pt x="33097" y="16510"/>
                </a:lnTo>
                <a:lnTo>
                  <a:pt x="32403" y="17612"/>
                </a:lnTo>
                <a:lnTo>
                  <a:pt x="17850" y="17612"/>
                </a:lnTo>
                <a:lnTo>
                  <a:pt x="17678" y="17977"/>
                </a:lnTo>
                <a:lnTo>
                  <a:pt x="32076" y="17977"/>
                </a:lnTo>
                <a:lnTo>
                  <a:pt x="29449" y="20320"/>
                </a:lnTo>
                <a:lnTo>
                  <a:pt x="28179" y="21590"/>
                </a:lnTo>
                <a:close/>
              </a:path>
              <a:path w="180340" h="1065529">
                <a:moveTo>
                  <a:pt x="157781" y="13970"/>
                </a:moveTo>
                <a:lnTo>
                  <a:pt x="150165" y="13970"/>
                </a:lnTo>
                <a:lnTo>
                  <a:pt x="152831" y="10160"/>
                </a:lnTo>
                <a:lnTo>
                  <a:pt x="156258" y="12700"/>
                </a:lnTo>
                <a:lnTo>
                  <a:pt x="157781" y="13970"/>
                </a:lnTo>
                <a:close/>
              </a:path>
              <a:path w="180340" h="1065529">
                <a:moveTo>
                  <a:pt x="19040" y="30480"/>
                </a:moveTo>
                <a:lnTo>
                  <a:pt x="13962" y="30480"/>
                </a:lnTo>
                <a:lnTo>
                  <a:pt x="10027" y="27940"/>
                </a:lnTo>
                <a:lnTo>
                  <a:pt x="12312" y="24130"/>
                </a:lnTo>
                <a:lnTo>
                  <a:pt x="14851" y="21590"/>
                </a:lnTo>
                <a:lnTo>
                  <a:pt x="15845" y="20320"/>
                </a:lnTo>
                <a:lnTo>
                  <a:pt x="17850" y="17612"/>
                </a:lnTo>
                <a:lnTo>
                  <a:pt x="17576" y="17612"/>
                </a:lnTo>
                <a:lnTo>
                  <a:pt x="21071" y="21590"/>
                </a:lnTo>
                <a:lnTo>
                  <a:pt x="28179" y="21590"/>
                </a:lnTo>
                <a:lnTo>
                  <a:pt x="26910" y="22860"/>
                </a:lnTo>
                <a:lnTo>
                  <a:pt x="24371" y="24130"/>
                </a:lnTo>
                <a:lnTo>
                  <a:pt x="21959" y="26670"/>
                </a:lnTo>
                <a:lnTo>
                  <a:pt x="19802" y="29210"/>
                </a:lnTo>
                <a:lnTo>
                  <a:pt x="19040" y="30480"/>
                </a:lnTo>
                <a:close/>
              </a:path>
              <a:path w="180340" h="1065529">
                <a:moveTo>
                  <a:pt x="165863" y="21590"/>
                </a:moveTo>
                <a:lnTo>
                  <a:pt x="158797" y="21590"/>
                </a:lnTo>
                <a:lnTo>
                  <a:pt x="159897" y="20320"/>
                </a:lnTo>
                <a:lnTo>
                  <a:pt x="162318" y="17612"/>
                </a:lnTo>
                <a:lnTo>
                  <a:pt x="161980" y="17612"/>
                </a:lnTo>
                <a:lnTo>
                  <a:pt x="165017" y="20320"/>
                </a:lnTo>
                <a:lnTo>
                  <a:pt x="165863" y="21590"/>
                </a:lnTo>
                <a:close/>
              </a:path>
              <a:path w="180340" h="1065529">
                <a:moveTo>
                  <a:pt x="10154" y="1038860"/>
                </a:moveTo>
                <a:lnTo>
                  <a:pt x="7870" y="1035050"/>
                </a:lnTo>
                <a:lnTo>
                  <a:pt x="5966" y="1031240"/>
                </a:lnTo>
                <a:lnTo>
                  <a:pt x="4442" y="1028700"/>
                </a:lnTo>
                <a:lnTo>
                  <a:pt x="2919" y="1024890"/>
                </a:lnTo>
                <a:lnTo>
                  <a:pt x="1650" y="1021080"/>
                </a:lnTo>
                <a:lnTo>
                  <a:pt x="126" y="1012190"/>
                </a:lnTo>
                <a:lnTo>
                  <a:pt x="0" y="53340"/>
                </a:lnTo>
                <a:lnTo>
                  <a:pt x="1523" y="45720"/>
                </a:lnTo>
                <a:lnTo>
                  <a:pt x="2792" y="41910"/>
                </a:lnTo>
                <a:lnTo>
                  <a:pt x="5839" y="34290"/>
                </a:lnTo>
                <a:lnTo>
                  <a:pt x="7743" y="30480"/>
                </a:lnTo>
                <a:lnTo>
                  <a:pt x="10027" y="27940"/>
                </a:lnTo>
                <a:lnTo>
                  <a:pt x="13962" y="30480"/>
                </a:lnTo>
                <a:lnTo>
                  <a:pt x="19040" y="30480"/>
                </a:lnTo>
                <a:lnTo>
                  <a:pt x="15994" y="35560"/>
                </a:lnTo>
                <a:lnTo>
                  <a:pt x="14343" y="38100"/>
                </a:lnTo>
                <a:lnTo>
                  <a:pt x="13920" y="39370"/>
                </a:lnTo>
                <a:lnTo>
                  <a:pt x="8631" y="39370"/>
                </a:lnTo>
                <a:lnTo>
                  <a:pt x="13074" y="41910"/>
                </a:lnTo>
                <a:lnTo>
                  <a:pt x="11805" y="44450"/>
                </a:lnTo>
                <a:lnTo>
                  <a:pt x="10789" y="48260"/>
                </a:lnTo>
                <a:lnTo>
                  <a:pt x="10281" y="50800"/>
                </a:lnTo>
                <a:lnTo>
                  <a:pt x="5458" y="50800"/>
                </a:lnTo>
                <a:lnTo>
                  <a:pt x="10154" y="52070"/>
                </a:lnTo>
                <a:lnTo>
                  <a:pt x="9520" y="54610"/>
                </a:lnTo>
                <a:lnTo>
                  <a:pt x="9266" y="57150"/>
                </a:lnTo>
                <a:lnTo>
                  <a:pt x="9139" y="1008380"/>
                </a:lnTo>
                <a:lnTo>
                  <a:pt x="9520" y="1010920"/>
                </a:lnTo>
                <a:lnTo>
                  <a:pt x="10154" y="1014730"/>
                </a:lnTo>
                <a:lnTo>
                  <a:pt x="5458" y="1016000"/>
                </a:lnTo>
                <a:lnTo>
                  <a:pt x="10366" y="1016000"/>
                </a:lnTo>
                <a:lnTo>
                  <a:pt x="10789" y="1018540"/>
                </a:lnTo>
                <a:lnTo>
                  <a:pt x="11805" y="1021080"/>
                </a:lnTo>
                <a:lnTo>
                  <a:pt x="13201" y="1024890"/>
                </a:lnTo>
                <a:lnTo>
                  <a:pt x="8758" y="1026160"/>
                </a:lnTo>
                <a:lnTo>
                  <a:pt x="13836" y="1026160"/>
                </a:lnTo>
                <a:lnTo>
                  <a:pt x="14470" y="1027430"/>
                </a:lnTo>
                <a:lnTo>
                  <a:pt x="16120" y="1031240"/>
                </a:lnTo>
                <a:lnTo>
                  <a:pt x="19929" y="1036320"/>
                </a:lnTo>
                <a:lnTo>
                  <a:pt x="14089" y="1036320"/>
                </a:lnTo>
                <a:lnTo>
                  <a:pt x="10154" y="1038860"/>
                </a:lnTo>
                <a:close/>
              </a:path>
              <a:path w="180340" h="1065529">
                <a:moveTo>
                  <a:pt x="172125" y="30480"/>
                </a:moveTo>
                <a:lnTo>
                  <a:pt x="165905" y="30480"/>
                </a:lnTo>
                <a:lnTo>
                  <a:pt x="169840" y="27940"/>
                </a:lnTo>
                <a:lnTo>
                  <a:pt x="172125" y="30480"/>
                </a:lnTo>
                <a:close/>
              </a:path>
              <a:path w="180340" h="1065529">
                <a:moveTo>
                  <a:pt x="13074" y="41910"/>
                </a:moveTo>
                <a:lnTo>
                  <a:pt x="8631" y="39370"/>
                </a:lnTo>
                <a:lnTo>
                  <a:pt x="13920" y="39370"/>
                </a:lnTo>
                <a:lnTo>
                  <a:pt x="13074" y="41910"/>
                </a:lnTo>
                <a:close/>
              </a:path>
              <a:path w="180340" h="1065529">
                <a:moveTo>
                  <a:pt x="169967" y="52070"/>
                </a:moveTo>
                <a:lnTo>
                  <a:pt x="169333" y="48260"/>
                </a:lnTo>
                <a:lnTo>
                  <a:pt x="168317" y="44450"/>
                </a:lnTo>
                <a:lnTo>
                  <a:pt x="166921" y="41910"/>
                </a:lnTo>
                <a:lnTo>
                  <a:pt x="171363" y="39370"/>
                </a:lnTo>
                <a:lnTo>
                  <a:pt x="176060" y="39370"/>
                </a:lnTo>
                <a:lnTo>
                  <a:pt x="177076" y="41910"/>
                </a:lnTo>
                <a:lnTo>
                  <a:pt x="178345" y="45720"/>
                </a:lnTo>
                <a:lnTo>
                  <a:pt x="179361" y="50800"/>
                </a:lnTo>
                <a:lnTo>
                  <a:pt x="174664" y="50800"/>
                </a:lnTo>
                <a:lnTo>
                  <a:pt x="169967" y="52070"/>
                </a:lnTo>
                <a:close/>
              </a:path>
              <a:path w="180340" h="1065529">
                <a:moveTo>
                  <a:pt x="10154" y="52070"/>
                </a:moveTo>
                <a:lnTo>
                  <a:pt x="5458" y="50800"/>
                </a:lnTo>
                <a:lnTo>
                  <a:pt x="10281" y="50800"/>
                </a:lnTo>
                <a:lnTo>
                  <a:pt x="10154" y="52070"/>
                </a:lnTo>
                <a:close/>
              </a:path>
              <a:path w="180340" h="1065529">
                <a:moveTo>
                  <a:pt x="179107" y="1016000"/>
                </a:moveTo>
                <a:lnTo>
                  <a:pt x="174664" y="1016000"/>
                </a:lnTo>
                <a:lnTo>
                  <a:pt x="169967" y="1014730"/>
                </a:lnTo>
                <a:lnTo>
                  <a:pt x="170602" y="1010920"/>
                </a:lnTo>
                <a:lnTo>
                  <a:pt x="170856" y="1008380"/>
                </a:lnTo>
                <a:lnTo>
                  <a:pt x="170856" y="57150"/>
                </a:lnTo>
                <a:lnTo>
                  <a:pt x="170602" y="54610"/>
                </a:lnTo>
                <a:lnTo>
                  <a:pt x="169967" y="52070"/>
                </a:lnTo>
                <a:lnTo>
                  <a:pt x="174664" y="50800"/>
                </a:lnTo>
                <a:lnTo>
                  <a:pt x="179361" y="50800"/>
                </a:lnTo>
                <a:lnTo>
                  <a:pt x="179868" y="53340"/>
                </a:lnTo>
                <a:lnTo>
                  <a:pt x="180249" y="57150"/>
                </a:lnTo>
                <a:lnTo>
                  <a:pt x="180249" y="1008380"/>
                </a:lnTo>
                <a:lnTo>
                  <a:pt x="179995" y="1010920"/>
                </a:lnTo>
                <a:lnTo>
                  <a:pt x="179868" y="1012190"/>
                </a:lnTo>
                <a:lnTo>
                  <a:pt x="179107" y="1016000"/>
                </a:lnTo>
                <a:close/>
              </a:path>
              <a:path w="180340" h="1065529">
                <a:moveTo>
                  <a:pt x="10366" y="1016000"/>
                </a:moveTo>
                <a:lnTo>
                  <a:pt x="5458" y="1016000"/>
                </a:lnTo>
                <a:lnTo>
                  <a:pt x="10154" y="1014730"/>
                </a:lnTo>
                <a:lnTo>
                  <a:pt x="10366" y="1016000"/>
                </a:lnTo>
                <a:close/>
              </a:path>
              <a:path w="180340" h="1065529">
                <a:moveTo>
                  <a:pt x="176060" y="1026160"/>
                </a:moveTo>
                <a:lnTo>
                  <a:pt x="171363" y="1026160"/>
                </a:lnTo>
                <a:lnTo>
                  <a:pt x="166921" y="1024890"/>
                </a:lnTo>
                <a:lnTo>
                  <a:pt x="168190" y="1021080"/>
                </a:lnTo>
                <a:lnTo>
                  <a:pt x="169206" y="1018540"/>
                </a:lnTo>
                <a:lnTo>
                  <a:pt x="169967" y="1014730"/>
                </a:lnTo>
                <a:lnTo>
                  <a:pt x="174664" y="1016000"/>
                </a:lnTo>
                <a:lnTo>
                  <a:pt x="179107" y="1016000"/>
                </a:lnTo>
                <a:lnTo>
                  <a:pt x="178345" y="1019810"/>
                </a:lnTo>
                <a:lnTo>
                  <a:pt x="177076" y="1023620"/>
                </a:lnTo>
                <a:lnTo>
                  <a:pt x="176060" y="1026160"/>
                </a:lnTo>
                <a:close/>
              </a:path>
              <a:path w="180340" h="1065529">
                <a:moveTo>
                  <a:pt x="13836" y="1026160"/>
                </a:moveTo>
                <a:lnTo>
                  <a:pt x="8758" y="1026160"/>
                </a:lnTo>
                <a:lnTo>
                  <a:pt x="13201" y="1024890"/>
                </a:lnTo>
                <a:lnTo>
                  <a:pt x="13836" y="1026160"/>
                </a:lnTo>
                <a:close/>
              </a:path>
              <a:path w="180340" h="1065529">
                <a:moveTo>
                  <a:pt x="161726" y="1047426"/>
                </a:moveTo>
                <a:lnTo>
                  <a:pt x="147770" y="1047426"/>
                </a:lnTo>
                <a:lnTo>
                  <a:pt x="148388" y="1046480"/>
                </a:lnTo>
                <a:lnTo>
                  <a:pt x="150546" y="1046480"/>
                </a:lnTo>
                <a:lnTo>
                  <a:pt x="155623" y="1041400"/>
                </a:lnTo>
                <a:lnTo>
                  <a:pt x="158035" y="1038860"/>
                </a:lnTo>
                <a:lnTo>
                  <a:pt x="160193" y="1036320"/>
                </a:lnTo>
                <a:lnTo>
                  <a:pt x="164001" y="1029970"/>
                </a:lnTo>
                <a:lnTo>
                  <a:pt x="165651" y="1027430"/>
                </a:lnTo>
                <a:lnTo>
                  <a:pt x="166921" y="1024890"/>
                </a:lnTo>
                <a:lnTo>
                  <a:pt x="171363" y="1026160"/>
                </a:lnTo>
                <a:lnTo>
                  <a:pt x="176060" y="1026160"/>
                </a:lnTo>
                <a:lnTo>
                  <a:pt x="174029" y="1031240"/>
                </a:lnTo>
                <a:lnTo>
                  <a:pt x="172125" y="1035050"/>
                </a:lnTo>
                <a:lnTo>
                  <a:pt x="171363" y="1036320"/>
                </a:lnTo>
                <a:lnTo>
                  <a:pt x="165905" y="1036320"/>
                </a:lnTo>
                <a:lnTo>
                  <a:pt x="169840" y="1038860"/>
                </a:lnTo>
                <a:lnTo>
                  <a:pt x="167555" y="1042670"/>
                </a:lnTo>
                <a:lnTo>
                  <a:pt x="165017" y="1045210"/>
                </a:lnTo>
                <a:lnTo>
                  <a:pt x="158797" y="1045210"/>
                </a:lnTo>
                <a:lnTo>
                  <a:pt x="161726" y="1047426"/>
                </a:lnTo>
                <a:close/>
              </a:path>
              <a:path w="180340" h="1065529">
                <a:moveTo>
                  <a:pt x="17831" y="1047426"/>
                </a:moveTo>
                <a:lnTo>
                  <a:pt x="17587" y="1047426"/>
                </a:lnTo>
                <a:lnTo>
                  <a:pt x="14978" y="1045210"/>
                </a:lnTo>
                <a:lnTo>
                  <a:pt x="12439" y="1042670"/>
                </a:lnTo>
                <a:lnTo>
                  <a:pt x="10154" y="1038860"/>
                </a:lnTo>
                <a:lnTo>
                  <a:pt x="14089" y="1036320"/>
                </a:lnTo>
                <a:lnTo>
                  <a:pt x="19929" y="1036320"/>
                </a:lnTo>
                <a:lnTo>
                  <a:pt x="22086" y="1038860"/>
                </a:lnTo>
                <a:lnTo>
                  <a:pt x="26910" y="1043940"/>
                </a:lnTo>
                <a:lnTo>
                  <a:pt x="28243" y="1045210"/>
                </a:lnTo>
                <a:lnTo>
                  <a:pt x="21198" y="1045210"/>
                </a:lnTo>
                <a:lnTo>
                  <a:pt x="19427" y="1046480"/>
                </a:lnTo>
                <a:lnTo>
                  <a:pt x="17517" y="1046480"/>
                </a:lnTo>
                <a:lnTo>
                  <a:pt x="17731" y="1047124"/>
                </a:lnTo>
                <a:lnTo>
                  <a:pt x="17831" y="1047426"/>
                </a:lnTo>
                <a:close/>
              </a:path>
              <a:path w="180340" h="1065529">
                <a:moveTo>
                  <a:pt x="169840" y="1038860"/>
                </a:moveTo>
                <a:lnTo>
                  <a:pt x="165905" y="1036320"/>
                </a:lnTo>
                <a:lnTo>
                  <a:pt x="171363" y="1036320"/>
                </a:lnTo>
                <a:lnTo>
                  <a:pt x="169840" y="1038860"/>
                </a:lnTo>
                <a:close/>
              </a:path>
              <a:path w="180340" h="1065529">
                <a:moveTo>
                  <a:pt x="31856" y="1047426"/>
                </a:moveTo>
                <a:lnTo>
                  <a:pt x="18259" y="1047426"/>
                </a:lnTo>
                <a:lnTo>
                  <a:pt x="19547" y="1046480"/>
                </a:lnTo>
                <a:lnTo>
                  <a:pt x="19375" y="1046480"/>
                </a:lnTo>
                <a:lnTo>
                  <a:pt x="21198" y="1045210"/>
                </a:lnTo>
                <a:lnTo>
                  <a:pt x="28243" y="1045210"/>
                </a:lnTo>
                <a:lnTo>
                  <a:pt x="29576" y="1046480"/>
                </a:lnTo>
                <a:lnTo>
                  <a:pt x="31856" y="1047426"/>
                </a:lnTo>
                <a:close/>
              </a:path>
              <a:path w="180340" h="1065529">
                <a:moveTo>
                  <a:pt x="162111" y="1047426"/>
                </a:moveTo>
                <a:lnTo>
                  <a:pt x="161859" y="1047426"/>
                </a:lnTo>
                <a:lnTo>
                  <a:pt x="158797" y="1045210"/>
                </a:lnTo>
                <a:lnTo>
                  <a:pt x="165017" y="1045210"/>
                </a:lnTo>
                <a:lnTo>
                  <a:pt x="163522" y="1046480"/>
                </a:lnTo>
                <a:lnTo>
                  <a:pt x="161777" y="1046480"/>
                </a:lnTo>
                <a:lnTo>
                  <a:pt x="162004" y="1047124"/>
                </a:lnTo>
                <a:lnTo>
                  <a:pt x="162111" y="1047426"/>
                </a:lnTo>
                <a:close/>
              </a:path>
              <a:path w="180340" h="1065529">
                <a:moveTo>
                  <a:pt x="17919" y="1047124"/>
                </a:moveTo>
                <a:lnTo>
                  <a:pt x="17517" y="1046480"/>
                </a:lnTo>
                <a:lnTo>
                  <a:pt x="18191" y="1046480"/>
                </a:lnTo>
                <a:lnTo>
                  <a:pt x="17919" y="1047124"/>
                </a:lnTo>
                <a:close/>
              </a:path>
              <a:path w="180340" h="1065529">
                <a:moveTo>
                  <a:pt x="18108" y="1047426"/>
                </a:moveTo>
                <a:lnTo>
                  <a:pt x="17919" y="1047124"/>
                </a:lnTo>
                <a:lnTo>
                  <a:pt x="18191" y="1046480"/>
                </a:lnTo>
                <a:lnTo>
                  <a:pt x="19375" y="1046480"/>
                </a:lnTo>
                <a:lnTo>
                  <a:pt x="18108" y="1047426"/>
                </a:lnTo>
                <a:close/>
              </a:path>
              <a:path w="180340" h="1065529">
                <a:moveTo>
                  <a:pt x="27164" y="1055370"/>
                </a:moveTo>
                <a:lnTo>
                  <a:pt x="23737" y="1054100"/>
                </a:lnTo>
                <a:lnTo>
                  <a:pt x="20690" y="1051560"/>
                </a:lnTo>
                <a:lnTo>
                  <a:pt x="18108" y="1047426"/>
                </a:lnTo>
                <a:lnTo>
                  <a:pt x="19427" y="1046480"/>
                </a:lnTo>
                <a:lnTo>
                  <a:pt x="18670" y="1047124"/>
                </a:lnTo>
                <a:lnTo>
                  <a:pt x="18259" y="1047426"/>
                </a:lnTo>
                <a:lnTo>
                  <a:pt x="32215" y="1047426"/>
                </a:lnTo>
                <a:lnTo>
                  <a:pt x="35288" y="1050290"/>
                </a:lnTo>
                <a:lnTo>
                  <a:pt x="38334" y="1051560"/>
                </a:lnTo>
                <a:lnTo>
                  <a:pt x="29830" y="1051560"/>
                </a:lnTo>
                <a:lnTo>
                  <a:pt x="27164" y="1055370"/>
                </a:lnTo>
                <a:close/>
              </a:path>
              <a:path w="180340" h="1065529">
                <a:moveTo>
                  <a:pt x="151117" y="1056640"/>
                </a:moveTo>
                <a:lnTo>
                  <a:pt x="140391" y="1056640"/>
                </a:lnTo>
                <a:lnTo>
                  <a:pt x="138614" y="1052830"/>
                </a:lnTo>
                <a:lnTo>
                  <a:pt x="141787" y="1051560"/>
                </a:lnTo>
                <a:lnTo>
                  <a:pt x="144834" y="1050290"/>
                </a:lnTo>
                <a:lnTo>
                  <a:pt x="147907" y="1047426"/>
                </a:lnTo>
                <a:lnTo>
                  <a:pt x="162111" y="1047426"/>
                </a:lnTo>
                <a:lnTo>
                  <a:pt x="161777" y="1046480"/>
                </a:lnTo>
                <a:lnTo>
                  <a:pt x="163522" y="1046480"/>
                </a:lnTo>
                <a:lnTo>
                  <a:pt x="162408" y="1047426"/>
                </a:lnTo>
                <a:lnTo>
                  <a:pt x="159305" y="1050290"/>
                </a:lnTo>
                <a:lnTo>
                  <a:pt x="157781" y="1051560"/>
                </a:lnTo>
                <a:lnTo>
                  <a:pt x="150165" y="1051560"/>
                </a:lnTo>
                <a:lnTo>
                  <a:pt x="152831" y="1055370"/>
                </a:lnTo>
                <a:lnTo>
                  <a:pt x="151117" y="1056640"/>
                </a:lnTo>
                <a:close/>
              </a:path>
              <a:path w="180340" h="1065529">
                <a:moveTo>
                  <a:pt x="18108" y="1047426"/>
                </a:moveTo>
                <a:lnTo>
                  <a:pt x="17793" y="1047426"/>
                </a:lnTo>
                <a:lnTo>
                  <a:pt x="17919" y="1047124"/>
                </a:lnTo>
                <a:lnTo>
                  <a:pt x="18108" y="1047426"/>
                </a:lnTo>
                <a:close/>
              </a:path>
              <a:path w="180340" h="1065529">
                <a:moveTo>
                  <a:pt x="49505" y="1065530"/>
                </a:moveTo>
                <a:lnTo>
                  <a:pt x="27164" y="1055370"/>
                </a:lnTo>
                <a:lnTo>
                  <a:pt x="29830" y="1051560"/>
                </a:lnTo>
                <a:lnTo>
                  <a:pt x="38334" y="1051560"/>
                </a:lnTo>
                <a:lnTo>
                  <a:pt x="41508" y="1052830"/>
                </a:lnTo>
                <a:lnTo>
                  <a:pt x="39731" y="1056640"/>
                </a:lnTo>
                <a:lnTo>
                  <a:pt x="151117" y="1056640"/>
                </a:lnTo>
                <a:lnTo>
                  <a:pt x="149403" y="1057910"/>
                </a:lnTo>
                <a:lnTo>
                  <a:pt x="145849" y="1060450"/>
                </a:lnTo>
                <a:lnTo>
                  <a:pt x="50393" y="1060450"/>
                </a:lnTo>
                <a:lnTo>
                  <a:pt x="49505" y="1065530"/>
                </a:lnTo>
                <a:close/>
              </a:path>
              <a:path w="180340" h="1065529">
                <a:moveTo>
                  <a:pt x="152831" y="1055370"/>
                </a:moveTo>
                <a:lnTo>
                  <a:pt x="150165" y="1051560"/>
                </a:lnTo>
                <a:lnTo>
                  <a:pt x="157781" y="1051560"/>
                </a:lnTo>
                <a:lnTo>
                  <a:pt x="156258" y="1052830"/>
                </a:lnTo>
                <a:lnTo>
                  <a:pt x="152831" y="1055370"/>
                </a:lnTo>
                <a:close/>
              </a:path>
              <a:path w="180340" h="1065529">
                <a:moveTo>
                  <a:pt x="54709" y="1056640"/>
                </a:moveTo>
                <a:lnTo>
                  <a:pt x="39731" y="1056640"/>
                </a:lnTo>
                <a:lnTo>
                  <a:pt x="41508" y="1052830"/>
                </a:lnTo>
                <a:lnTo>
                  <a:pt x="44681" y="1054100"/>
                </a:lnTo>
                <a:lnTo>
                  <a:pt x="47981" y="1055370"/>
                </a:lnTo>
                <a:lnTo>
                  <a:pt x="54709" y="1056640"/>
                </a:lnTo>
                <a:close/>
              </a:path>
              <a:path w="180340" h="1065529">
                <a:moveTo>
                  <a:pt x="140391" y="1056640"/>
                </a:moveTo>
                <a:lnTo>
                  <a:pt x="125286" y="1056640"/>
                </a:lnTo>
                <a:lnTo>
                  <a:pt x="132140" y="1055370"/>
                </a:lnTo>
                <a:lnTo>
                  <a:pt x="135314" y="1054100"/>
                </a:lnTo>
                <a:lnTo>
                  <a:pt x="138614" y="1052830"/>
                </a:lnTo>
                <a:lnTo>
                  <a:pt x="140391" y="1056640"/>
                </a:lnTo>
                <a:close/>
              </a:path>
              <a:path w="180340" h="1065529">
                <a:moveTo>
                  <a:pt x="61564" y="1065530"/>
                </a:moveTo>
                <a:lnTo>
                  <a:pt x="49505" y="1065530"/>
                </a:lnTo>
                <a:lnTo>
                  <a:pt x="50393" y="1060450"/>
                </a:lnTo>
                <a:lnTo>
                  <a:pt x="129601" y="1060450"/>
                </a:lnTo>
                <a:lnTo>
                  <a:pt x="129824" y="1061720"/>
                </a:lnTo>
                <a:lnTo>
                  <a:pt x="61564" y="1061720"/>
                </a:lnTo>
                <a:lnTo>
                  <a:pt x="61564" y="1065530"/>
                </a:lnTo>
                <a:close/>
              </a:path>
              <a:path w="180340" h="1065529">
                <a:moveTo>
                  <a:pt x="130490" y="1065530"/>
                </a:moveTo>
                <a:lnTo>
                  <a:pt x="129601" y="1060450"/>
                </a:lnTo>
                <a:lnTo>
                  <a:pt x="145849" y="1060450"/>
                </a:lnTo>
                <a:lnTo>
                  <a:pt x="142168" y="1061720"/>
                </a:lnTo>
                <a:lnTo>
                  <a:pt x="134552" y="1064260"/>
                </a:lnTo>
                <a:lnTo>
                  <a:pt x="130490" y="1065530"/>
                </a:lnTo>
                <a:close/>
              </a:path>
              <a:path w="180340" h="1065529">
                <a:moveTo>
                  <a:pt x="118431" y="1065530"/>
                </a:moveTo>
                <a:lnTo>
                  <a:pt x="61564" y="1065530"/>
                </a:lnTo>
                <a:lnTo>
                  <a:pt x="61564" y="1061720"/>
                </a:lnTo>
                <a:lnTo>
                  <a:pt x="118431" y="1061720"/>
                </a:lnTo>
                <a:lnTo>
                  <a:pt x="118431" y="1065530"/>
                </a:lnTo>
                <a:close/>
              </a:path>
              <a:path w="180340" h="1065529">
                <a:moveTo>
                  <a:pt x="130490" y="1065530"/>
                </a:moveTo>
                <a:lnTo>
                  <a:pt x="118431" y="1065530"/>
                </a:lnTo>
                <a:lnTo>
                  <a:pt x="118431" y="1061720"/>
                </a:lnTo>
                <a:lnTo>
                  <a:pt x="129824" y="1061720"/>
                </a:lnTo>
                <a:lnTo>
                  <a:pt x="130490" y="1065530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954" y="3704647"/>
            <a:ext cx="180975" cy="1055370"/>
          </a:xfrm>
          <a:custGeom>
            <a:avLst/>
            <a:gdLst/>
            <a:ahLst/>
            <a:cxnLst/>
            <a:rect l="l" t="t" r="r" b="b"/>
            <a:pathLst>
              <a:path w="180975" h="1055370">
                <a:moveTo>
                  <a:pt x="129982" y="5080"/>
                </a:moveTo>
                <a:lnTo>
                  <a:pt x="50774" y="5080"/>
                </a:lnTo>
                <a:lnTo>
                  <a:pt x="49885" y="0"/>
                </a:lnTo>
                <a:lnTo>
                  <a:pt x="61944" y="0"/>
                </a:lnTo>
                <a:lnTo>
                  <a:pt x="61944" y="3810"/>
                </a:lnTo>
                <a:lnTo>
                  <a:pt x="130204" y="3810"/>
                </a:lnTo>
                <a:lnTo>
                  <a:pt x="129982" y="5080"/>
                </a:lnTo>
                <a:close/>
              </a:path>
              <a:path w="180975" h="1055370">
                <a:moveTo>
                  <a:pt x="118812" y="3810"/>
                </a:moveTo>
                <a:lnTo>
                  <a:pt x="61944" y="3810"/>
                </a:lnTo>
                <a:lnTo>
                  <a:pt x="61944" y="0"/>
                </a:lnTo>
                <a:lnTo>
                  <a:pt x="118812" y="0"/>
                </a:lnTo>
                <a:lnTo>
                  <a:pt x="118812" y="3810"/>
                </a:lnTo>
                <a:close/>
              </a:path>
              <a:path w="180975" h="1055370">
                <a:moveTo>
                  <a:pt x="130204" y="3810"/>
                </a:moveTo>
                <a:lnTo>
                  <a:pt x="118812" y="3810"/>
                </a:lnTo>
                <a:lnTo>
                  <a:pt x="118812" y="0"/>
                </a:lnTo>
                <a:lnTo>
                  <a:pt x="130871" y="0"/>
                </a:lnTo>
                <a:lnTo>
                  <a:pt x="130204" y="3810"/>
                </a:lnTo>
                <a:close/>
              </a:path>
              <a:path w="180975" h="1055370">
                <a:moveTo>
                  <a:pt x="146230" y="5080"/>
                </a:moveTo>
                <a:lnTo>
                  <a:pt x="129982" y="5080"/>
                </a:lnTo>
                <a:lnTo>
                  <a:pt x="130871" y="0"/>
                </a:lnTo>
                <a:lnTo>
                  <a:pt x="134933" y="1270"/>
                </a:lnTo>
                <a:lnTo>
                  <a:pt x="142549" y="3810"/>
                </a:lnTo>
                <a:lnTo>
                  <a:pt x="146230" y="5080"/>
                </a:lnTo>
                <a:close/>
              </a:path>
              <a:path w="180975" h="1055370">
                <a:moveTo>
                  <a:pt x="38588" y="13970"/>
                </a:moveTo>
                <a:lnTo>
                  <a:pt x="30083" y="13970"/>
                </a:lnTo>
                <a:lnTo>
                  <a:pt x="27418" y="10160"/>
                </a:lnTo>
                <a:lnTo>
                  <a:pt x="30845" y="7620"/>
                </a:lnTo>
                <a:lnTo>
                  <a:pt x="34399" y="6350"/>
                </a:lnTo>
                <a:lnTo>
                  <a:pt x="38080" y="3810"/>
                </a:lnTo>
                <a:lnTo>
                  <a:pt x="45697" y="1270"/>
                </a:lnTo>
                <a:lnTo>
                  <a:pt x="49758" y="1270"/>
                </a:lnTo>
                <a:lnTo>
                  <a:pt x="50774" y="5080"/>
                </a:lnTo>
                <a:lnTo>
                  <a:pt x="146230" y="5080"/>
                </a:lnTo>
                <a:lnTo>
                  <a:pt x="149911" y="7620"/>
                </a:lnTo>
                <a:lnTo>
                  <a:pt x="151561" y="8890"/>
                </a:lnTo>
                <a:lnTo>
                  <a:pt x="39984" y="8890"/>
                </a:lnTo>
                <a:lnTo>
                  <a:pt x="41761" y="12700"/>
                </a:lnTo>
                <a:lnTo>
                  <a:pt x="38588" y="13970"/>
                </a:lnTo>
                <a:close/>
              </a:path>
              <a:path w="180975" h="1055370">
                <a:moveTo>
                  <a:pt x="41761" y="12700"/>
                </a:moveTo>
                <a:lnTo>
                  <a:pt x="39984" y="8890"/>
                </a:lnTo>
                <a:lnTo>
                  <a:pt x="55090" y="8890"/>
                </a:lnTo>
                <a:lnTo>
                  <a:pt x="48235" y="10160"/>
                </a:lnTo>
                <a:lnTo>
                  <a:pt x="45062" y="11430"/>
                </a:lnTo>
                <a:lnTo>
                  <a:pt x="41761" y="12700"/>
                </a:lnTo>
                <a:close/>
              </a:path>
              <a:path w="180975" h="1055370">
                <a:moveTo>
                  <a:pt x="139122" y="12700"/>
                </a:moveTo>
                <a:lnTo>
                  <a:pt x="135948" y="11430"/>
                </a:lnTo>
                <a:lnTo>
                  <a:pt x="132648" y="10160"/>
                </a:lnTo>
                <a:lnTo>
                  <a:pt x="125793" y="8890"/>
                </a:lnTo>
                <a:lnTo>
                  <a:pt x="140899" y="8890"/>
                </a:lnTo>
                <a:lnTo>
                  <a:pt x="139122" y="12700"/>
                </a:lnTo>
                <a:close/>
              </a:path>
              <a:path w="180975" h="1055370">
                <a:moveTo>
                  <a:pt x="167428" y="40640"/>
                </a:moveTo>
                <a:lnTo>
                  <a:pt x="166032" y="38100"/>
                </a:lnTo>
                <a:lnTo>
                  <a:pt x="164509" y="35560"/>
                </a:lnTo>
                <a:lnTo>
                  <a:pt x="162605" y="31750"/>
                </a:lnTo>
                <a:lnTo>
                  <a:pt x="148134" y="17780"/>
                </a:lnTo>
                <a:lnTo>
                  <a:pt x="145341" y="15240"/>
                </a:lnTo>
                <a:lnTo>
                  <a:pt x="142295" y="13970"/>
                </a:lnTo>
                <a:lnTo>
                  <a:pt x="139122" y="12700"/>
                </a:lnTo>
                <a:lnTo>
                  <a:pt x="140899" y="8890"/>
                </a:lnTo>
                <a:lnTo>
                  <a:pt x="151561" y="8890"/>
                </a:lnTo>
                <a:lnTo>
                  <a:pt x="153212" y="10160"/>
                </a:lnTo>
                <a:lnTo>
                  <a:pt x="150546" y="13970"/>
                </a:lnTo>
                <a:lnTo>
                  <a:pt x="158162" y="13970"/>
                </a:lnTo>
                <a:lnTo>
                  <a:pt x="159685" y="15240"/>
                </a:lnTo>
                <a:lnTo>
                  <a:pt x="162478" y="17780"/>
                </a:lnTo>
                <a:lnTo>
                  <a:pt x="160891" y="19050"/>
                </a:lnTo>
                <a:lnTo>
                  <a:pt x="159178" y="20320"/>
                </a:lnTo>
                <a:lnTo>
                  <a:pt x="165397" y="20320"/>
                </a:lnTo>
                <a:lnTo>
                  <a:pt x="167936" y="22860"/>
                </a:lnTo>
                <a:lnTo>
                  <a:pt x="170221" y="26670"/>
                </a:lnTo>
                <a:lnTo>
                  <a:pt x="166286" y="29210"/>
                </a:lnTo>
                <a:lnTo>
                  <a:pt x="171744" y="29210"/>
                </a:lnTo>
                <a:lnTo>
                  <a:pt x="172506" y="30480"/>
                </a:lnTo>
                <a:lnTo>
                  <a:pt x="174410" y="34290"/>
                </a:lnTo>
                <a:lnTo>
                  <a:pt x="176441" y="39370"/>
                </a:lnTo>
                <a:lnTo>
                  <a:pt x="171871" y="39370"/>
                </a:lnTo>
                <a:lnTo>
                  <a:pt x="167428" y="40640"/>
                </a:lnTo>
                <a:close/>
              </a:path>
              <a:path w="180975" h="1055370">
                <a:moveTo>
                  <a:pt x="27291" y="21590"/>
                </a:moveTo>
                <a:lnTo>
                  <a:pt x="21452" y="21590"/>
                </a:lnTo>
                <a:lnTo>
                  <a:pt x="20309" y="20320"/>
                </a:lnTo>
                <a:lnTo>
                  <a:pt x="19252" y="19050"/>
                </a:lnTo>
                <a:lnTo>
                  <a:pt x="18151" y="17780"/>
                </a:lnTo>
                <a:lnTo>
                  <a:pt x="20944" y="15240"/>
                </a:lnTo>
                <a:lnTo>
                  <a:pt x="23990" y="12700"/>
                </a:lnTo>
                <a:lnTo>
                  <a:pt x="27418" y="10160"/>
                </a:lnTo>
                <a:lnTo>
                  <a:pt x="30083" y="13970"/>
                </a:lnTo>
                <a:lnTo>
                  <a:pt x="38588" y="13970"/>
                </a:lnTo>
                <a:lnTo>
                  <a:pt x="35542" y="15240"/>
                </a:lnTo>
                <a:lnTo>
                  <a:pt x="32749" y="17780"/>
                </a:lnTo>
                <a:lnTo>
                  <a:pt x="29829" y="19050"/>
                </a:lnTo>
                <a:lnTo>
                  <a:pt x="27291" y="21590"/>
                </a:lnTo>
                <a:close/>
              </a:path>
              <a:path w="180975" h="1055370">
                <a:moveTo>
                  <a:pt x="158162" y="13970"/>
                </a:moveTo>
                <a:lnTo>
                  <a:pt x="150546" y="13970"/>
                </a:lnTo>
                <a:lnTo>
                  <a:pt x="153212" y="10160"/>
                </a:lnTo>
                <a:lnTo>
                  <a:pt x="156639" y="12700"/>
                </a:lnTo>
                <a:lnTo>
                  <a:pt x="158162" y="13970"/>
                </a:lnTo>
                <a:close/>
              </a:path>
              <a:path w="180975" h="1055370">
                <a:moveTo>
                  <a:pt x="20182" y="29210"/>
                </a:moveTo>
                <a:lnTo>
                  <a:pt x="14343" y="29210"/>
                </a:lnTo>
                <a:lnTo>
                  <a:pt x="10408" y="26670"/>
                </a:lnTo>
                <a:lnTo>
                  <a:pt x="12693" y="24130"/>
                </a:lnTo>
                <a:lnTo>
                  <a:pt x="15232" y="20320"/>
                </a:lnTo>
                <a:lnTo>
                  <a:pt x="16692" y="19050"/>
                </a:lnTo>
                <a:lnTo>
                  <a:pt x="18024" y="17780"/>
                </a:lnTo>
                <a:lnTo>
                  <a:pt x="19167" y="19050"/>
                </a:lnTo>
                <a:lnTo>
                  <a:pt x="20352" y="20320"/>
                </a:lnTo>
                <a:lnTo>
                  <a:pt x="21452" y="21590"/>
                </a:lnTo>
                <a:lnTo>
                  <a:pt x="27291" y="21590"/>
                </a:lnTo>
                <a:lnTo>
                  <a:pt x="24752" y="24130"/>
                </a:lnTo>
                <a:lnTo>
                  <a:pt x="22340" y="26670"/>
                </a:lnTo>
                <a:lnTo>
                  <a:pt x="20182" y="29210"/>
                </a:lnTo>
                <a:close/>
              </a:path>
              <a:path w="180975" h="1055370">
                <a:moveTo>
                  <a:pt x="165397" y="20320"/>
                </a:moveTo>
                <a:lnTo>
                  <a:pt x="159178" y="20320"/>
                </a:lnTo>
                <a:lnTo>
                  <a:pt x="162478" y="17780"/>
                </a:lnTo>
                <a:lnTo>
                  <a:pt x="165397" y="20320"/>
                </a:lnTo>
                <a:close/>
              </a:path>
              <a:path w="180975" h="1055370">
                <a:moveTo>
                  <a:pt x="10535" y="1028700"/>
                </a:moveTo>
                <a:lnTo>
                  <a:pt x="8250" y="1024890"/>
                </a:lnTo>
                <a:lnTo>
                  <a:pt x="6346" y="1022350"/>
                </a:lnTo>
                <a:lnTo>
                  <a:pt x="3300" y="1014730"/>
                </a:lnTo>
                <a:lnTo>
                  <a:pt x="2031" y="1010920"/>
                </a:lnTo>
                <a:lnTo>
                  <a:pt x="1269" y="1005840"/>
                </a:lnTo>
                <a:lnTo>
                  <a:pt x="380" y="1002030"/>
                </a:lnTo>
                <a:lnTo>
                  <a:pt x="0" y="998220"/>
                </a:lnTo>
                <a:lnTo>
                  <a:pt x="0" y="57150"/>
                </a:lnTo>
                <a:lnTo>
                  <a:pt x="253" y="54610"/>
                </a:lnTo>
                <a:lnTo>
                  <a:pt x="380" y="53340"/>
                </a:lnTo>
                <a:lnTo>
                  <a:pt x="10408" y="26670"/>
                </a:lnTo>
                <a:lnTo>
                  <a:pt x="14343" y="29210"/>
                </a:lnTo>
                <a:lnTo>
                  <a:pt x="20182" y="29210"/>
                </a:lnTo>
                <a:lnTo>
                  <a:pt x="16374" y="35560"/>
                </a:lnTo>
                <a:lnTo>
                  <a:pt x="14724" y="38100"/>
                </a:lnTo>
                <a:lnTo>
                  <a:pt x="14089" y="39370"/>
                </a:lnTo>
                <a:lnTo>
                  <a:pt x="9012" y="39370"/>
                </a:lnTo>
                <a:lnTo>
                  <a:pt x="13455" y="40640"/>
                </a:lnTo>
                <a:lnTo>
                  <a:pt x="12185" y="44450"/>
                </a:lnTo>
                <a:lnTo>
                  <a:pt x="11170" y="46990"/>
                </a:lnTo>
                <a:lnTo>
                  <a:pt x="9647" y="54610"/>
                </a:lnTo>
                <a:lnTo>
                  <a:pt x="9520" y="998220"/>
                </a:lnTo>
                <a:lnTo>
                  <a:pt x="9901" y="1000760"/>
                </a:lnTo>
                <a:lnTo>
                  <a:pt x="10535" y="1004570"/>
                </a:lnTo>
                <a:lnTo>
                  <a:pt x="5839" y="1005840"/>
                </a:lnTo>
                <a:lnTo>
                  <a:pt x="10747" y="1005840"/>
                </a:lnTo>
                <a:lnTo>
                  <a:pt x="11170" y="1008380"/>
                </a:lnTo>
                <a:lnTo>
                  <a:pt x="12185" y="1010920"/>
                </a:lnTo>
                <a:lnTo>
                  <a:pt x="13582" y="1014730"/>
                </a:lnTo>
                <a:lnTo>
                  <a:pt x="9139" y="1016000"/>
                </a:lnTo>
                <a:lnTo>
                  <a:pt x="14216" y="1016000"/>
                </a:lnTo>
                <a:lnTo>
                  <a:pt x="14851" y="1017270"/>
                </a:lnTo>
                <a:lnTo>
                  <a:pt x="16501" y="1021080"/>
                </a:lnTo>
                <a:lnTo>
                  <a:pt x="20309" y="1026160"/>
                </a:lnTo>
                <a:lnTo>
                  <a:pt x="14470" y="1026160"/>
                </a:lnTo>
                <a:lnTo>
                  <a:pt x="10535" y="1028700"/>
                </a:lnTo>
                <a:close/>
              </a:path>
              <a:path w="180975" h="1055370">
                <a:moveTo>
                  <a:pt x="171744" y="29210"/>
                </a:moveTo>
                <a:lnTo>
                  <a:pt x="166286" y="29210"/>
                </a:lnTo>
                <a:lnTo>
                  <a:pt x="170221" y="26670"/>
                </a:lnTo>
                <a:lnTo>
                  <a:pt x="171744" y="29210"/>
                </a:lnTo>
                <a:close/>
              </a:path>
              <a:path w="180975" h="1055370">
                <a:moveTo>
                  <a:pt x="13455" y="40640"/>
                </a:moveTo>
                <a:lnTo>
                  <a:pt x="9012" y="39370"/>
                </a:lnTo>
                <a:lnTo>
                  <a:pt x="14089" y="39370"/>
                </a:lnTo>
                <a:lnTo>
                  <a:pt x="13455" y="40640"/>
                </a:lnTo>
                <a:close/>
              </a:path>
              <a:path w="180975" h="1055370">
                <a:moveTo>
                  <a:pt x="179741" y="1005840"/>
                </a:moveTo>
                <a:lnTo>
                  <a:pt x="175045" y="1005840"/>
                </a:lnTo>
                <a:lnTo>
                  <a:pt x="170348" y="1004570"/>
                </a:lnTo>
                <a:lnTo>
                  <a:pt x="170983" y="1000760"/>
                </a:lnTo>
                <a:lnTo>
                  <a:pt x="171363" y="998220"/>
                </a:lnTo>
                <a:lnTo>
                  <a:pt x="171237" y="57150"/>
                </a:lnTo>
                <a:lnTo>
                  <a:pt x="170983" y="54610"/>
                </a:lnTo>
                <a:lnTo>
                  <a:pt x="169713" y="46990"/>
                </a:lnTo>
                <a:lnTo>
                  <a:pt x="168698" y="44450"/>
                </a:lnTo>
                <a:lnTo>
                  <a:pt x="167428" y="40640"/>
                </a:lnTo>
                <a:lnTo>
                  <a:pt x="171871" y="39370"/>
                </a:lnTo>
                <a:lnTo>
                  <a:pt x="176441" y="39370"/>
                </a:lnTo>
                <a:lnTo>
                  <a:pt x="177456" y="41910"/>
                </a:lnTo>
                <a:lnTo>
                  <a:pt x="178599" y="44450"/>
                </a:lnTo>
                <a:lnTo>
                  <a:pt x="179487" y="49530"/>
                </a:lnTo>
                <a:lnTo>
                  <a:pt x="179741" y="49530"/>
                </a:lnTo>
                <a:lnTo>
                  <a:pt x="180503" y="53340"/>
                </a:lnTo>
                <a:lnTo>
                  <a:pt x="180884" y="57150"/>
                </a:lnTo>
                <a:lnTo>
                  <a:pt x="180884" y="998220"/>
                </a:lnTo>
                <a:lnTo>
                  <a:pt x="180630" y="1000760"/>
                </a:lnTo>
                <a:lnTo>
                  <a:pt x="180503" y="1002030"/>
                </a:lnTo>
                <a:lnTo>
                  <a:pt x="179741" y="1005840"/>
                </a:lnTo>
                <a:close/>
              </a:path>
              <a:path w="180975" h="1055370">
                <a:moveTo>
                  <a:pt x="10747" y="1005840"/>
                </a:moveTo>
                <a:lnTo>
                  <a:pt x="5839" y="1005840"/>
                </a:lnTo>
                <a:lnTo>
                  <a:pt x="10535" y="1004570"/>
                </a:lnTo>
                <a:lnTo>
                  <a:pt x="10747" y="1005840"/>
                </a:lnTo>
                <a:close/>
              </a:path>
              <a:path w="180975" h="1055370">
                <a:moveTo>
                  <a:pt x="177287" y="1016000"/>
                </a:moveTo>
                <a:lnTo>
                  <a:pt x="171871" y="1016000"/>
                </a:lnTo>
                <a:lnTo>
                  <a:pt x="167428" y="1014730"/>
                </a:lnTo>
                <a:lnTo>
                  <a:pt x="168698" y="1010920"/>
                </a:lnTo>
                <a:lnTo>
                  <a:pt x="169713" y="1008380"/>
                </a:lnTo>
                <a:lnTo>
                  <a:pt x="170348" y="1004570"/>
                </a:lnTo>
                <a:lnTo>
                  <a:pt x="175045" y="1005840"/>
                </a:lnTo>
                <a:lnTo>
                  <a:pt x="179741" y="1005840"/>
                </a:lnTo>
                <a:lnTo>
                  <a:pt x="178980" y="1009650"/>
                </a:lnTo>
                <a:lnTo>
                  <a:pt x="177837" y="1014730"/>
                </a:lnTo>
                <a:lnTo>
                  <a:pt x="177287" y="1016000"/>
                </a:lnTo>
                <a:close/>
              </a:path>
              <a:path w="180975" h="1055370">
                <a:moveTo>
                  <a:pt x="14216" y="1016000"/>
                </a:moveTo>
                <a:lnTo>
                  <a:pt x="9139" y="1016000"/>
                </a:lnTo>
                <a:lnTo>
                  <a:pt x="13582" y="1014730"/>
                </a:lnTo>
                <a:lnTo>
                  <a:pt x="14216" y="1016000"/>
                </a:lnTo>
                <a:close/>
              </a:path>
              <a:path w="180975" h="1055370">
                <a:moveTo>
                  <a:pt x="150038" y="1047750"/>
                </a:moveTo>
                <a:lnTo>
                  <a:pt x="140899" y="1047750"/>
                </a:lnTo>
                <a:lnTo>
                  <a:pt x="139122" y="1042670"/>
                </a:lnTo>
                <a:lnTo>
                  <a:pt x="142295" y="1041400"/>
                </a:lnTo>
                <a:lnTo>
                  <a:pt x="145341" y="1040130"/>
                </a:lnTo>
                <a:lnTo>
                  <a:pt x="147733" y="1037901"/>
                </a:lnTo>
                <a:lnTo>
                  <a:pt x="147863" y="1037901"/>
                </a:lnTo>
                <a:lnTo>
                  <a:pt x="148896" y="1036320"/>
                </a:lnTo>
                <a:lnTo>
                  <a:pt x="151054" y="1036320"/>
                </a:lnTo>
                <a:lnTo>
                  <a:pt x="156131" y="1031240"/>
                </a:lnTo>
                <a:lnTo>
                  <a:pt x="158543" y="1028700"/>
                </a:lnTo>
                <a:lnTo>
                  <a:pt x="160701" y="1026160"/>
                </a:lnTo>
                <a:lnTo>
                  <a:pt x="164509" y="1021080"/>
                </a:lnTo>
                <a:lnTo>
                  <a:pt x="166159" y="1017270"/>
                </a:lnTo>
                <a:lnTo>
                  <a:pt x="167428" y="1014730"/>
                </a:lnTo>
                <a:lnTo>
                  <a:pt x="171871" y="1016000"/>
                </a:lnTo>
                <a:lnTo>
                  <a:pt x="177287" y="1016000"/>
                </a:lnTo>
                <a:lnTo>
                  <a:pt x="176187" y="1018540"/>
                </a:lnTo>
                <a:lnTo>
                  <a:pt x="174664" y="1021080"/>
                </a:lnTo>
                <a:lnTo>
                  <a:pt x="172760" y="1024890"/>
                </a:lnTo>
                <a:lnTo>
                  <a:pt x="171998" y="1026160"/>
                </a:lnTo>
                <a:lnTo>
                  <a:pt x="166540" y="1026160"/>
                </a:lnTo>
                <a:lnTo>
                  <a:pt x="170475" y="1028700"/>
                </a:lnTo>
                <a:lnTo>
                  <a:pt x="168190" y="1032510"/>
                </a:lnTo>
                <a:lnTo>
                  <a:pt x="165651" y="1035050"/>
                </a:lnTo>
                <a:lnTo>
                  <a:pt x="159431" y="1035050"/>
                </a:lnTo>
                <a:lnTo>
                  <a:pt x="161122" y="1036320"/>
                </a:lnTo>
                <a:lnTo>
                  <a:pt x="162405" y="1037234"/>
                </a:lnTo>
                <a:lnTo>
                  <a:pt x="162935" y="1037234"/>
                </a:lnTo>
                <a:lnTo>
                  <a:pt x="162551" y="1037901"/>
                </a:lnTo>
                <a:lnTo>
                  <a:pt x="159939" y="1041400"/>
                </a:lnTo>
                <a:lnTo>
                  <a:pt x="150800" y="1041400"/>
                </a:lnTo>
                <a:lnTo>
                  <a:pt x="153465" y="1045210"/>
                </a:lnTo>
                <a:lnTo>
                  <a:pt x="150038" y="1047750"/>
                </a:lnTo>
                <a:close/>
              </a:path>
              <a:path w="180975" h="1055370">
                <a:moveTo>
                  <a:pt x="17906" y="1037901"/>
                </a:moveTo>
                <a:lnTo>
                  <a:pt x="17774" y="1037901"/>
                </a:lnTo>
                <a:lnTo>
                  <a:pt x="18683" y="1037234"/>
                </a:lnTo>
                <a:lnTo>
                  <a:pt x="17930" y="1037234"/>
                </a:lnTo>
                <a:lnTo>
                  <a:pt x="15359" y="1035050"/>
                </a:lnTo>
                <a:lnTo>
                  <a:pt x="12820" y="1032510"/>
                </a:lnTo>
                <a:lnTo>
                  <a:pt x="10535" y="1028700"/>
                </a:lnTo>
                <a:lnTo>
                  <a:pt x="14470" y="1026160"/>
                </a:lnTo>
                <a:lnTo>
                  <a:pt x="20309" y="1026160"/>
                </a:lnTo>
                <a:lnTo>
                  <a:pt x="22467" y="1028700"/>
                </a:lnTo>
                <a:lnTo>
                  <a:pt x="27291" y="1033780"/>
                </a:lnTo>
                <a:lnTo>
                  <a:pt x="28624" y="1035050"/>
                </a:lnTo>
                <a:lnTo>
                  <a:pt x="21579" y="1035050"/>
                </a:lnTo>
                <a:lnTo>
                  <a:pt x="19808" y="1036320"/>
                </a:lnTo>
                <a:lnTo>
                  <a:pt x="17898" y="1036320"/>
                </a:lnTo>
                <a:lnTo>
                  <a:pt x="18112" y="1036964"/>
                </a:lnTo>
                <a:lnTo>
                  <a:pt x="18202" y="1037234"/>
                </a:lnTo>
                <a:lnTo>
                  <a:pt x="17906" y="1037901"/>
                </a:lnTo>
                <a:close/>
              </a:path>
              <a:path w="180975" h="1055370">
                <a:moveTo>
                  <a:pt x="170475" y="1028700"/>
                </a:moveTo>
                <a:lnTo>
                  <a:pt x="166540" y="1026160"/>
                </a:lnTo>
                <a:lnTo>
                  <a:pt x="171998" y="1026160"/>
                </a:lnTo>
                <a:lnTo>
                  <a:pt x="170475" y="1028700"/>
                </a:lnTo>
                <a:close/>
              </a:path>
              <a:path w="180975" h="1055370">
                <a:moveTo>
                  <a:pt x="33768" y="1037901"/>
                </a:moveTo>
                <a:lnTo>
                  <a:pt x="20298" y="1037901"/>
                </a:lnTo>
                <a:lnTo>
                  <a:pt x="16857" y="1037234"/>
                </a:lnTo>
                <a:lnTo>
                  <a:pt x="18683" y="1037234"/>
                </a:lnTo>
                <a:lnTo>
                  <a:pt x="19928" y="1036320"/>
                </a:lnTo>
                <a:lnTo>
                  <a:pt x="19756" y="1036320"/>
                </a:lnTo>
                <a:lnTo>
                  <a:pt x="21579" y="1035050"/>
                </a:lnTo>
                <a:lnTo>
                  <a:pt x="28624" y="1035050"/>
                </a:lnTo>
                <a:lnTo>
                  <a:pt x="29956" y="1036320"/>
                </a:lnTo>
                <a:lnTo>
                  <a:pt x="33768" y="1037901"/>
                </a:lnTo>
                <a:close/>
              </a:path>
              <a:path w="180975" h="1055370">
                <a:moveTo>
                  <a:pt x="162937" y="1037901"/>
                </a:moveTo>
                <a:lnTo>
                  <a:pt x="162738" y="1037901"/>
                </a:lnTo>
                <a:lnTo>
                  <a:pt x="162896" y="1037234"/>
                </a:lnTo>
                <a:lnTo>
                  <a:pt x="162942" y="1036964"/>
                </a:lnTo>
                <a:lnTo>
                  <a:pt x="163113" y="1036320"/>
                </a:lnTo>
                <a:lnTo>
                  <a:pt x="161202" y="1036320"/>
                </a:lnTo>
                <a:lnTo>
                  <a:pt x="159431" y="1035050"/>
                </a:lnTo>
                <a:lnTo>
                  <a:pt x="165651" y="1035050"/>
                </a:lnTo>
                <a:lnTo>
                  <a:pt x="163080" y="1037234"/>
                </a:lnTo>
                <a:lnTo>
                  <a:pt x="163231" y="1037234"/>
                </a:lnTo>
                <a:lnTo>
                  <a:pt x="162492" y="1037901"/>
                </a:lnTo>
                <a:lnTo>
                  <a:pt x="162669" y="1037234"/>
                </a:lnTo>
                <a:lnTo>
                  <a:pt x="162937" y="1037901"/>
                </a:lnTo>
                <a:close/>
              </a:path>
              <a:path w="180975" h="1055370">
                <a:moveTo>
                  <a:pt x="18300" y="1036964"/>
                </a:moveTo>
                <a:lnTo>
                  <a:pt x="17898" y="1036320"/>
                </a:lnTo>
                <a:lnTo>
                  <a:pt x="18571" y="1036320"/>
                </a:lnTo>
                <a:lnTo>
                  <a:pt x="18300" y="1036964"/>
                </a:lnTo>
                <a:close/>
              </a:path>
              <a:path w="180975" h="1055370">
                <a:moveTo>
                  <a:pt x="18531" y="1037234"/>
                </a:moveTo>
                <a:lnTo>
                  <a:pt x="18300" y="1036964"/>
                </a:lnTo>
                <a:lnTo>
                  <a:pt x="18571" y="1036320"/>
                </a:lnTo>
                <a:lnTo>
                  <a:pt x="19756" y="1036320"/>
                </a:lnTo>
                <a:lnTo>
                  <a:pt x="18531" y="1037234"/>
                </a:lnTo>
                <a:close/>
              </a:path>
              <a:path w="180975" h="1055370">
                <a:moveTo>
                  <a:pt x="17774" y="1037901"/>
                </a:moveTo>
                <a:lnTo>
                  <a:pt x="17603" y="1037901"/>
                </a:lnTo>
                <a:lnTo>
                  <a:pt x="19808" y="1036320"/>
                </a:lnTo>
                <a:lnTo>
                  <a:pt x="19050" y="1036964"/>
                </a:lnTo>
                <a:lnTo>
                  <a:pt x="17774" y="1037901"/>
                </a:lnTo>
                <a:close/>
              </a:path>
              <a:path w="180975" h="1055370">
                <a:moveTo>
                  <a:pt x="162871" y="1037234"/>
                </a:moveTo>
                <a:lnTo>
                  <a:pt x="162669" y="1037234"/>
                </a:lnTo>
                <a:lnTo>
                  <a:pt x="162302" y="1036320"/>
                </a:lnTo>
                <a:lnTo>
                  <a:pt x="163113" y="1036320"/>
                </a:lnTo>
                <a:lnTo>
                  <a:pt x="162960" y="1036964"/>
                </a:lnTo>
                <a:lnTo>
                  <a:pt x="162871" y="1037234"/>
                </a:lnTo>
                <a:close/>
              </a:path>
              <a:path w="180975" h="1055370">
                <a:moveTo>
                  <a:pt x="18715" y="1037901"/>
                </a:moveTo>
                <a:lnTo>
                  <a:pt x="17906" y="1037901"/>
                </a:lnTo>
                <a:lnTo>
                  <a:pt x="18187" y="1037234"/>
                </a:lnTo>
                <a:lnTo>
                  <a:pt x="18300" y="1036964"/>
                </a:lnTo>
                <a:lnTo>
                  <a:pt x="18469" y="1037234"/>
                </a:lnTo>
                <a:lnTo>
                  <a:pt x="17930" y="1037234"/>
                </a:lnTo>
                <a:lnTo>
                  <a:pt x="18715" y="1037901"/>
                </a:lnTo>
                <a:close/>
              </a:path>
              <a:path w="180975" h="1055370">
                <a:moveTo>
                  <a:pt x="27545" y="1045210"/>
                </a:moveTo>
                <a:lnTo>
                  <a:pt x="24117" y="1043940"/>
                </a:lnTo>
                <a:lnTo>
                  <a:pt x="21071" y="1041400"/>
                </a:lnTo>
                <a:lnTo>
                  <a:pt x="18469" y="1037234"/>
                </a:lnTo>
                <a:lnTo>
                  <a:pt x="16735" y="1037234"/>
                </a:lnTo>
                <a:lnTo>
                  <a:pt x="20405" y="1037901"/>
                </a:lnTo>
                <a:lnTo>
                  <a:pt x="33278" y="1037901"/>
                </a:lnTo>
                <a:lnTo>
                  <a:pt x="35669" y="1040130"/>
                </a:lnTo>
                <a:lnTo>
                  <a:pt x="38715" y="1041400"/>
                </a:lnTo>
                <a:lnTo>
                  <a:pt x="30210" y="1041400"/>
                </a:lnTo>
                <a:lnTo>
                  <a:pt x="27545" y="1045210"/>
                </a:lnTo>
                <a:close/>
              </a:path>
              <a:path w="180975" h="1055370">
                <a:moveTo>
                  <a:pt x="49885" y="1055370"/>
                </a:moveTo>
                <a:lnTo>
                  <a:pt x="27545" y="1045210"/>
                </a:lnTo>
                <a:lnTo>
                  <a:pt x="30210" y="1041400"/>
                </a:lnTo>
                <a:lnTo>
                  <a:pt x="38715" y="1041400"/>
                </a:lnTo>
                <a:lnTo>
                  <a:pt x="41888" y="1042670"/>
                </a:lnTo>
                <a:lnTo>
                  <a:pt x="40111" y="1047750"/>
                </a:lnTo>
                <a:lnTo>
                  <a:pt x="129665" y="1047750"/>
                </a:lnTo>
                <a:lnTo>
                  <a:pt x="130109" y="1050290"/>
                </a:lnTo>
                <a:lnTo>
                  <a:pt x="50774" y="1050290"/>
                </a:lnTo>
                <a:lnTo>
                  <a:pt x="49885" y="1055370"/>
                </a:lnTo>
                <a:close/>
              </a:path>
              <a:path w="180975" h="1055370">
                <a:moveTo>
                  <a:pt x="153465" y="1045210"/>
                </a:moveTo>
                <a:lnTo>
                  <a:pt x="150800" y="1041400"/>
                </a:lnTo>
                <a:lnTo>
                  <a:pt x="159939" y="1041400"/>
                </a:lnTo>
                <a:lnTo>
                  <a:pt x="156893" y="1043940"/>
                </a:lnTo>
                <a:lnTo>
                  <a:pt x="153465" y="1045210"/>
                </a:lnTo>
                <a:close/>
              </a:path>
              <a:path w="180975" h="1055370">
                <a:moveTo>
                  <a:pt x="129665" y="1047750"/>
                </a:moveTo>
                <a:lnTo>
                  <a:pt x="40111" y="1047750"/>
                </a:lnTo>
                <a:lnTo>
                  <a:pt x="41888" y="1042670"/>
                </a:lnTo>
                <a:lnTo>
                  <a:pt x="45062" y="1043940"/>
                </a:lnTo>
                <a:lnTo>
                  <a:pt x="48362" y="1045210"/>
                </a:lnTo>
                <a:lnTo>
                  <a:pt x="55217" y="1046480"/>
                </a:lnTo>
                <a:lnTo>
                  <a:pt x="129443" y="1046480"/>
                </a:lnTo>
                <a:lnTo>
                  <a:pt x="129665" y="1047750"/>
                </a:lnTo>
                <a:close/>
              </a:path>
              <a:path w="180975" h="1055370">
                <a:moveTo>
                  <a:pt x="61944" y="1055370"/>
                </a:moveTo>
                <a:lnTo>
                  <a:pt x="49885" y="1055370"/>
                </a:lnTo>
                <a:lnTo>
                  <a:pt x="50774" y="1050290"/>
                </a:lnTo>
                <a:lnTo>
                  <a:pt x="130109" y="1050290"/>
                </a:lnTo>
                <a:lnTo>
                  <a:pt x="129221" y="1045210"/>
                </a:lnTo>
                <a:lnTo>
                  <a:pt x="132648" y="1045210"/>
                </a:lnTo>
                <a:lnTo>
                  <a:pt x="135948" y="1043940"/>
                </a:lnTo>
                <a:lnTo>
                  <a:pt x="139122" y="1042670"/>
                </a:lnTo>
                <a:lnTo>
                  <a:pt x="140899" y="1047750"/>
                </a:lnTo>
                <a:lnTo>
                  <a:pt x="150038" y="1047750"/>
                </a:lnTo>
                <a:lnTo>
                  <a:pt x="146484" y="1050290"/>
                </a:lnTo>
                <a:lnTo>
                  <a:pt x="142803" y="1051560"/>
                </a:lnTo>
                <a:lnTo>
                  <a:pt x="61944" y="1051560"/>
                </a:lnTo>
                <a:lnTo>
                  <a:pt x="61944" y="1055370"/>
                </a:lnTo>
                <a:close/>
              </a:path>
              <a:path w="180975" h="1055370">
                <a:moveTo>
                  <a:pt x="129443" y="1046480"/>
                </a:moveTo>
                <a:lnTo>
                  <a:pt x="125793" y="1046480"/>
                </a:lnTo>
                <a:lnTo>
                  <a:pt x="129221" y="1045210"/>
                </a:lnTo>
                <a:lnTo>
                  <a:pt x="129443" y="1046480"/>
                </a:lnTo>
                <a:close/>
              </a:path>
              <a:path w="180975" h="1055370">
                <a:moveTo>
                  <a:pt x="119066" y="1055370"/>
                </a:moveTo>
                <a:lnTo>
                  <a:pt x="61944" y="1055370"/>
                </a:lnTo>
                <a:lnTo>
                  <a:pt x="61944" y="1051560"/>
                </a:lnTo>
                <a:lnTo>
                  <a:pt x="119066" y="1051560"/>
                </a:lnTo>
                <a:lnTo>
                  <a:pt x="119066" y="1055370"/>
                </a:lnTo>
                <a:close/>
              </a:path>
              <a:path w="180975" h="1055370">
                <a:moveTo>
                  <a:pt x="131125" y="1055370"/>
                </a:moveTo>
                <a:lnTo>
                  <a:pt x="119066" y="1055370"/>
                </a:lnTo>
                <a:lnTo>
                  <a:pt x="119066" y="1051560"/>
                </a:lnTo>
                <a:lnTo>
                  <a:pt x="142803" y="1051560"/>
                </a:lnTo>
                <a:lnTo>
                  <a:pt x="135187" y="1054100"/>
                </a:lnTo>
                <a:lnTo>
                  <a:pt x="131125" y="1055370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8523" y="4894173"/>
            <a:ext cx="171450" cy="1064260"/>
          </a:xfrm>
          <a:custGeom>
            <a:avLst/>
            <a:gdLst/>
            <a:ahLst/>
            <a:cxnLst/>
            <a:rect l="l" t="t" r="r" b="b"/>
            <a:pathLst>
              <a:path w="171450" h="1064260">
                <a:moveTo>
                  <a:pt x="41761" y="12699"/>
                </a:moveTo>
                <a:lnTo>
                  <a:pt x="30083" y="12699"/>
                </a:lnTo>
                <a:lnTo>
                  <a:pt x="27418" y="8889"/>
                </a:lnTo>
                <a:lnTo>
                  <a:pt x="49758" y="0"/>
                </a:lnTo>
                <a:lnTo>
                  <a:pt x="50774" y="5079"/>
                </a:lnTo>
                <a:lnTo>
                  <a:pt x="136710" y="5079"/>
                </a:lnTo>
                <a:lnTo>
                  <a:pt x="140391" y="6349"/>
                </a:lnTo>
                <a:lnTo>
                  <a:pt x="142041" y="7619"/>
                </a:lnTo>
                <a:lnTo>
                  <a:pt x="39984" y="7619"/>
                </a:lnTo>
                <a:lnTo>
                  <a:pt x="41761" y="12699"/>
                </a:lnTo>
                <a:close/>
              </a:path>
              <a:path w="171450" h="1064260">
                <a:moveTo>
                  <a:pt x="120462" y="5079"/>
                </a:moveTo>
                <a:lnTo>
                  <a:pt x="50774" y="5079"/>
                </a:lnTo>
                <a:lnTo>
                  <a:pt x="49885" y="0"/>
                </a:lnTo>
                <a:lnTo>
                  <a:pt x="61944" y="0"/>
                </a:lnTo>
                <a:lnTo>
                  <a:pt x="61944" y="3809"/>
                </a:lnTo>
                <a:lnTo>
                  <a:pt x="120684" y="3809"/>
                </a:lnTo>
                <a:lnTo>
                  <a:pt x="120462" y="5079"/>
                </a:lnTo>
                <a:close/>
              </a:path>
              <a:path w="171450" h="1064260">
                <a:moveTo>
                  <a:pt x="109292" y="3809"/>
                </a:moveTo>
                <a:lnTo>
                  <a:pt x="61944" y="3809"/>
                </a:lnTo>
                <a:lnTo>
                  <a:pt x="61944" y="0"/>
                </a:lnTo>
                <a:lnTo>
                  <a:pt x="109292" y="0"/>
                </a:lnTo>
                <a:lnTo>
                  <a:pt x="109292" y="3809"/>
                </a:lnTo>
                <a:close/>
              </a:path>
              <a:path w="171450" h="1064260">
                <a:moveTo>
                  <a:pt x="120684" y="3809"/>
                </a:moveTo>
                <a:lnTo>
                  <a:pt x="109292" y="3809"/>
                </a:lnTo>
                <a:lnTo>
                  <a:pt x="109292" y="0"/>
                </a:lnTo>
                <a:lnTo>
                  <a:pt x="121350" y="0"/>
                </a:lnTo>
                <a:lnTo>
                  <a:pt x="120684" y="3809"/>
                </a:lnTo>
                <a:close/>
              </a:path>
              <a:path w="171450" h="1064260">
                <a:moveTo>
                  <a:pt x="136710" y="5079"/>
                </a:moveTo>
                <a:lnTo>
                  <a:pt x="120462" y="5079"/>
                </a:lnTo>
                <a:lnTo>
                  <a:pt x="121350" y="0"/>
                </a:lnTo>
                <a:lnTo>
                  <a:pt x="125412" y="0"/>
                </a:lnTo>
                <a:lnTo>
                  <a:pt x="129221" y="1269"/>
                </a:lnTo>
                <a:lnTo>
                  <a:pt x="133029" y="3809"/>
                </a:lnTo>
                <a:lnTo>
                  <a:pt x="136710" y="5079"/>
                </a:lnTo>
                <a:close/>
              </a:path>
              <a:path w="171450" h="1064260">
                <a:moveTo>
                  <a:pt x="41761" y="12699"/>
                </a:moveTo>
                <a:lnTo>
                  <a:pt x="39984" y="7619"/>
                </a:lnTo>
                <a:lnTo>
                  <a:pt x="58517" y="7619"/>
                </a:lnTo>
                <a:lnTo>
                  <a:pt x="55090" y="8889"/>
                </a:lnTo>
                <a:lnTo>
                  <a:pt x="48362" y="10159"/>
                </a:lnTo>
                <a:lnTo>
                  <a:pt x="41761" y="12699"/>
                </a:lnTo>
                <a:close/>
              </a:path>
              <a:path w="171450" h="1064260">
                <a:moveTo>
                  <a:pt x="129474" y="12699"/>
                </a:moveTo>
                <a:lnTo>
                  <a:pt x="126301" y="11429"/>
                </a:lnTo>
                <a:lnTo>
                  <a:pt x="123001" y="10159"/>
                </a:lnTo>
                <a:lnTo>
                  <a:pt x="116146" y="8889"/>
                </a:lnTo>
                <a:lnTo>
                  <a:pt x="112846" y="7619"/>
                </a:lnTo>
                <a:lnTo>
                  <a:pt x="131252" y="7619"/>
                </a:lnTo>
                <a:lnTo>
                  <a:pt x="129474" y="12699"/>
                </a:lnTo>
                <a:close/>
              </a:path>
              <a:path w="171450" h="1064260">
                <a:moveTo>
                  <a:pt x="157781" y="40639"/>
                </a:moveTo>
                <a:lnTo>
                  <a:pt x="156385" y="36829"/>
                </a:lnTo>
                <a:lnTo>
                  <a:pt x="154862" y="34289"/>
                </a:lnTo>
                <a:lnTo>
                  <a:pt x="152958" y="31749"/>
                </a:lnTo>
                <a:lnTo>
                  <a:pt x="151054" y="27939"/>
                </a:lnTo>
                <a:lnTo>
                  <a:pt x="148896" y="25399"/>
                </a:lnTo>
                <a:lnTo>
                  <a:pt x="146484" y="22859"/>
                </a:lnTo>
                <a:lnTo>
                  <a:pt x="144072" y="21589"/>
                </a:lnTo>
                <a:lnTo>
                  <a:pt x="141406" y="19049"/>
                </a:lnTo>
                <a:lnTo>
                  <a:pt x="138526" y="17730"/>
                </a:lnTo>
                <a:lnTo>
                  <a:pt x="137758" y="16509"/>
                </a:lnTo>
                <a:lnTo>
                  <a:pt x="135694" y="15239"/>
                </a:lnTo>
                <a:lnTo>
                  <a:pt x="132648" y="13969"/>
                </a:lnTo>
                <a:lnTo>
                  <a:pt x="129474" y="12699"/>
                </a:lnTo>
                <a:lnTo>
                  <a:pt x="131252" y="7619"/>
                </a:lnTo>
                <a:lnTo>
                  <a:pt x="142041" y="7619"/>
                </a:lnTo>
                <a:lnTo>
                  <a:pt x="143691" y="8889"/>
                </a:lnTo>
                <a:lnTo>
                  <a:pt x="141026" y="12699"/>
                </a:lnTo>
                <a:lnTo>
                  <a:pt x="148642" y="12699"/>
                </a:lnTo>
                <a:lnTo>
                  <a:pt x="150165" y="13969"/>
                </a:lnTo>
                <a:lnTo>
                  <a:pt x="153116" y="17730"/>
                </a:lnTo>
                <a:lnTo>
                  <a:pt x="152987" y="17730"/>
                </a:lnTo>
                <a:lnTo>
                  <a:pt x="150800" y="19049"/>
                </a:lnTo>
                <a:lnTo>
                  <a:pt x="149657" y="20319"/>
                </a:lnTo>
                <a:lnTo>
                  <a:pt x="156723" y="20319"/>
                </a:lnTo>
                <a:lnTo>
                  <a:pt x="158416" y="22859"/>
                </a:lnTo>
                <a:lnTo>
                  <a:pt x="160701" y="26669"/>
                </a:lnTo>
                <a:lnTo>
                  <a:pt x="156766" y="29209"/>
                </a:lnTo>
                <a:lnTo>
                  <a:pt x="162986" y="29209"/>
                </a:lnTo>
                <a:lnTo>
                  <a:pt x="164890" y="33019"/>
                </a:lnTo>
                <a:lnTo>
                  <a:pt x="166921" y="38099"/>
                </a:lnTo>
                <a:lnTo>
                  <a:pt x="162224" y="38099"/>
                </a:lnTo>
                <a:lnTo>
                  <a:pt x="157781" y="40639"/>
                </a:lnTo>
                <a:close/>
              </a:path>
              <a:path w="171450" h="1064260">
                <a:moveTo>
                  <a:pt x="28560" y="20319"/>
                </a:moveTo>
                <a:lnTo>
                  <a:pt x="21452" y="20319"/>
                </a:lnTo>
                <a:lnTo>
                  <a:pt x="20318" y="19049"/>
                </a:lnTo>
                <a:lnTo>
                  <a:pt x="18116" y="17730"/>
                </a:lnTo>
                <a:lnTo>
                  <a:pt x="18405" y="16509"/>
                </a:lnTo>
                <a:lnTo>
                  <a:pt x="20944" y="13969"/>
                </a:lnTo>
                <a:lnTo>
                  <a:pt x="23990" y="11429"/>
                </a:lnTo>
                <a:lnTo>
                  <a:pt x="27418" y="8889"/>
                </a:lnTo>
                <a:lnTo>
                  <a:pt x="30083" y="12699"/>
                </a:lnTo>
                <a:lnTo>
                  <a:pt x="41761" y="12699"/>
                </a:lnTo>
                <a:lnTo>
                  <a:pt x="38588" y="13969"/>
                </a:lnTo>
                <a:lnTo>
                  <a:pt x="35542" y="15239"/>
                </a:lnTo>
                <a:lnTo>
                  <a:pt x="33478" y="16509"/>
                </a:lnTo>
                <a:lnTo>
                  <a:pt x="32710" y="17730"/>
                </a:lnTo>
                <a:lnTo>
                  <a:pt x="29829" y="19049"/>
                </a:lnTo>
                <a:lnTo>
                  <a:pt x="28560" y="20319"/>
                </a:lnTo>
                <a:close/>
              </a:path>
              <a:path w="171450" h="1064260">
                <a:moveTo>
                  <a:pt x="148642" y="12699"/>
                </a:moveTo>
                <a:lnTo>
                  <a:pt x="141026" y="12699"/>
                </a:lnTo>
                <a:lnTo>
                  <a:pt x="143691" y="8889"/>
                </a:lnTo>
                <a:lnTo>
                  <a:pt x="147118" y="11429"/>
                </a:lnTo>
                <a:lnTo>
                  <a:pt x="148642" y="12699"/>
                </a:lnTo>
                <a:close/>
              </a:path>
              <a:path w="171450" h="1064260">
                <a:moveTo>
                  <a:pt x="18160" y="17730"/>
                </a:moveTo>
                <a:lnTo>
                  <a:pt x="17985" y="17730"/>
                </a:lnTo>
                <a:lnTo>
                  <a:pt x="18405" y="16509"/>
                </a:lnTo>
                <a:lnTo>
                  <a:pt x="18160" y="17730"/>
                </a:lnTo>
                <a:close/>
              </a:path>
              <a:path w="171450" h="1064260">
                <a:moveTo>
                  <a:pt x="19548" y="29209"/>
                </a:moveTo>
                <a:lnTo>
                  <a:pt x="14343" y="29209"/>
                </a:lnTo>
                <a:lnTo>
                  <a:pt x="10408" y="26669"/>
                </a:lnTo>
                <a:lnTo>
                  <a:pt x="12693" y="22859"/>
                </a:lnTo>
                <a:lnTo>
                  <a:pt x="15232" y="20319"/>
                </a:lnTo>
                <a:lnTo>
                  <a:pt x="18278" y="17730"/>
                </a:lnTo>
                <a:lnTo>
                  <a:pt x="18017" y="17730"/>
                </a:lnTo>
                <a:lnTo>
                  <a:pt x="20351" y="19049"/>
                </a:lnTo>
                <a:lnTo>
                  <a:pt x="21452" y="20319"/>
                </a:lnTo>
                <a:lnTo>
                  <a:pt x="28560" y="20319"/>
                </a:lnTo>
                <a:lnTo>
                  <a:pt x="27291" y="21589"/>
                </a:lnTo>
                <a:lnTo>
                  <a:pt x="24752" y="22859"/>
                </a:lnTo>
                <a:lnTo>
                  <a:pt x="22340" y="25399"/>
                </a:lnTo>
                <a:lnTo>
                  <a:pt x="20182" y="27939"/>
                </a:lnTo>
                <a:lnTo>
                  <a:pt x="19548" y="29209"/>
                </a:lnTo>
                <a:close/>
              </a:path>
              <a:path w="171450" h="1064260">
                <a:moveTo>
                  <a:pt x="156723" y="20319"/>
                </a:moveTo>
                <a:lnTo>
                  <a:pt x="149657" y="20319"/>
                </a:lnTo>
                <a:lnTo>
                  <a:pt x="150757" y="19049"/>
                </a:lnTo>
                <a:lnTo>
                  <a:pt x="153117" y="17730"/>
                </a:lnTo>
                <a:lnTo>
                  <a:pt x="152917" y="17730"/>
                </a:lnTo>
                <a:lnTo>
                  <a:pt x="155877" y="19049"/>
                </a:lnTo>
                <a:lnTo>
                  <a:pt x="156723" y="20319"/>
                </a:lnTo>
                <a:close/>
              </a:path>
              <a:path w="171450" h="1064260">
                <a:moveTo>
                  <a:pt x="10535" y="1037589"/>
                </a:moveTo>
                <a:lnTo>
                  <a:pt x="8250" y="1033779"/>
                </a:lnTo>
                <a:lnTo>
                  <a:pt x="6346" y="1029969"/>
                </a:lnTo>
                <a:lnTo>
                  <a:pt x="4823" y="1027429"/>
                </a:lnTo>
                <a:lnTo>
                  <a:pt x="3300" y="1023619"/>
                </a:lnTo>
                <a:lnTo>
                  <a:pt x="2157" y="1019809"/>
                </a:lnTo>
                <a:lnTo>
                  <a:pt x="1269" y="1014729"/>
                </a:lnTo>
                <a:lnTo>
                  <a:pt x="380" y="1010919"/>
                </a:lnTo>
                <a:lnTo>
                  <a:pt x="0" y="1007109"/>
                </a:lnTo>
                <a:lnTo>
                  <a:pt x="0" y="55879"/>
                </a:lnTo>
                <a:lnTo>
                  <a:pt x="253" y="53339"/>
                </a:lnTo>
                <a:lnTo>
                  <a:pt x="380" y="52069"/>
                </a:lnTo>
                <a:lnTo>
                  <a:pt x="1904" y="44449"/>
                </a:lnTo>
                <a:lnTo>
                  <a:pt x="3046" y="40639"/>
                </a:lnTo>
                <a:lnTo>
                  <a:pt x="4696" y="36829"/>
                </a:lnTo>
                <a:lnTo>
                  <a:pt x="6219" y="33019"/>
                </a:lnTo>
                <a:lnTo>
                  <a:pt x="8123" y="29209"/>
                </a:lnTo>
                <a:lnTo>
                  <a:pt x="10408" y="26669"/>
                </a:lnTo>
                <a:lnTo>
                  <a:pt x="14343" y="29209"/>
                </a:lnTo>
                <a:lnTo>
                  <a:pt x="19548" y="29209"/>
                </a:lnTo>
                <a:lnTo>
                  <a:pt x="18278" y="31749"/>
                </a:lnTo>
                <a:lnTo>
                  <a:pt x="16374" y="34289"/>
                </a:lnTo>
                <a:lnTo>
                  <a:pt x="14724" y="36829"/>
                </a:lnTo>
                <a:lnTo>
                  <a:pt x="14301" y="38099"/>
                </a:lnTo>
                <a:lnTo>
                  <a:pt x="9012" y="38099"/>
                </a:lnTo>
                <a:lnTo>
                  <a:pt x="13455" y="40639"/>
                </a:lnTo>
                <a:lnTo>
                  <a:pt x="12185" y="43179"/>
                </a:lnTo>
                <a:lnTo>
                  <a:pt x="11170" y="46989"/>
                </a:lnTo>
                <a:lnTo>
                  <a:pt x="10747" y="49529"/>
                </a:lnTo>
                <a:lnTo>
                  <a:pt x="5839" y="49529"/>
                </a:lnTo>
                <a:lnTo>
                  <a:pt x="10535" y="50799"/>
                </a:lnTo>
                <a:lnTo>
                  <a:pt x="9900" y="53339"/>
                </a:lnTo>
                <a:lnTo>
                  <a:pt x="9647" y="55879"/>
                </a:lnTo>
                <a:lnTo>
                  <a:pt x="9647" y="1007109"/>
                </a:lnTo>
                <a:lnTo>
                  <a:pt x="9900" y="1009649"/>
                </a:lnTo>
                <a:lnTo>
                  <a:pt x="11170" y="1017269"/>
                </a:lnTo>
                <a:lnTo>
                  <a:pt x="12185" y="1019809"/>
                </a:lnTo>
                <a:lnTo>
                  <a:pt x="13455" y="1023619"/>
                </a:lnTo>
                <a:lnTo>
                  <a:pt x="9012" y="1024889"/>
                </a:lnTo>
                <a:lnTo>
                  <a:pt x="14089" y="1024889"/>
                </a:lnTo>
                <a:lnTo>
                  <a:pt x="14724" y="1026159"/>
                </a:lnTo>
                <a:lnTo>
                  <a:pt x="16374" y="1029969"/>
                </a:lnTo>
                <a:lnTo>
                  <a:pt x="20182" y="1035049"/>
                </a:lnTo>
                <a:lnTo>
                  <a:pt x="14470" y="1035049"/>
                </a:lnTo>
                <a:lnTo>
                  <a:pt x="10535" y="1037589"/>
                </a:lnTo>
                <a:close/>
              </a:path>
              <a:path w="171450" h="1064260">
                <a:moveTo>
                  <a:pt x="162986" y="29209"/>
                </a:moveTo>
                <a:lnTo>
                  <a:pt x="156766" y="29209"/>
                </a:lnTo>
                <a:lnTo>
                  <a:pt x="160701" y="26669"/>
                </a:lnTo>
                <a:lnTo>
                  <a:pt x="162986" y="29209"/>
                </a:lnTo>
                <a:close/>
              </a:path>
              <a:path w="171450" h="1064260">
                <a:moveTo>
                  <a:pt x="13455" y="40639"/>
                </a:moveTo>
                <a:lnTo>
                  <a:pt x="9012" y="38099"/>
                </a:lnTo>
                <a:lnTo>
                  <a:pt x="14301" y="38099"/>
                </a:lnTo>
                <a:lnTo>
                  <a:pt x="13455" y="40639"/>
                </a:lnTo>
                <a:close/>
              </a:path>
              <a:path w="171450" h="1064260">
                <a:moveTo>
                  <a:pt x="167217" y="1024889"/>
                </a:moveTo>
                <a:lnTo>
                  <a:pt x="162224" y="1024889"/>
                </a:lnTo>
                <a:lnTo>
                  <a:pt x="157781" y="1023619"/>
                </a:lnTo>
                <a:lnTo>
                  <a:pt x="159051" y="1019809"/>
                </a:lnTo>
                <a:lnTo>
                  <a:pt x="160066" y="1015999"/>
                </a:lnTo>
                <a:lnTo>
                  <a:pt x="161335" y="1009649"/>
                </a:lnTo>
                <a:lnTo>
                  <a:pt x="161589" y="1007109"/>
                </a:lnTo>
                <a:lnTo>
                  <a:pt x="161589" y="55879"/>
                </a:lnTo>
                <a:lnTo>
                  <a:pt x="161335" y="53339"/>
                </a:lnTo>
                <a:lnTo>
                  <a:pt x="160066" y="46989"/>
                </a:lnTo>
                <a:lnTo>
                  <a:pt x="159051" y="43179"/>
                </a:lnTo>
                <a:lnTo>
                  <a:pt x="157781" y="40639"/>
                </a:lnTo>
                <a:lnTo>
                  <a:pt x="162224" y="38099"/>
                </a:lnTo>
                <a:lnTo>
                  <a:pt x="166921" y="38099"/>
                </a:lnTo>
                <a:lnTo>
                  <a:pt x="167936" y="40639"/>
                </a:lnTo>
                <a:lnTo>
                  <a:pt x="169078" y="44449"/>
                </a:lnTo>
                <a:lnTo>
                  <a:pt x="169982" y="49529"/>
                </a:lnTo>
                <a:lnTo>
                  <a:pt x="170475" y="49529"/>
                </a:lnTo>
                <a:lnTo>
                  <a:pt x="170983" y="52069"/>
                </a:lnTo>
                <a:lnTo>
                  <a:pt x="171363" y="55879"/>
                </a:lnTo>
                <a:lnTo>
                  <a:pt x="171363" y="1007109"/>
                </a:lnTo>
                <a:lnTo>
                  <a:pt x="171109" y="1009649"/>
                </a:lnTo>
                <a:lnTo>
                  <a:pt x="170983" y="1010919"/>
                </a:lnTo>
                <a:lnTo>
                  <a:pt x="169459" y="1018539"/>
                </a:lnTo>
                <a:lnTo>
                  <a:pt x="168317" y="1022349"/>
                </a:lnTo>
                <a:lnTo>
                  <a:pt x="167217" y="1024889"/>
                </a:lnTo>
                <a:close/>
              </a:path>
              <a:path w="171450" h="1064260">
                <a:moveTo>
                  <a:pt x="10535" y="50799"/>
                </a:moveTo>
                <a:lnTo>
                  <a:pt x="5839" y="49529"/>
                </a:lnTo>
                <a:lnTo>
                  <a:pt x="10747" y="49529"/>
                </a:lnTo>
                <a:lnTo>
                  <a:pt x="10535" y="50799"/>
                </a:lnTo>
                <a:close/>
              </a:path>
              <a:path w="171450" h="1064260">
                <a:moveTo>
                  <a:pt x="14089" y="1024889"/>
                </a:moveTo>
                <a:lnTo>
                  <a:pt x="9012" y="1024889"/>
                </a:lnTo>
                <a:lnTo>
                  <a:pt x="13455" y="1023619"/>
                </a:lnTo>
                <a:lnTo>
                  <a:pt x="14089" y="1024889"/>
                </a:lnTo>
                <a:close/>
              </a:path>
              <a:path w="171450" h="1064260">
                <a:moveTo>
                  <a:pt x="138870" y="1048079"/>
                </a:moveTo>
                <a:lnTo>
                  <a:pt x="137949" y="1048079"/>
                </a:lnTo>
                <a:lnTo>
                  <a:pt x="141406" y="1045209"/>
                </a:lnTo>
                <a:lnTo>
                  <a:pt x="146484" y="1040129"/>
                </a:lnTo>
                <a:lnTo>
                  <a:pt x="148896" y="1037589"/>
                </a:lnTo>
                <a:lnTo>
                  <a:pt x="151054" y="1035049"/>
                </a:lnTo>
                <a:lnTo>
                  <a:pt x="152958" y="1032509"/>
                </a:lnTo>
                <a:lnTo>
                  <a:pt x="154862" y="1028699"/>
                </a:lnTo>
                <a:lnTo>
                  <a:pt x="156512" y="1026159"/>
                </a:lnTo>
                <a:lnTo>
                  <a:pt x="157781" y="1023619"/>
                </a:lnTo>
                <a:lnTo>
                  <a:pt x="162224" y="1024889"/>
                </a:lnTo>
                <a:lnTo>
                  <a:pt x="167217" y="1024889"/>
                </a:lnTo>
                <a:lnTo>
                  <a:pt x="166667" y="1026159"/>
                </a:lnTo>
                <a:lnTo>
                  <a:pt x="165143" y="1029969"/>
                </a:lnTo>
                <a:lnTo>
                  <a:pt x="163240" y="1033779"/>
                </a:lnTo>
                <a:lnTo>
                  <a:pt x="162478" y="1035049"/>
                </a:lnTo>
                <a:lnTo>
                  <a:pt x="157020" y="1035049"/>
                </a:lnTo>
                <a:lnTo>
                  <a:pt x="160955" y="1037589"/>
                </a:lnTo>
                <a:lnTo>
                  <a:pt x="158670" y="1041399"/>
                </a:lnTo>
                <a:lnTo>
                  <a:pt x="156131" y="1043939"/>
                </a:lnTo>
                <a:lnTo>
                  <a:pt x="149911" y="1043939"/>
                </a:lnTo>
                <a:lnTo>
                  <a:pt x="153040" y="1047491"/>
                </a:lnTo>
                <a:lnTo>
                  <a:pt x="138263" y="1047491"/>
                </a:lnTo>
                <a:lnTo>
                  <a:pt x="138870" y="1048079"/>
                </a:lnTo>
                <a:close/>
              </a:path>
              <a:path w="171450" h="1064260">
                <a:moveTo>
                  <a:pt x="18191" y="1047491"/>
                </a:moveTo>
                <a:lnTo>
                  <a:pt x="17940" y="1047228"/>
                </a:lnTo>
                <a:lnTo>
                  <a:pt x="15359" y="1043939"/>
                </a:lnTo>
                <a:lnTo>
                  <a:pt x="12820" y="1041399"/>
                </a:lnTo>
                <a:lnTo>
                  <a:pt x="10535" y="1037589"/>
                </a:lnTo>
                <a:lnTo>
                  <a:pt x="14470" y="1035049"/>
                </a:lnTo>
                <a:lnTo>
                  <a:pt x="20182" y="1035049"/>
                </a:lnTo>
                <a:lnTo>
                  <a:pt x="22340" y="1037589"/>
                </a:lnTo>
                <a:lnTo>
                  <a:pt x="27164" y="1042669"/>
                </a:lnTo>
                <a:lnTo>
                  <a:pt x="28497" y="1043939"/>
                </a:lnTo>
                <a:lnTo>
                  <a:pt x="21579" y="1043939"/>
                </a:lnTo>
                <a:lnTo>
                  <a:pt x="20398" y="1045209"/>
                </a:lnTo>
                <a:lnTo>
                  <a:pt x="19928" y="1045209"/>
                </a:lnTo>
                <a:lnTo>
                  <a:pt x="18571" y="1046479"/>
                </a:lnTo>
                <a:lnTo>
                  <a:pt x="17898" y="1046479"/>
                </a:lnTo>
                <a:lnTo>
                  <a:pt x="18054" y="1047017"/>
                </a:lnTo>
                <a:lnTo>
                  <a:pt x="18115" y="1047228"/>
                </a:lnTo>
                <a:lnTo>
                  <a:pt x="18191" y="1047491"/>
                </a:lnTo>
                <a:close/>
              </a:path>
              <a:path w="171450" h="1064260">
                <a:moveTo>
                  <a:pt x="160955" y="1037589"/>
                </a:moveTo>
                <a:lnTo>
                  <a:pt x="157020" y="1035049"/>
                </a:lnTo>
                <a:lnTo>
                  <a:pt x="162478" y="1035049"/>
                </a:lnTo>
                <a:lnTo>
                  <a:pt x="160955" y="1037589"/>
                </a:lnTo>
                <a:close/>
              </a:path>
              <a:path w="171450" h="1064260">
                <a:moveTo>
                  <a:pt x="61944" y="1064259"/>
                </a:moveTo>
                <a:lnTo>
                  <a:pt x="53820" y="1064259"/>
                </a:lnTo>
                <a:lnTo>
                  <a:pt x="45950" y="1062989"/>
                </a:lnTo>
                <a:lnTo>
                  <a:pt x="42015" y="1061719"/>
                </a:lnTo>
                <a:lnTo>
                  <a:pt x="34399" y="1059179"/>
                </a:lnTo>
                <a:lnTo>
                  <a:pt x="30845" y="1056639"/>
                </a:lnTo>
                <a:lnTo>
                  <a:pt x="27545" y="1054099"/>
                </a:lnTo>
                <a:lnTo>
                  <a:pt x="24117" y="1052829"/>
                </a:lnTo>
                <a:lnTo>
                  <a:pt x="21071" y="1050289"/>
                </a:lnTo>
                <a:lnTo>
                  <a:pt x="18521" y="1047228"/>
                </a:lnTo>
                <a:lnTo>
                  <a:pt x="21579" y="1043939"/>
                </a:lnTo>
                <a:lnTo>
                  <a:pt x="28497" y="1043939"/>
                </a:lnTo>
                <a:lnTo>
                  <a:pt x="29829" y="1045209"/>
                </a:lnTo>
                <a:lnTo>
                  <a:pt x="32578" y="1047491"/>
                </a:lnTo>
                <a:lnTo>
                  <a:pt x="32954" y="1047491"/>
                </a:lnTo>
                <a:lnTo>
                  <a:pt x="32350" y="1048079"/>
                </a:lnTo>
                <a:lnTo>
                  <a:pt x="30972" y="1049019"/>
                </a:lnTo>
                <a:lnTo>
                  <a:pt x="30083" y="1050289"/>
                </a:lnTo>
                <a:lnTo>
                  <a:pt x="38588" y="1050289"/>
                </a:lnTo>
                <a:lnTo>
                  <a:pt x="41761" y="1051559"/>
                </a:lnTo>
                <a:lnTo>
                  <a:pt x="39984" y="1055369"/>
                </a:lnTo>
                <a:lnTo>
                  <a:pt x="51440" y="1055369"/>
                </a:lnTo>
                <a:lnTo>
                  <a:pt x="50774" y="1059179"/>
                </a:lnTo>
                <a:lnTo>
                  <a:pt x="136964" y="1059179"/>
                </a:lnTo>
                <a:lnTo>
                  <a:pt x="133282" y="1060449"/>
                </a:lnTo>
                <a:lnTo>
                  <a:pt x="61944" y="1060449"/>
                </a:lnTo>
                <a:lnTo>
                  <a:pt x="61944" y="1064259"/>
                </a:lnTo>
                <a:close/>
              </a:path>
              <a:path w="171450" h="1064260">
                <a:moveTo>
                  <a:pt x="153210" y="1047491"/>
                </a:moveTo>
                <a:lnTo>
                  <a:pt x="152941" y="1047228"/>
                </a:lnTo>
                <a:lnTo>
                  <a:pt x="149911" y="1043939"/>
                </a:lnTo>
                <a:lnTo>
                  <a:pt x="156131" y="1043939"/>
                </a:lnTo>
                <a:lnTo>
                  <a:pt x="154138" y="1046479"/>
                </a:lnTo>
                <a:lnTo>
                  <a:pt x="152892" y="1046479"/>
                </a:lnTo>
                <a:lnTo>
                  <a:pt x="153069" y="1047017"/>
                </a:lnTo>
                <a:lnTo>
                  <a:pt x="153127" y="1047228"/>
                </a:lnTo>
                <a:lnTo>
                  <a:pt x="153210" y="1047491"/>
                </a:lnTo>
                <a:close/>
              </a:path>
              <a:path w="171450" h="1064260">
                <a:moveTo>
                  <a:pt x="18553" y="1047228"/>
                </a:moveTo>
                <a:lnTo>
                  <a:pt x="18345" y="1047017"/>
                </a:lnTo>
                <a:lnTo>
                  <a:pt x="18571" y="1046479"/>
                </a:lnTo>
                <a:lnTo>
                  <a:pt x="19928" y="1045209"/>
                </a:lnTo>
                <a:lnTo>
                  <a:pt x="18553" y="1047228"/>
                </a:lnTo>
                <a:close/>
              </a:path>
              <a:path w="171450" h="1064260">
                <a:moveTo>
                  <a:pt x="18718" y="1047017"/>
                </a:moveTo>
                <a:lnTo>
                  <a:pt x="19928" y="1045209"/>
                </a:lnTo>
                <a:lnTo>
                  <a:pt x="20398" y="1045209"/>
                </a:lnTo>
                <a:lnTo>
                  <a:pt x="18718" y="1047017"/>
                </a:lnTo>
                <a:close/>
              </a:path>
              <a:path w="171450" h="1064260">
                <a:moveTo>
                  <a:pt x="18345" y="1047017"/>
                </a:moveTo>
                <a:lnTo>
                  <a:pt x="17898" y="1046479"/>
                </a:lnTo>
                <a:lnTo>
                  <a:pt x="18571" y="1046479"/>
                </a:lnTo>
                <a:lnTo>
                  <a:pt x="18345" y="1047017"/>
                </a:lnTo>
                <a:close/>
              </a:path>
              <a:path w="171450" h="1064260">
                <a:moveTo>
                  <a:pt x="153344" y="1047491"/>
                </a:moveTo>
                <a:lnTo>
                  <a:pt x="153138" y="1047228"/>
                </a:lnTo>
                <a:lnTo>
                  <a:pt x="152892" y="1046479"/>
                </a:lnTo>
                <a:lnTo>
                  <a:pt x="154138" y="1046479"/>
                </a:lnTo>
                <a:lnTo>
                  <a:pt x="153344" y="1047491"/>
                </a:lnTo>
                <a:close/>
              </a:path>
              <a:path w="171450" h="1064260">
                <a:moveTo>
                  <a:pt x="18277" y="1047491"/>
                </a:moveTo>
                <a:lnTo>
                  <a:pt x="18345" y="1047017"/>
                </a:lnTo>
                <a:lnTo>
                  <a:pt x="18521" y="1047228"/>
                </a:lnTo>
                <a:lnTo>
                  <a:pt x="18277" y="1047491"/>
                </a:lnTo>
                <a:close/>
              </a:path>
              <a:path w="171450" h="1064260">
                <a:moveTo>
                  <a:pt x="38588" y="1050289"/>
                </a:moveTo>
                <a:lnTo>
                  <a:pt x="30083" y="1050289"/>
                </a:lnTo>
                <a:lnTo>
                  <a:pt x="32340" y="1048079"/>
                </a:lnTo>
                <a:lnTo>
                  <a:pt x="33195" y="1047491"/>
                </a:lnTo>
                <a:lnTo>
                  <a:pt x="32240" y="1047491"/>
                </a:lnTo>
                <a:lnTo>
                  <a:pt x="35669" y="1049019"/>
                </a:lnTo>
                <a:lnTo>
                  <a:pt x="38588" y="1050289"/>
                </a:lnTo>
                <a:close/>
              </a:path>
              <a:path w="171450" h="1064260">
                <a:moveTo>
                  <a:pt x="142232" y="1055369"/>
                </a:moveTo>
                <a:lnTo>
                  <a:pt x="131252" y="1055369"/>
                </a:lnTo>
                <a:lnTo>
                  <a:pt x="129474" y="1051559"/>
                </a:lnTo>
                <a:lnTo>
                  <a:pt x="132648" y="1050289"/>
                </a:lnTo>
                <a:lnTo>
                  <a:pt x="135694" y="1049019"/>
                </a:lnTo>
                <a:lnTo>
                  <a:pt x="139107" y="1047491"/>
                </a:lnTo>
                <a:lnTo>
                  <a:pt x="138657" y="1047491"/>
                </a:lnTo>
                <a:lnTo>
                  <a:pt x="137949" y="1048079"/>
                </a:lnTo>
                <a:lnTo>
                  <a:pt x="138870" y="1048079"/>
                </a:lnTo>
                <a:lnTo>
                  <a:pt x="141153" y="1050289"/>
                </a:lnTo>
                <a:lnTo>
                  <a:pt x="148896" y="1050289"/>
                </a:lnTo>
                <a:lnTo>
                  <a:pt x="147372" y="1051559"/>
                </a:lnTo>
                <a:lnTo>
                  <a:pt x="142232" y="1055369"/>
                </a:lnTo>
                <a:close/>
              </a:path>
              <a:path w="171450" h="1064260">
                <a:moveTo>
                  <a:pt x="148896" y="1050289"/>
                </a:moveTo>
                <a:lnTo>
                  <a:pt x="141153" y="1050289"/>
                </a:lnTo>
                <a:lnTo>
                  <a:pt x="138263" y="1047491"/>
                </a:lnTo>
                <a:lnTo>
                  <a:pt x="153848" y="1047491"/>
                </a:lnTo>
                <a:lnTo>
                  <a:pt x="150419" y="1049019"/>
                </a:lnTo>
                <a:lnTo>
                  <a:pt x="148896" y="1050289"/>
                </a:lnTo>
                <a:close/>
              </a:path>
              <a:path w="171450" h="1064260">
                <a:moveTo>
                  <a:pt x="30083" y="1050289"/>
                </a:moveTo>
                <a:lnTo>
                  <a:pt x="30972" y="1049019"/>
                </a:lnTo>
                <a:lnTo>
                  <a:pt x="32340" y="1048079"/>
                </a:lnTo>
                <a:lnTo>
                  <a:pt x="30083" y="1050289"/>
                </a:lnTo>
                <a:close/>
              </a:path>
              <a:path w="171450" h="1064260">
                <a:moveTo>
                  <a:pt x="51440" y="1055369"/>
                </a:moveTo>
                <a:lnTo>
                  <a:pt x="39984" y="1055369"/>
                </a:lnTo>
                <a:lnTo>
                  <a:pt x="41761" y="1051559"/>
                </a:lnTo>
                <a:lnTo>
                  <a:pt x="44935" y="1052829"/>
                </a:lnTo>
                <a:lnTo>
                  <a:pt x="48235" y="1054099"/>
                </a:lnTo>
                <a:lnTo>
                  <a:pt x="51663" y="1054099"/>
                </a:lnTo>
                <a:lnTo>
                  <a:pt x="51440" y="1055369"/>
                </a:lnTo>
                <a:close/>
              </a:path>
              <a:path w="171450" h="1064260">
                <a:moveTo>
                  <a:pt x="136964" y="1059179"/>
                </a:moveTo>
                <a:lnTo>
                  <a:pt x="120462" y="1059179"/>
                </a:lnTo>
                <a:lnTo>
                  <a:pt x="119573" y="1054099"/>
                </a:lnTo>
                <a:lnTo>
                  <a:pt x="123001" y="1054099"/>
                </a:lnTo>
                <a:lnTo>
                  <a:pt x="126174" y="1052829"/>
                </a:lnTo>
                <a:lnTo>
                  <a:pt x="129474" y="1051559"/>
                </a:lnTo>
                <a:lnTo>
                  <a:pt x="131252" y="1055369"/>
                </a:lnTo>
                <a:lnTo>
                  <a:pt x="142232" y="1055369"/>
                </a:lnTo>
                <a:lnTo>
                  <a:pt x="140518" y="1056639"/>
                </a:lnTo>
                <a:lnTo>
                  <a:pt x="136964" y="1059179"/>
                </a:lnTo>
                <a:close/>
              </a:path>
              <a:path w="171450" h="1064260">
                <a:moveTo>
                  <a:pt x="120462" y="1059179"/>
                </a:moveTo>
                <a:lnTo>
                  <a:pt x="50774" y="1059179"/>
                </a:lnTo>
                <a:lnTo>
                  <a:pt x="51663" y="1054099"/>
                </a:lnTo>
                <a:lnTo>
                  <a:pt x="55090" y="1055369"/>
                </a:lnTo>
                <a:lnTo>
                  <a:pt x="119796" y="1055369"/>
                </a:lnTo>
                <a:lnTo>
                  <a:pt x="120462" y="1059179"/>
                </a:lnTo>
                <a:close/>
              </a:path>
              <a:path w="171450" h="1064260">
                <a:moveTo>
                  <a:pt x="119796" y="1055369"/>
                </a:moveTo>
                <a:lnTo>
                  <a:pt x="116146" y="1055369"/>
                </a:lnTo>
                <a:lnTo>
                  <a:pt x="119573" y="1054099"/>
                </a:lnTo>
                <a:lnTo>
                  <a:pt x="119796" y="1055369"/>
                </a:lnTo>
                <a:close/>
              </a:path>
              <a:path w="171450" h="1064260">
                <a:moveTo>
                  <a:pt x="109545" y="1064259"/>
                </a:moveTo>
                <a:lnTo>
                  <a:pt x="61944" y="1064259"/>
                </a:lnTo>
                <a:lnTo>
                  <a:pt x="61944" y="1060449"/>
                </a:lnTo>
                <a:lnTo>
                  <a:pt x="109545" y="1060449"/>
                </a:lnTo>
                <a:lnTo>
                  <a:pt x="109545" y="1064259"/>
                </a:lnTo>
                <a:close/>
              </a:path>
              <a:path w="171450" h="1064260">
                <a:moveTo>
                  <a:pt x="117669" y="1064259"/>
                </a:moveTo>
                <a:lnTo>
                  <a:pt x="109545" y="1064259"/>
                </a:lnTo>
                <a:lnTo>
                  <a:pt x="109545" y="1060449"/>
                </a:lnTo>
                <a:lnTo>
                  <a:pt x="133282" y="1060449"/>
                </a:lnTo>
                <a:lnTo>
                  <a:pt x="125666" y="1062989"/>
                </a:lnTo>
                <a:lnTo>
                  <a:pt x="117669" y="1064259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7158" y="486814"/>
            <a:ext cx="446532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Project</a:t>
            </a:r>
            <a:r>
              <a:rPr spc="-80" dirty="0"/>
              <a:t> </a:t>
            </a:r>
            <a:r>
              <a:rPr spc="70" dirty="0"/>
              <a:t>Methodology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61199" y="1474027"/>
            <a:ext cx="5097780" cy="8527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DataCollection</a:t>
            </a:r>
            <a:endParaRPr sz="17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IMDB</a:t>
            </a:r>
            <a:r>
              <a:rPr lang="en-US" sz="1400" spc="-1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movie</a:t>
            </a:r>
            <a:r>
              <a:rPr lang="en-US" sz="1400" spc="-1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reviews</a:t>
            </a:r>
            <a:r>
              <a:rPr lang="en-US" sz="1400" spc="-1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dataset</a:t>
            </a:r>
            <a:r>
              <a:rPr sz="1400" spc="-4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with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positive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and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negative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labels.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6873" y="2673587"/>
            <a:ext cx="4968240" cy="647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Preprocessing</a:t>
            </a:r>
            <a:endParaRPr sz="17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Cleaning,lowercasing,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stopword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removal,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and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tokenization.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8231" y="5063187"/>
            <a:ext cx="4589780" cy="8527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2B2925"/>
                </a:solidFill>
                <a:latin typeface="Gill Sans MT"/>
                <a:cs typeface="Gill Sans MT"/>
              </a:rPr>
              <a:t>Model</a:t>
            </a:r>
            <a:r>
              <a:rPr sz="1750" b="1" spc="15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Training</a:t>
            </a:r>
            <a:endParaRPr sz="17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Logistic</a:t>
            </a:r>
            <a:r>
              <a:rPr lang="en-US"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Regression</a:t>
            </a:r>
            <a:r>
              <a:rPr lang="en-US"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classifier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with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70" dirty="0">
                <a:solidFill>
                  <a:srgbClr val="2B2925"/>
                </a:solidFill>
                <a:latin typeface="Lucida Sans"/>
                <a:cs typeface="Lucida Sans"/>
              </a:rPr>
              <a:t>80/20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 train-</a:t>
            </a:r>
            <a:r>
              <a:rPr sz="1400" dirty="0">
                <a:solidFill>
                  <a:srgbClr val="2B2925"/>
                </a:solidFill>
                <a:latin typeface="Lucida Sans"/>
                <a:cs typeface="Lucida Sans"/>
              </a:rPr>
              <a:t>test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 split.</a:t>
            </a:r>
            <a:endParaRPr sz="1400" dirty="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2547" y="3863626"/>
            <a:ext cx="4762500" cy="8527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2B2925"/>
                </a:solidFill>
                <a:latin typeface="Gill Sans MT"/>
                <a:cs typeface="Gill Sans MT"/>
              </a:rPr>
              <a:t>Feature</a:t>
            </a:r>
            <a:r>
              <a:rPr sz="1750" b="1" spc="-110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Extraction</a:t>
            </a:r>
            <a:endParaRPr sz="17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80" dirty="0">
                <a:solidFill>
                  <a:srgbClr val="2B2925"/>
                </a:solidFill>
                <a:latin typeface="Lucida Sans"/>
                <a:cs typeface="Lucida Sans"/>
              </a:rPr>
              <a:t>TF-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IDF</a:t>
            </a:r>
            <a:r>
              <a:rPr lang="en-US"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 err="1">
                <a:solidFill>
                  <a:srgbClr val="2B2925"/>
                </a:solidFill>
                <a:latin typeface="Lucida Sans"/>
                <a:cs typeface="Lucida Sans"/>
              </a:rPr>
              <a:t>vectorizationto</a:t>
            </a:r>
            <a:r>
              <a:rPr lang="en-US" sz="1400" spc="-25" dirty="0" err="1">
                <a:solidFill>
                  <a:srgbClr val="2B2925"/>
                </a:solidFill>
                <a:latin typeface="Lucida Sans"/>
                <a:cs typeface="Lucida Sans"/>
              </a:rPr>
              <a:t>n</a:t>
            </a:r>
            <a:r>
              <a:rPr lang="en-US"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convert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 text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to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numerical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features.</a:t>
            </a:r>
            <a:endParaRPr sz="1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11" y="9524"/>
            <a:ext cx="4286046" cy="64290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04" y="4898713"/>
            <a:ext cx="400140" cy="3522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041" y="1367877"/>
            <a:ext cx="352458" cy="3525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011" y="2695485"/>
            <a:ext cx="352408" cy="3999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011" y="3815686"/>
            <a:ext cx="352280" cy="3524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7433" y="606043"/>
            <a:ext cx="3622675" cy="5041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100" spc="50" dirty="0"/>
              <a:t>Technologies</a:t>
            </a:r>
            <a:r>
              <a:rPr sz="3100" spc="-80" dirty="0"/>
              <a:t> </a:t>
            </a:r>
            <a:r>
              <a:rPr sz="3100" spc="35" dirty="0"/>
              <a:t>Used</a:t>
            </a:r>
            <a:endParaRPr sz="3100"/>
          </a:p>
        </p:txBody>
      </p:sp>
      <p:sp>
        <p:nvSpPr>
          <p:cNvPr id="8" name="object 8"/>
          <p:cNvSpPr txBox="1"/>
          <p:nvPr/>
        </p:nvSpPr>
        <p:spPr>
          <a:xfrm>
            <a:off x="1205404" y="1421344"/>
            <a:ext cx="5076825" cy="208903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-10" dirty="0">
                <a:solidFill>
                  <a:srgbClr val="2B2925"/>
                </a:solidFill>
                <a:latin typeface="Gill Sans MT"/>
                <a:cs typeface="Gill Sans MT"/>
              </a:rPr>
              <a:t>Python</a:t>
            </a:r>
            <a:endParaRPr sz="1550" dirty="0">
              <a:latin typeface="Gill Sans MT"/>
              <a:cs typeface="Gill Sans MT"/>
            </a:endParaRPr>
          </a:p>
          <a:p>
            <a:pPr marL="12700" marR="1003935">
              <a:lnSpc>
                <a:spcPct val="135000"/>
              </a:lnSpc>
              <a:spcBef>
                <a:spcPts val="555"/>
              </a:spcBef>
            </a:pP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Core</a:t>
            </a:r>
            <a:r>
              <a:rPr lang="en-US"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programming</a:t>
            </a:r>
            <a:r>
              <a:rPr lang="en-US"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language</a:t>
            </a:r>
            <a:r>
              <a:rPr lang="en-US"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for</a:t>
            </a:r>
            <a:r>
              <a:rPr lang="en-US"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model</a:t>
            </a:r>
            <a:r>
              <a:rPr lang="en-US"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development</a:t>
            </a:r>
            <a:r>
              <a:rPr sz="1250" spc="22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B2925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2B2925"/>
                </a:solidFill>
                <a:latin typeface="Verdana"/>
                <a:cs typeface="Verdana"/>
              </a:rPr>
              <a:t>implementation.</a:t>
            </a:r>
            <a:endParaRPr sz="1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b="1" spc="-20" dirty="0">
                <a:solidFill>
                  <a:srgbClr val="2B2925"/>
                </a:solidFill>
                <a:latin typeface="Gill Sans MT"/>
                <a:cs typeface="Gill Sans MT"/>
              </a:rPr>
              <a:t>NLTK</a:t>
            </a:r>
            <a:endParaRPr sz="15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250" spc="-45" dirty="0">
                <a:solidFill>
                  <a:srgbClr val="2B2925"/>
                </a:solidFill>
                <a:latin typeface="Verdana"/>
                <a:cs typeface="Verdana"/>
              </a:rPr>
              <a:t>Natural</a:t>
            </a:r>
            <a:r>
              <a:rPr lang="en-US" sz="125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2B2925"/>
                </a:solidFill>
                <a:latin typeface="Verdana"/>
                <a:cs typeface="Verdana"/>
              </a:rPr>
              <a:t>Language</a:t>
            </a:r>
            <a:r>
              <a:rPr sz="125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35" dirty="0">
                <a:solidFill>
                  <a:srgbClr val="2B2925"/>
                </a:solidFill>
                <a:latin typeface="Verdana"/>
                <a:cs typeface="Verdana"/>
              </a:rPr>
              <a:t>Toolkit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B2925"/>
                </a:solidFill>
                <a:latin typeface="Verdana"/>
                <a:cs typeface="Verdana"/>
              </a:rPr>
              <a:t>for</a:t>
            </a:r>
            <a:r>
              <a:rPr sz="125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2B2925"/>
                </a:solidFill>
                <a:latin typeface="Verdana"/>
                <a:cs typeface="Verdana"/>
              </a:rPr>
              <a:t>text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2B2925"/>
                </a:solidFill>
                <a:latin typeface="Verdana"/>
                <a:cs typeface="Verdana"/>
              </a:rPr>
              <a:t>processing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2B2925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2B2925"/>
                </a:solidFill>
                <a:latin typeface="Verdana"/>
                <a:cs typeface="Verdana"/>
              </a:rPr>
              <a:t>linguistic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B2925"/>
                </a:solidFill>
                <a:latin typeface="Verdana"/>
                <a:cs typeface="Verdana"/>
              </a:rPr>
              <a:t>analysis.</a:t>
            </a:r>
            <a:endParaRPr sz="12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5404" y="3861102"/>
            <a:ext cx="4362450" cy="77970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dirty="0">
                <a:solidFill>
                  <a:srgbClr val="2B2925"/>
                </a:solidFill>
                <a:latin typeface="Gill Sans MT"/>
                <a:cs typeface="Gill Sans MT"/>
              </a:rPr>
              <a:t>Scikit-</a:t>
            </a:r>
            <a:r>
              <a:rPr sz="1550" b="1" spc="-20" dirty="0">
                <a:solidFill>
                  <a:srgbClr val="2B2925"/>
                </a:solidFill>
                <a:latin typeface="Gill Sans MT"/>
                <a:cs typeface="Gill Sans MT"/>
              </a:rPr>
              <a:t>learn</a:t>
            </a:r>
            <a:endParaRPr sz="155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50" spc="-40" dirty="0">
                <a:solidFill>
                  <a:srgbClr val="2B2925"/>
                </a:solidFill>
                <a:latin typeface="Verdana"/>
                <a:cs typeface="Verdana"/>
              </a:rPr>
              <a:t>Machine</a:t>
            </a:r>
            <a:r>
              <a:rPr lang="en-US" sz="1250" spc="-4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2B2925"/>
                </a:solidFill>
                <a:latin typeface="Verdana"/>
                <a:cs typeface="Verdana"/>
              </a:rPr>
              <a:t>learning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 library</a:t>
            </a:r>
            <a:r>
              <a:rPr sz="125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B2925"/>
                </a:solidFill>
                <a:latin typeface="Verdana"/>
                <a:cs typeface="Verdana"/>
              </a:rPr>
              <a:t>for</a:t>
            </a:r>
            <a:r>
              <a:rPr sz="125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model </a:t>
            </a:r>
            <a:r>
              <a:rPr sz="1250" spc="-55" dirty="0">
                <a:solidFill>
                  <a:srgbClr val="2B2925"/>
                </a:solidFill>
                <a:latin typeface="Verdana"/>
                <a:cs typeface="Verdana"/>
              </a:rPr>
              <a:t>training</a:t>
            </a:r>
            <a:r>
              <a:rPr sz="125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2B2925"/>
                </a:solidFill>
                <a:latin typeface="Verdana"/>
                <a:cs typeface="Verdana"/>
              </a:rPr>
              <a:t>and</a:t>
            </a:r>
            <a:r>
              <a:rPr sz="1250" spc="-4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B2925"/>
                </a:solidFill>
                <a:latin typeface="Verdana"/>
                <a:cs typeface="Verdana"/>
              </a:rPr>
              <a:t>evaluation.</a:t>
            </a:r>
            <a:endParaRPr sz="12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5404" y="4952040"/>
            <a:ext cx="4749800" cy="8608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b="1" spc="-10" dirty="0">
                <a:solidFill>
                  <a:srgbClr val="2B2925"/>
                </a:solidFill>
                <a:latin typeface="Gill Sans MT"/>
                <a:cs typeface="Gill Sans MT"/>
              </a:rPr>
              <a:t>Streamlit</a:t>
            </a:r>
            <a:endParaRPr sz="1550" dirty="0">
              <a:latin typeface="Gill Sans MT"/>
              <a:cs typeface="Gill Sans MT"/>
            </a:endParaRPr>
          </a:p>
          <a:p>
            <a:pPr marL="19050" marR="5080" indent="-6985">
              <a:lnSpc>
                <a:spcPct val="159300"/>
              </a:lnSpc>
              <a:spcBef>
                <a:spcPts val="254"/>
              </a:spcBef>
            </a:pPr>
            <a:r>
              <a:rPr sz="1250" spc="-35" dirty="0">
                <a:solidFill>
                  <a:srgbClr val="2B2925"/>
                </a:solidFill>
                <a:latin typeface="Verdana"/>
                <a:cs typeface="Verdana"/>
              </a:rPr>
              <a:t>Web</a:t>
            </a:r>
            <a:r>
              <a:rPr lang="en-US" sz="1250" spc="-3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35" dirty="0">
                <a:solidFill>
                  <a:srgbClr val="2B2925"/>
                </a:solidFill>
                <a:latin typeface="Verdana"/>
                <a:cs typeface="Verdana"/>
              </a:rPr>
              <a:t>application</a:t>
            </a:r>
            <a:r>
              <a:rPr sz="1250" spc="-55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framework </a:t>
            </a:r>
            <a:r>
              <a:rPr sz="1250" spc="-25" dirty="0">
                <a:solidFill>
                  <a:srgbClr val="2B2925"/>
                </a:solidFill>
                <a:latin typeface="Verdana"/>
                <a:cs typeface="Verdana"/>
              </a:rPr>
              <a:t>for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2B2925"/>
                </a:solidFill>
                <a:latin typeface="Verdana"/>
                <a:cs typeface="Verdana"/>
              </a:rPr>
              <a:t>interactive</a:t>
            </a:r>
            <a:r>
              <a:rPr sz="1250" spc="-50" dirty="0">
                <a:solidFill>
                  <a:srgbClr val="2B2925"/>
                </a:solidFill>
                <a:latin typeface="Verdana"/>
                <a:cs typeface="Verdana"/>
              </a:rPr>
              <a:t> </a:t>
            </a:r>
            <a:r>
              <a:rPr sz="1250" spc="-55" dirty="0">
                <a:solidFill>
                  <a:srgbClr val="2B2925"/>
                </a:solidFill>
                <a:latin typeface="Verdana"/>
                <a:cs typeface="Verdana"/>
              </a:rPr>
              <a:t>sentiment </a:t>
            </a:r>
            <a:r>
              <a:rPr sz="1250" spc="-10" dirty="0">
                <a:solidFill>
                  <a:srgbClr val="2B2925"/>
                </a:solidFill>
                <a:latin typeface="Verdana"/>
                <a:cs typeface="Verdana"/>
              </a:rPr>
              <a:t>prediction interface.</a:t>
            </a:r>
            <a:endParaRPr sz="12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E8805-566F-0ABA-AC7F-B3BBAF86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" y="165182"/>
            <a:ext cx="11430000" cy="612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1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"/>
            <a:ext cx="4286047" cy="642907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99733" y="1670497"/>
            <a:ext cx="897255" cy="3916045"/>
            <a:chOff x="4899733" y="1670497"/>
            <a:chExt cx="897255" cy="3916045"/>
          </a:xfrm>
        </p:grpSpPr>
        <p:sp>
          <p:nvSpPr>
            <p:cNvPr id="4" name="object 4"/>
            <p:cNvSpPr/>
            <p:nvPr/>
          </p:nvSpPr>
          <p:spPr>
            <a:xfrm>
              <a:off x="4899796" y="1670497"/>
              <a:ext cx="897255" cy="1316355"/>
            </a:xfrm>
            <a:custGeom>
              <a:avLst/>
              <a:gdLst/>
              <a:ahLst/>
              <a:cxnLst/>
              <a:rect l="l" t="t" r="r" b="b"/>
              <a:pathLst>
                <a:path w="897254" h="1316355">
                  <a:moveTo>
                    <a:pt x="449114" y="1315784"/>
                  </a:moveTo>
                  <a:lnTo>
                    <a:pt x="447590" y="1315784"/>
                  </a:lnTo>
                  <a:lnTo>
                    <a:pt x="1163" y="1137163"/>
                  </a:lnTo>
                  <a:lnTo>
                    <a:pt x="79" y="1135427"/>
                  </a:lnTo>
                  <a:lnTo>
                    <a:pt x="0" y="3936"/>
                  </a:lnTo>
                  <a:lnTo>
                    <a:pt x="825" y="2285"/>
                  </a:lnTo>
                  <a:lnTo>
                    <a:pt x="4063" y="127"/>
                  </a:lnTo>
                  <a:lnTo>
                    <a:pt x="4825" y="127"/>
                  </a:lnTo>
                  <a:lnTo>
                    <a:pt x="5778" y="0"/>
                  </a:lnTo>
                  <a:lnTo>
                    <a:pt x="7556" y="761"/>
                  </a:lnTo>
                  <a:lnTo>
                    <a:pt x="20253" y="5841"/>
                  </a:lnTo>
                  <a:lnTo>
                    <a:pt x="5270" y="5841"/>
                  </a:lnTo>
                  <a:lnTo>
                    <a:pt x="3238" y="10921"/>
                  </a:lnTo>
                  <a:lnTo>
                    <a:pt x="10859" y="13971"/>
                  </a:lnTo>
                  <a:lnTo>
                    <a:pt x="10857" y="1127833"/>
                  </a:lnTo>
                  <a:lnTo>
                    <a:pt x="7429" y="1127833"/>
                  </a:lnTo>
                  <a:lnTo>
                    <a:pt x="5397" y="1132913"/>
                  </a:lnTo>
                  <a:lnTo>
                    <a:pt x="20447" y="1132913"/>
                  </a:lnTo>
                  <a:lnTo>
                    <a:pt x="448352" y="1304050"/>
                  </a:lnTo>
                  <a:lnTo>
                    <a:pt x="446320" y="1304863"/>
                  </a:lnTo>
                  <a:lnTo>
                    <a:pt x="448352" y="1309943"/>
                  </a:lnTo>
                  <a:lnTo>
                    <a:pt x="463714" y="1309943"/>
                  </a:lnTo>
                  <a:lnTo>
                    <a:pt x="449114" y="1315784"/>
                  </a:lnTo>
                  <a:close/>
                </a:path>
                <a:path w="897254" h="1316355">
                  <a:moveTo>
                    <a:pt x="463393" y="182998"/>
                  </a:moveTo>
                  <a:lnTo>
                    <a:pt x="448352" y="182998"/>
                  </a:lnTo>
                  <a:lnTo>
                    <a:pt x="450384" y="177918"/>
                  </a:lnTo>
                  <a:lnTo>
                    <a:pt x="448351" y="177105"/>
                  </a:lnTo>
                  <a:lnTo>
                    <a:pt x="889275" y="634"/>
                  </a:lnTo>
                  <a:lnTo>
                    <a:pt x="890926" y="0"/>
                  </a:lnTo>
                  <a:lnTo>
                    <a:pt x="892957" y="127"/>
                  </a:lnTo>
                  <a:lnTo>
                    <a:pt x="896005" y="2158"/>
                  </a:lnTo>
                  <a:lnTo>
                    <a:pt x="896895" y="3936"/>
                  </a:lnTo>
                  <a:lnTo>
                    <a:pt x="896895" y="5841"/>
                  </a:lnTo>
                  <a:lnTo>
                    <a:pt x="885719" y="5841"/>
                  </a:lnTo>
                  <a:lnTo>
                    <a:pt x="885719" y="13971"/>
                  </a:lnTo>
                  <a:lnTo>
                    <a:pt x="463393" y="182998"/>
                  </a:lnTo>
                  <a:close/>
                </a:path>
                <a:path w="897254" h="1316355">
                  <a:moveTo>
                    <a:pt x="10857" y="13971"/>
                  </a:moveTo>
                  <a:lnTo>
                    <a:pt x="3238" y="10921"/>
                  </a:lnTo>
                  <a:lnTo>
                    <a:pt x="5270" y="5841"/>
                  </a:lnTo>
                  <a:lnTo>
                    <a:pt x="10857" y="5841"/>
                  </a:lnTo>
                  <a:lnTo>
                    <a:pt x="10857" y="13971"/>
                  </a:lnTo>
                  <a:close/>
                </a:path>
                <a:path w="897254" h="1316355">
                  <a:moveTo>
                    <a:pt x="449114" y="188713"/>
                  </a:moveTo>
                  <a:lnTo>
                    <a:pt x="447590" y="188713"/>
                  </a:lnTo>
                  <a:lnTo>
                    <a:pt x="10859" y="13971"/>
                  </a:lnTo>
                  <a:lnTo>
                    <a:pt x="10857" y="5841"/>
                  </a:lnTo>
                  <a:lnTo>
                    <a:pt x="20253" y="5841"/>
                  </a:lnTo>
                  <a:lnTo>
                    <a:pt x="448351" y="177105"/>
                  </a:lnTo>
                  <a:lnTo>
                    <a:pt x="446320" y="177918"/>
                  </a:lnTo>
                  <a:lnTo>
                    <a:pt x="448352" y="182998"/>
                  </a:lnTo>
                  <a:lnTo>
                    <a:pt x="463393" y="182998"/>
                  </a:lnTo>
                  <a:lnTo>
                    <a:pt x="449114" y="188713"/>
                  </a:lnTo>
                  <a:close/>
                </a:path>
                <a:path w="897254" h="1316355">
                  <a:moveTo>
                    <a:pt x="885719" y="13971"/>
                  </a:moveTo>
                  <a:lnTo>
                    <a:pt x="885719" y="5841"/>
                  </a:lnTo>
                  <a:lnTo>
                    <a:pt x="891307" y="5841"/>
                  </a:lnTo>
                  <a:lnTo>
                    <a:pt x="893338" y="10921"/>
                  </a:lnTo>
                  <a:lnTo>
                    <a:pt x="885719" y="13971"/>
                  </a:lnTo>
                  <a:close/>
                </a:path>
                <a:path w="897254" h="1316355">
                  <a:moveTo>
                    <a:pt x="891357" y="1132913"/>
                  </a:moveTo>
                  <a:lnTo>
                    <a:pt x="885719" y="1132913"/>
                  </a:lnTo>
                  <a:lnTo>
                    <a:pt x="885719" y="13971"/>
                  </a:lnTo>
                  <a:lnTo>
                    <a:pt x="893338" y="10921"/>
                  </a:lnTo>
                  <a:lnTo>
                    <a:pt x="891307" y="5841"/>
                  </a:lnTo>
                  <a:lnTo>
                    <a:pt x="896895" y="5841"/>
                  </a:lnTo>
                  <a:lnTo>
                    <a:pt x="896895" y="1127833"/>
                  </a:lnTo>
                  <a:lnTo>
                    <a:pt x="888958" y="1127833"/>
                  </a:lnTo>
                  <a:lnTo>
                    <a:pt x="885846" y="1129077"/>
                  </a:lnTo>
                  <a:lnTo>
                    <a:pt x="889823" y="1129077"/>
                  </a:lnTo>
                  <a:lnTo>
                    <a:pt x="891357" y="1132913"/>
                  </a:lnTo>
                  <a:close/>
                </a:path>
                <a:path w="897254" h="1316355">
                  <a:moveTo>
                    <a:pt x="448352" y="182998"/>
                  </a:moveTo>
                  <a:lnTo>
                    <a:pt x="446320" y="177918"/>
                  </a:lnTo>
                  <a:lnTo>
                    <a:pt x="448351" y="177105"/>
                  </a:lnTo>
                  <a:lnTo>
                    <a:pt x="450384" y="177918"/>
                  </a:lnTo>
                  <a:lnTo>
                    <a:pt x="448352" y="182998"/>
                  </a:lnTo>
                  <a:close/>
                </a:path>
                <a:path w="897254" h="1316355">
                  <a:moveTo>
                    <a:pt x="10857" y="1132913"/>
                  </a:moveTo>
                  <a:lnTo>
                    <a:pt x="5397" y="1132913"/>
                  </a:lnTo>
                  <a:lnTo>
                    <a:pt x="7429" y="1127833"/>
                  </a:lnTo>
                  <a:lnTo>
                    <a:pt x="7746" y="1127833"/>
                  </a:lnTo>
                  <a:lnTo>
                    <a:pt x="10857" y="1129077"/>
                  </a:lnTo>
                  <a:lnTo>
                    <a:pt x="10857" y="1132913"/>
                  </a:lnTo>
                  <a:close/>
                </a:path>
                <a:path w="897254" h="1316355">
                  <a:moveTo>
                    <a:pt x="10857" y="1129077"/>
                  </a:moveTo>
                  <a:lnTo>
                    <a:pt x="7746" y="1127833"/>
                  </a:lnTo>
                  <a:lnTo>
                    <a:pt x="10857" y="1127833"/>
                  </a:lnTo>
                  <a:lnTo>
                    <a:pt x="10857" y="1129077"/>
                  </a:lnTo>
                  <a:close/>
                </a:path>
                <a:path w="897254" h="1316355">
                  <a:moveTo>
                    <a:pt x="463714" y="1309943"/>
                  </a:moveTo>
                  <a:lnTo>
                    <a:pt x="448352" y="1309943"/>
                  </a:lnTo>
                  <a:lnTo>
                    <a:pt x="450384" y="1304863"/>
                  </a:lnTo>
                  <a:lnTo>
                    <a:pt x="448352" y="1304050"/>
                  </a:lnTo>
                  <a:lnTo>
                    <a:pt x="888958" y="1127833"/>
                  </a:lnTo>
                  <a:lnTo>
                    <a:pt x="889326" y="1127833"/>
                  </a:lnTo>
                  <a:lnTo>
                    <a:pt x="889823" y="1129077"/>
                  </a:lnTo>
                  <a:lnTo>
                    <a:pt x="885719" y="1129077"/>
                  </a:lnTo>
                  <a:lnTo>
                    <a:pt x="885719" y="1132913"/>
                  </a:lnTo>
                  <a:lnTo>
                    <a:pt x="896895" y="1132913"/>
                  </a:lnTo>
                  <a:lnTo>
                    <a:pt x="896895" y="1135199"/>
                  </a:lnTo>
                  <a:lnTo>
                    <a:pt x="895544" y="1137163"/>
                  </a:lnTo>
                  <a:lnTo>
                    <a:pt x="895678" y="1137163"/>
                  </a:lnTo>
                  <a:lnTo>
                    <a:pt x="893476" y="1137992"/>
                  </a:lnTo>
                  <a:lnTo>
                    <a:pt x="463714" y="1309943"/>
                  </a:lnTo>
                  <a:close/>
                </a:path>
                <a:path w="897254" h="1316355">
                  <a:moveTo>
                    <a:pt x="896895" y="1132913"/>
                  </a:moveTo>
                  <a:lnTo>
                    <a:pt x="891357" y="1132913"/>
                  </a:lnTo>
                  <a:lnTo>
                    <a:pt x="889326" y="1127833"/>
                  </a:lnTo>
                  <a:lnTo>
                    <a:pt x="896895" y="1127833"/>
                  </a:lnTo>
                  <a:lnTo>
                    <a:pt x="896895" y="1132913"/>
                  </a:lnTo>
                  <a:close/>
                </a:path>
                <a:path w="897254" h="1316355">
                  <a:moveTo>
                    <a:pt x="20447" y="1132913"/>
                  </a:moveTo>
                  <a:lnTo>
                    <a:pt x="10857" y="1132913"/>
                  </a:lnTo>
                  <a:lnTo>
                    <a:pt x="10857" y="1129077"/>
                  </a:lnTo>
                  <a:lnTo>
                    <a:pt x="20447" y="1132913"/>
                  </a:lnTo>
                  <a:close/>
                </a:path>
                <a:path w="897254" h="1316355">
                  <a:moveTo>
                    <a:pt x="448352" y="1309943"/>
                  </a:moveTo>
                  <a:lnTo>
                    <a:pt x="446320" y="1304863"/>
                  </a:lnTo>
                  <a:lnTo>
                    <a:pt x="448352" y="1304050"/>
                  </a:lnTo>
                  <a:lnTo>
                    <a:pt x="450384" y="1304863"/>
                  </a:lnTo>
                  <a:lnTo>
                    <a:pt x="448352" y="1309943"/>
                  </a:lnTo>
                  <a:close/>
                </a:path>
              </a:pathLst>
            </a:custGeom>
            <a:solidFill>
              <a:srgbClr val="F7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9376" y="2207301"/>
              <a:ext cx="266065" cy="233045"/>
            </a:xfrm>
            <a:custGeom>
              <a:avLst/>
              <a:gdLst/>
              <a:ahLst/>
              <a:cxnLst/>
              <a:rect l="l" t="t" r="r" b="b"/>
              <a:pathLst>
                <a:path w="266064" h="233044">
                  <a:moveTo>
                    <a:pt x="232653" y="232525"/>
                  </a:moveTo>
                  <a:lnTo>
                    <a:pt x="33272" y="232525"/>
                  </a:lnTo>
                  <a:lnTo>
                    <a:pt x="20393" y="229916"/>
                  </a:lnTo>
                  <a:lnTo>
                    <a:pt x="9801" y="222794"/>
                  </a:lnTo>
                  <a:lnTo>
                    <a:pt x="2645" y="212220"/>
                  </a:lnTo>
                  <a:lnTo>
                    <a:pt x="1873" y="208524"/>
                  </a:lnTo>
                  <a:lnTo>
                    <a:pt x="0" y="199253"/>
                  </a:lnTo>
                  <a:lnTo>
                    <a:pt x="25" y="33145"/>
                  </a:lnTo>
                  <a:lnTo>
                    <a:pt x="2627" y="20305"/>
                  </a:lnTo>
                  <a:lnTo>
                    <a:pt x="9778" y="9730"/>
                  </a:lnTo>
                  <a:lnTo>
                    <a:pt x="20520" y="2500"/>
                  </a:lnTo>
                  <a:lnTo>
                    <a:pt x="20897" y="2500"/>
                  </a:lnTo>
                  <a:lnTo>
                    <a:pt x="33272" y="0"/>
                  </a:lnTo>
                  <a:lnTo>
                    <a:pt x="233280" y="0"/>
                  </a:lnTo>
                  <a:lnTo>
                    <a:pt x="245621" y="2500"/>
                  </a:lnTo>
                  <a:lnTo>
                    <a:pt x="256248" y="9730"/>
                  </a:lnTo>
                  <a:lnTo>
                    <a:pt x="260810" y="16509"/>
                  </a:lnTo>
                  <a:lnTo>
                    <a:pt x="24128" y="16509"/>
                  </a:lnTo>
                  <a:lnTo>
                    <a:pt x="16763" y="23874"/>
                  </a:lnTo>
                  <a:lnTo>
                    <a:pt x="16636" y="58163"/>
                  </a:lnTo>
                  <a:lnTo>
                    <a:pt x="66544" y="58163"/>
                  </a:lnTo>
                  <a:lnTo>
                    <a:pt x="66544" y="74799"/>
                  </a:lnTo>
                  <a:lnTo>
                    <a:pt x="16636" y="74799"/>
                  </a:lnTo>
                  <a:lnTo>
                    <a:pt x="16636" y="108071"/>
                  </a:lnTo>
                  <a:lnTo>
                    <a:pt x="265925" y="108071"/>
                  </a:lnTo>
                  <a:lnTo>
                    <a:pt x="265925" y="124581"/>
                  </a:lnTo>
                  <a:lnTo>
                    <a:pt x="16636" y="124581"/>
                  </a:lnTo>
                  <a:lnTo>
                    <a:pt x="16636" y="157853"/>
                  </a:lnTo>
                  <a:lnTo>
                    <a:pt x="66544" y="157853"/>
                  </a:lnTo>
                  <a:lnTo>
                    <a:pt x="66544" y="174362"/>
                  </a:lnTo>
                  <a:lnTo>
                    <a:pt x="16636" y="174362"/>
                  </a:lnTo>
                  <a:lnTo>
                    <a:pt x="16636" y="208524"/>
                  </a:lnTo>
                  <a:lnTo>
                    <a:pt x="24128" y="215889"/>
                  </a:lnTo>
                  <a:lnTo>
                    <a:pt x="260817" y="215889"/>
                  </a:lnTo>
                  <a:lnTo>
                    <a:pt x="256147" y="222794"/>
                  </a:lnTo>
                  <a:lnTo>
                    <a:pt x="245566" y="229916"/>
                  </a:lnTo>
                  <a:lnTo>
                    <a:pt x="232653" y="232525"/>
                  </a:lnTo>
                  <a:close/>
                </a:path>
                <a:path w="266064" h="233044">
                  <a:moveTo>
                    <a:pt x="66544" y="58163"/>
                  </a:moveTo>
                  <a:lnTo>
                    <a:pt x="50035" y="58163"/>
                  </a:lnTo>
                  <a:lnTo>
                    <a:pt x="49908" y="16509"/>
                  </a:lnTo>
                  <a:lnTo>
                    <a:pt x="66544" y="16509"/>
                  </a:lnTo>
                  <a:lnTo>
                    <a:pt x="66544" y="58163"/>
                  </a:lnTo>
                  <a:close/>
                </a:path>
                <a:path w="266064" h="233044">
                  <a:moveTo>
                    <a:pt x="216016" y="108071"/>
                  </a:moveTo>
                  <a:lnTo>
                    <a:pt x="199380" y="108071"/>
                  </a:lnTo>
                  <a:lnTo>
                    <a:pt x="199380" y="16509"/>
                  </a:lnTo>
                  <a:lnTo>
                    <a:pt x="216016" y="16509"/>
                  </a:lnTo>
                  <a:lnTo>
                    <a:pt x="216016" y="58036"/>
                  </a:lnTo>
                  <a:lnTo>
                    <a:pt x="265925" y="58036"/>
                  </a:lnTo>
                  <a:lnTo>
                    <a:pt x="265925" y="74799"/>
                  </a:lnTo>
                  <a:lnTo>
                    <a:pt x="216016" y="74799"/>
                  </a:lnTo>
                  <a:lnTo>
                    <a:pt x="216016" y="108071"/>
                  </a:lnTo>
                  <a:close/>
                </a:path>
                <a:path w="266064" h="233044">
                  <a:moveTo>
                    <a:pt x="265925" y="58036"/>
                  </a:moveTo>
                  <a:lnTo>
                    <a:pt x="249289" y="58036"/>
                  </a:lnTo>
                  <a:lnTo>
                    <a:pt x="249289" y="23874"/>
                  </a:lnTo>
                  <a:lnTo>
                    <a:pt x="241796" y="16509"/>
                  </a:lnTo>
                  <a:lnTo>
                    <a:pt x="260810" y="16509"/>
                  </a:lnTo>
                  <a:lnTo>
                    <a:pt x="263330" y="20305"/>
                  </a:lnTo>
                  <a:lnTo>
                    <a:pt x="265925" y="33145"/>
                  </a:lnTo>
                  <a:lnTo>
                    <a:pt x="265925" y="58036"/>
                  </a:lnTo>
                  <a:close/>
                </a:path>
                <a:path w="266064" h="233044">
                  <a:moveTo>
                    <a:pt x="66544" y="108071"/>
                  </a:moveTo>
                  <a:lnTo>
                    <a:pt x="50035" y="108071"/>
                  </a:lnTo>
                  <a:lnTo>
                    <a:pt x="50035" y="74799"/>
                  </a:lnTo>
                  <a:lnTo>
                    <a:pt x="66544" y="74799"/>
                  </a:lnTo>
                  <a:lnTo>
                    <a:pt x="66544" y="108071"/>
                  </a:lnTo>
                  <a:close/>
                </a:path>
                <a:path w="266064" h="233044">
                  <a:moveTo>
                    <a:pt x="265925" y="108071"/>
                  </a:moveTo>
                  <a:lnTo>
                    <a:pt x="249289" y="108071"/>
                  </a:lnTo>
                  <a:lnTo>
                    <a:pt x="249289" y="74799"/>
                  </a:lnTo>
                  <a:lnTo>
                    <a:pt x="265925" y="74799"/>
                  </a:lnTo>
                  <a:lnTo>
                    <a:pt x="265925" y="108071"/>
                  </a:lnTo>
                  <a:close/>
                </a:path>
                <a:path w="266064" h="233044">
                  <a:moveTo>
                    <a:pt x="66544" y="157853"/>
                  </a:moveTo>
                  <a:lnTo>
                    <a:pt x="50035" y="157853"/>
                  </a:lnTo>
                  <a:lnTo>
                    <a:pt x="50035" y="124581"/>
                  </a:lnTo>
                  <a:lnTo>
                    <a:pt x="66544" y="124581"/>
                  </a:lnTo>
                  <a:lnTo>
                    <a:pt x="66544" y="157853"/>
                  </a:lnTo>
                  <a:close/>
                </a:path>
                <a:path w="266064" h="233044">
                  <a:moveTo>
                    <a:pt x="216016" y="215889"/>
                  </a:moveTo>
                  <a:lnTo>
                    <a:pt x="199380" y="215889"/>
                  </a:lnTo>
                  <a:lnTo>
                    <a:pt x="199380" y="124581"/>
                  </a:lnTo>
                  <a:lnTo>
                    <a:pt x="216016" y="124581"/>
                  </a:lnTo>
                  <a:lnTo>
                    <a:pt x="216016" y="157853"/>
                  </a:lnTo>
                  <a:lnTo>
                    <a:pt x="265925" y="157853"/>
                  </a:lnTo>
                  <a:lnTo>
                    <a:pt x="265925" y="174362"/>
                  </a:lnTo>
                  <a:lnTo>
                    <a:pt x="216016" y="174362"/>
                  </a:lnTo>
                  <a:lnTo>
                    <a:pt x="216016" y="215889"/>
                  </a:lnTo>
                  <a:close/>
                </a:path>
                <a:path w="266064" h="233044">
                  <a:moveTo>
                    <a:pt x="265925" y="157853"/>
                  </a:moveTo>
                  <a:lnTo>
                    <a:pt x="249289" y="157853"/>
                  </a:lnTo>
                  <a:lnTo>
                    <a:pt x="249289" y="124581"/>
                  </a:lnTo>
                  <a:lnTo>
                    <a:pt x="265925" y="124581"/>
                  </a:lnTo>
                  <a:lnTo>
                    <a:pt x="265925" y="157853"/>
                  </a:lnTo>
                  <a:close/>
                </a:path>
                <a:path w="266064" h="233044">
                  <a:moveTo>
                    <a:pt x="66544" y="215889"/>
                  </a:moveTo>
                  <a:lnTo>
                    <a:pt x="49908" y="215889"/>
                  </a:lnTo>
                  <a:lnTo>
                    <a:pt x="49908" y="174362"/>
                  </a:lnTo>
                  <a:lnTo>
                    <a:pt x="66544" y="174362"/>
                  </a:lnTo>
                  <a:lnTo>
                    <a:pt x="66544" y="215889"/>
                  </a:lnTo>
                  <a:close/>
                </a:path>
                <a:path w="266064" h="233044">
                  <a:moveTo>
                    <a:pt x="260817" y="215889"/>
                  </a:moveTo>
                  <a:lnTo>
                    <a:pt x="241924" y="215889"/>
                  </a:lnTo>
                  <a:lnTo>
                    <a:pt x="249164" y="208524"/>
                  </a:lnTo>
                  <a:lnTo>
                    <a:pt x="249289" y="174362"/>
                  </a:lnTo>
                  <a:lnTo>
                    <a:pt x="265925" y="174362"/>
                  </a:lnTo>
                  <a:lnTo>
                    <a:pt x="265925" y="199253"/>
                  </a:lnTo>
                  <a:lnTo>
                    <a:pt x="263298" y="212220"/>
                  </a:lnTo>
                  <a:lnTo>
                    <a:pt x="260817" y="215889"/>
                  </a:lnTo>
                  <a:close/>
                </a:path>
              </a:pathLst>
            </a:custGeom>
            <a:solidFill>
              <a:srgbClr val="2B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9796" y="2975614"/>
              <a:ext cx="897255" cy="1315720"/>
            </a:xfrm>
            <a:custGeom>
              <a:avLst/>
              <a:gdLst/>
              <a:ahLst/>
              <a:cxnLst/>
              <a:rect l="l" t="t" r="r" b="b"/>
              <a:pathLst>
                <a:path w="897254" h="1315720">
                  <a:moveTo>
                    <a:pt x="449114" y="1315594"/>
                  </a:moveTo>
                  <a:lnTo>
                    <a:pt x="447590" y="1315594"/>
                  </a:lnTo>
                  <a:lnTo>
                    <a:pt x="1332" y="1136976"/>
                  </a:lnTo>
                  <a:lnTo>
                    <a:pt x="103" y="1135212"/>
                  </a:lnTo>
                  <a:lnTo>
                    <a:pt x="0" y="3682"/>
                  </a:lnTo>
                  <a:lnTo>
                    <a:pt x="825" y="2031"/>
                  </a:lnTo>
                  <a:lnTo>
                    <a:pt x="3873" y="0"/>
                  </a:lnTo>
                  <a:lnTo>
                    <a:pt x="6370" y="0"/>
                  </a:lnTo>
                  <a:lnTo>
                    <a:pt x="7556" y="508"/>
                  </a:lnTo>
                  <a:lnTo>
                    <a:pt x="20257" y="5587"/>
                  </a:lnTo>
                  <a:lnTo>
                    <a:pt x="5270" y="5587"/>
                  </a:lnTo>
                  <a:lnTo>
                    <a:pt x="3238" y="10667"/>
                  </a:lnTo>
                  <a:lnTo>
                    <a:pt x="10859" y="13714"/>
                  </a:lnTo>
                  <a:lnTo>
                    <a:pt x="10857" y="1127452"/>
                  </a:lnTo>
                  <a:lnTo>
                    <a:pt x="7429" y="1127452"/>
                  </a:lnTo>
                  <a:lnTo>
                    <a:pt x="7429" y="1127579"/>
                  </a:lnTo>
                  <a:lnTo>
                    <a:pt x="5397" y="1132659"/>
                  </a:lnTo>
                  <a:lnTo>
                    <a:pt x="20447" y="1132659"/>
                  </a:lnTo>
                  <a:lnTo>
                    <a:pt x="448352" y="1303796"/>
                  </a:lnTo>
                  <a:lnTo>
                    <a:pt x="446320" y="1304609"/>
                  </a:lnTo>
                  <a:lnTo>
                    <a:pt x="448352" y="1309688"/>
                  </a:lnTo>
                  <a:lnTo>
                    <a:pt x="463704" y="1309688"/>
                  </a:lnTo>
                  <a:lnTo>
                    <a:pt x="449114" y="1315594"/>
                  </a:lnTo>
                  <a:close/>
                </a:path>
                <a:path w="897254" h="1315720">
                  <a:moveTo>
                    <a:pt x="463085" y="182744"/>
                  </a:moveTo>
                  <a:lnTo>
                    <a:pt x="448478" y="182744"/>
                  </a:lnTo>
                  <a:lnTo>
                    <a:pt x="450510" y="177664"/>
                  </a:lnTo>
                  <a:lnTo>
                    <a:pt x="448477" y="176851"/>
                  </a:lnTo>
                  <a:lnTo>
                    <a:pt x="889275" y="380"/>
                  </a:lnTo>
                  <a:lnTo>
                    <a:pt x="890266" y="0"/>
                  </a:lnTo>
                  <a:lnTo>
                    <a:pt x="893148" y="0"/>
                  </a:lnTo>
                  <a:lnTo>
                    <a:pt x="893910" y="508"/>
                  </a:lnTo>
                  <a:lnTo>
                    <a:pt x="896069" y="2031"/>
                  </a:lnTo>
                  <a:lnTo>
                    <a:pt x="896894" y="3682"/>
                  </a:lnTo>
                  <a:lnTo>
                    <a:pt x="896894" y="5587"/>
                  </a:lnTo>
                  <a:lnTo>
                    <a:pt x="885719" y="5587"/>
                  </a:lnTo>
                  <a:lnTo>
                    <a:pt x="885719" y="13714"/>
                  </a:lnTo>
                  <a:lnTo>
                    <a:pt x="463085" y="182744"/>
                  </a:lnTo>
                  <a:close/>
                </a:path>
                <a:path w="897254" h="1315720">
                  <a:moveTo>
                    <a:pt x="10857" y="13714"/>
                  </a:moveTo>
                  <a:lnTo>
                    <a:pt x="3238" y="10667"/>
                  </a:lnTo>
                  <a:lnTo>
                    <a:pt x="5270" y="5587"/>
                  </a:lnTo>
                  <a:lnTo>
                    <a:pt x="10857" y="5587"/>
                  </a:lnTo>
                  <a:lnTo>
                    <a:pt x="10857" y="13714"/>
                  </a:lnTo>
                  <a:close/>
                </a:path>
                <a:path w="897254" h="1315720">
                  <a:moveTo>
                    <a:pt x="449114" y="188332"/>
                  </a:moveTo>
                  <a:lnTo>
                    <a:pt x="447590" y="188332"/>
                  </a:lnTo>
                  <a:lnTo>
                    <a:pt x="10859" y="13714"/>
                  </a:lnTo>
                  <a:lnTo>
                    <a:pt x="10857" y="5587"/>
                  </a:lnTo>
                  <a:lnTo>
                    <a:pt x="20257" y="5587"/>
                  </a:lnTo>
                  <a:lnTo>
                    <a:pt x="448477" y="176851"/>
                  </a:lnTo>
                  <a:lnTo>
                    <a:pt x="446447" y="177664"/>
                  </a:lnTo>
                  <a:lnTo>
                    <a:pt x="448478" y="182744"/>
                  </a:lnTo>
                  <a:lnTo>
                    <a:pt x="463085" y="182744"/>
                  </a:lnTo>
                  <a:lnTo>
                    <a:pt x="449114" y="188332"/>
                  </a:lnTo>
                  <a:close/>
                </a:path>
                <a:path w="897254" h="1315720">
                  <a:moveTo>
                    <a:pt x="885719" y="13714"/>
                  </a:moveTo>
                  <a:lnTo>
                    <a:pt x="885719" y="5587"/>
                  </a:lnTo>
                  <a:lnTo>
                    <a:pt x="891307" y="5587"/>
                  </a:lnTo>
                  <a:lnTo>
                    <a:pt x="893338" y="10667"/>
                  </a:lnTo>
                  <a:lnTo>
                    <a:pt x="885719" y="13714"/>
                  </a:lnTo>
                  <a:close/>
                </a:path>
                <a:path w="897254" h="1315720">
                  <a:moveTo>
                    <a:pt x="891357" y="1132659"/>
                  </a:moveTo>
                  <a:lnTo>
                    <a:pt x="885719" y="1132659"/>
                  </a:lnTo>
                  <a:lnTo>
                    <a:pt x="885719" y="13714"/>
                  </a:lnTo>
                  <a:lnTo>
                    <a:pt x="893338" y="10667"/>
                  </a:lnTo>
                  <a:lnTo>
                    <a:pt x="891307" y="5587"/>
                  </a:lnTo>
                  <a:lnTo>
                    <a:pt x="896894" y="5587"/>
                  </a:lnTo>
                  <a:lnTo>
                    <a:pt x="896894" y="1127452"/>
                  </a:lnTo>
                  <a:lnTo>
                    <a:pt x="889275" y="1127452"/>
                  </a:lnTo>
                  <a:lnTo>
                    <a:pt x="885846" y="1128823"/>
                  </a:lnTo>
                  <a:lnTo>
                    <a:pt x="889823" y="1128823"/>
                  </a:lnTo>
                  <a:lnTo>
                    <a:pt x="891357" y="1132659"/>
                  </a:lnTo>
                  <a:close/>
                </a:path>
                <a:path w="897254" h="1315720">
                  <a:moveTo>
                    <a:pt x="448478" y="182744"/>
                  </a:moveTo>
                  <a:lnTo>
                    <a:pt x="446447" y="177664"/>
                  </a:lnTo>
                  <a:lnTo>
                    <a:pt x="448477" y="176851"/>
                  </a:lnTo>
                  <a:lnTo>
                    <a:pt x="450510" y="177664"/>
                  </a:lnTo>
                  <a:lnTo>
                    <a:pt x="448478" y="182744"/>
                  </a:lnTo>
                  <a:close/>
                </a:path>
                <a:path w="897254" h="1315720">
                  <a:moveTo>
                    <a:pt x="10857" y="1132659"/>
                  </a:moveTo>
                  <a:lnTo>
                    <a:pt x="5397" y="1132659"/>
                  </a:lnTo>
                  <a:lnTo>
                    <a:pt x="7429" y="1127579"/>
                  </a:lnTo>
                  <a:lnTo>
                    <a:pt x="7429" y="1127452"/>
                  </a:lnTo>
                  <a:lnTo>
                    <a:pt x="10857" y="1128823"/>
                  </a:lnTo>
                  <a:lnTo>
                    <a:pt x="10857" y="1132659"/>
                  </a:lnTo>
                  <a:close/>
                </a:path>
                <a:path w="897254" h="1315720">
                  <a:moveTo>
                    <a:pt x="10857" y="1128823"/>
                  </a:moveTo>
                  <a:lnTo>
                    <a:pt x="7429" y="1127452"/>
                  </a:lnTo>
                  <a:lnTo>
                    <a:pt x="10857" y="1127452"/>
                  </a:lnTo>
                  <a:lnTo>
                    <a:pt x="10857" y="1128823"/>
                  </a:lnTo>
                  <a:close/>
                </a:path>
                <a:path w="897254" h="1315720">
                  <a:moveTo>
                    <a:pt x="463704" y="1309688"/>
                  </a:moveTo>
                  <a:lnTo>
                    <a:pt x="448352" y="1309688"/>
                  </a:lnTo>
                  <a:lnTo>
                    <a:pt x="450383" y="1304609"/>
                  </a:lnTo>
                  <a:lnTo>
                    <a:pt x="448352" y="1303796"/>
                  </a:lnTo>
                  <a:lnTo>
                    <a:pt x="889275" y="1127452"/>
                  </a:lnTo>
                  <a:lnTo>
                    <a:pt x="889823" y="1128823"/>
                  </a:lnTo>
                  <a:lnTo>
                    <a:pt x="885719" y="1128823"/>
                  </a:lnTo>
                  <a:lnTo>
                    <a:pt x="885719" y="1132659"/>
                  </a:lnTo>
                  <a:lnTo>
                    <a:pt x="896894" y="1132659"/>
                  </a:lnTo>
                  <a:lnTo>
                    <a:pt x="896807" y="1134945"/>
                  </a:lnTo>
                  <a:lnTo>
                    <a:pt x="895411" y="1136976"/>
                  </a:lnTo>
                  <a:lnTo>
                    <a:pt x="895160" y="1136976"/>
                  </a:lnTo>
                  <a:lnTo>
                    <a:pt x="893465" y="1137612"/>
                  </a:lnTo>
                  <a:lnTo>
                    <a:pt x="463704" y="1309688"/>
                  </a:lnTo>
                  <a:close/>
                </a:path>
                <a:path w="897254" h="1315720">
                  <a:moveTo>
                    <a:pt x="896894" y="1132659"/>
                  </a:moveTo>
                  <a:lnTo>
                    <a:pt x="891357" y="1132659"/>
                  </a:lnTo>
                  <a:lnTo>
                    <a:pt x="889326" y="1127579"/>
                  </a:lnTo>
                  <a:lnTo>
                    <a:pt x="889275" y="1127452"/>
                  </a:lnTo>
                  <a:lnTo>
                    <a:pt x="896894" y="1127452"/>
                  </a:lnTo>
                  <a:lnTo>
                    <a:pt x="896894" y="1132659"/>
                  </a:lnTo>
                  <a:close/>
                </a:path>
                <a:path w="897254" h="1315720">
                  <a:moveTo>
                    <a:pt x="20447" y="1132659"/>
                  </a:moveTo>
                  <a:lnTo>
                    <a:pt x="10857" y="1132659"/>
                  </a:lnTo>
                  <a:lnTo>
                    <a:pt x="10857" y="1128823"/>
                  </a:lnTo>
                  <a:lnTo>
                    <a:pt x="20447" y="1132659"/>
                  </a:lnTo>
                  <a:close/>
                </a:path>
                <a:path w="897254" h="1315720">
                  <a:moveTo>
                    <a:pt x="3396" y="1137803"/>
                  </a:moveTo>
                  <a:lnTo>
                    <a:pt x="3211" y="1137803"/>
                  </a:lnTo>
                  <a:lnTo>
                    <a:pt x="1332" y="1136976"/>
                  </a:lnTo>
                  <a:lnTo>
                    <a:pt x="3396" y="1137803"/>
                  </a:lnTo>
                  <a:close/>
                </a:path>
                <a:path w="897254" h="1315720">
                  <a:moveTo>
                    <a:pt x="448352" y="1309688"/>
                  </a:moveTo>
                  <a:lnTo>
                    <a:pt x="446320" y="1304609"/>
                  </a:lnTo>
                  <a:lnTo>
                    <a:pt x="448352" y="1303796"/>
                  </a:lnTo>
                  <a:lnTo>
                    <a:pt x="450383" y="1304609"/>
                  </a:lnTo>
                  <a:lnTo>
                    <a:pt x="448352" y="1309688"/>
                  </a:lnTo>
                  <a:close/>
                </a:path>
              </a:pathLst>
            </a:custGeom>
            <a:solidFill>
              <a:srgbClr val="F7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9376" y="3510386"/>
              <a:ext cx="266065" cy="236854"/>
            </a:xfrm>
            <a:custGeom>
              <a:avLst/>
              <a:gdLst/>
              <a:ahLst/>
              <a:cxnLst/>
              <a:rect l="l" t="t" r="r" b="b"/>
              <a:pathLst>
                <a:path w="266064" h="236854">
                  <a:moveTo>
                    <a:pt x="172457" y="221604"/>
                  </a:moveTo>
                  <a:lnTo>
                    <a:pt x="93467" y="221604"/>
                  </a:lnTo>
                  <a:lnTo>
                    <a:pt x="98420" y="192141"/>
                  </a:lnTo>
                  <a:lnTo>
                    <a:pt x="29589" y="192141"/>
                  </a:lnTo>
                  <a:lnTo>
                    <a:pt x="18108" y="189822"/>
                  </a:lnTo>
                  <a:lnTo>
                    <a:pt x="8699" y="183490"/>
                  </a:lnTo>
                  <a:lnTo>
                    <a:pt x="2337" y="174086"/>
                  </a:lnTo>
                  <a:lnTo>
                    <a:pt x="0" y="162552"/>
                  </a:lnTo>
                  <a:lnTo>
                    <a:pt x="0" y="29589"/>
                  </a:lnTo>
                  <a:lnTo>
                    <a:pt x="2319" y="18108"/>
                  </a:lnTo>
                  <a:lnTo>
                    <a:pt x="8651" y="8699"/>
                  </a:lnTo>
                  <a:lnTo>
                    <a:pt x="18055" y="2337"/>
                  </a:lnTo>
                  <a:lnTo>
                    <a:pt x="29589" y="0"/>
                  </a:lnTo>
                  <a:lnTo>
                    <a:pt x="110865" y="0"/>
                  </a:lnTo>
                  <a:lnTo>
                    <a:pt x="110865" y="14604"/>
                  </a:lnTo>
                  <a:lnTo>
                    <a:pt x="21462" y="14604"/>
                  </a:lnTo>
                  <a:lnTo>
                    <a:pt x="17957" y="18108"/>
                  </a:lnTo>
                  <a:lnTo>
                    <a:pt x="14858" y="21334"/>
                  </a:lnTo>
                  <a:lnTo>
                    <a:pt x="14858" y="117977"/>
                  </a:lnTo>
                  <a:lnTo>
                    <a:pt x="266052" y="117977"/>
                  </a:lnTo>
                  <a:lnTo>
                    <a:pt x="266052" y="132708"/>
                  </a:lnTo>
                  <a:lnTo>
                    <a:pt x="14858" y="132708"/>
                  </a:lnTo>
                  <a:lnTo>
                    <a:pt x="14858" y="170426"/>
                  </a:lnTo>
                  <a:lnTo>
                    <a:pt x="21462" y="177029"/>
                  </a:lnTo>
                  <a:lnTo>
                    <a:pt x="261716" y="177029"/>
                  </a:lnTo>
                  <a:lnTo>
                    <a:pt x="257331" y="183490"/>
                  </a:lnTo>
                  <a:lnTo>
                    <a:pt x="247909" y="189822"/>
                  </a:lnTo>
                  <a:lnTo>
                    <a:pt x="237717" y="191887"/>
                  </a:lnTo>
                  <a:lnTo>
                    <a:pt x="113405" y="191887"/>
                  </a:lnTo>
                  <a:lnTo>
                    <a:pt x="108453" y="221350"/>
                  </a:lnTo>
                  <a:lnTo>
                    <a:pt x="172415" y="221350"/>
                  </a:lnTo>
                  <a:lnTo>
                    <a:pt x="172457" y="221604"/>
                  </a:lnTo>
                  <a:close/>
                </a:path>
                <a:path w="266064" h="236854">
                  <a:moveTo>
                    <a:pt x="140328" y="77974"/>
                  </a:moveTo>
                  <a:lnTo>
                    <a:pt x="125597" y="77974"/>
                  </a:lnTo>
                  <a:lnTo>
                    <a:pt x="125597" y="3174"/>
                  </a:lnTo>
                  <a:lnTo>
                    <a:pt x="128772" y="0"/>
                  </a:lnTo>
                  <a:lnTo>
                    <a:pt x="137153" y="0"/>
                  </a:lnTo>
                  <a:lnTo>
                    <a:pt x="140328" y="3174"/>
                  </a:lnTo>
                  <a:lnTo>
                    <a:pt x="140328" y="77974"/>
                  </a:lnTo>
                  <a:close/>
                </a:path>
                <a:path w="266064" h="236854">
                  <a:moveTo>
                    <a:pt x="266052" y="117977"/>
                  </a:moveTo>
                  <a:lnTo>
                    <a:pt x="251067" y="117977"/>
                  </a:lnTo>
                  <a:lnTo>
                    <a:pt x="251067" y="21334"/>
                  </a:lnTo>
                  <a:lnTo>
                    <a:pt x="244463" y="14731"/>
                  </a:lnTo>
                  <a:lnTo>
                    <a:pt x="155186" y="14731"/>
                  </a:lnTo>
                  <a:lnTo>
                    <a:pt x="155186" y="0"/>
                  </a:lnTo>
                  <a:lnTo>
                    <a:pt x="236463" y="0"/>
                  </a:lnTo>
                  <a:lnTo>
                    <a:pt x="247970" y="2337"/>
                  </a:lnTo>
                  <a:lnTo>
                    <a:pt x="266052" y="29589"/>
                  </a:lnTo>
                  <a:lnTo>
                    <a:pt x="266052" y="117977"/>
                  </a:lnTo>
                  <a:close/>
                </a:path>
                <a:path w="266064" h="236854">
                  <a:moveTo>
                    <a:pt x="135248" y="104008"/>
                  </a:moveTo>
                  <a:lnTo>
                    <a:pt x="130549" y="104008"/>
                  </a:lnTo>
                  <a:lnTo>
                    <a:pt x="127756" y="101087"/>
                  </a:lnTo>
                  <a:lnTo>
                    <a:pt x="88007" y="61338"/>
                  </a:lnTo>
                  <a:lnTo>
                    <a:pt x="87876" y="56515"/>
                  </a:lnTo>
                  <a:lnTo>
                    <a:pt x="93721" y="50924"/>
                  </a:lnTo>
                  <a:lnTo>
                    <a:pt x="98541" y="50924"/>
                  </a:lnTo>
                  <a:lnTo>
                    <a:pt x="101214" y="53718"/>
                  </a:lnTo>
                  <a:lnTo>
                    <a:pt x="125597" y="77974"/>
                  </a:lnTo>
                  <a:lnTo>
                    <a:pt x="161282" y="77974"/>
                  </a:lnTo>
                  <a:lnTo>
                    <a:pt x="135248" y="104008"/>
                  </a:lnTo>
                  <a:close/>
                </a:path>
                <a:path w="266064" h="236854">
                  <a:moveTo>
                    <a:pt x="161282" y="77974"/>
                  </a:moveTo>
                  <a:lnTo>
                    <a:pt x="140328" y="77974"/>
                  </a:lnTo>
                  <a:lnTo>
                    <a:pt x="167504" y="50924"/>
                  </a:lnTo>
                  <a:lnTo>
                    <a:pt x="172452" y="50924"/>
                  </a:lnTo>
                  <a:lnTo>
                    <a:pt x="177800" y="56515"/>
                  </a:lnTo>
                  <a:lnTo>
                    <a:pt x="178045" y="61338"/>
                  </a:lnTo>
                  <a:lnTo>
                    <a:pt x="175124" y="64131"/>
                  </a:lnTo>
                  <a:lnTo>
                    <a:pt x="161282" y="77974"/>
                  </a:lnTo>
                  <a:close/>
                </a:path>
                <a:path w="266064" h="236854">
                  <a:moveTo>
                    <a:pt x="261716" y="177029"/>
                  </a:moveTo>
                  <a:lnTo>
                    <a:pt x="244336" y="177029"/>
                  </a:lnTo>
                  <a:lnTo>
                    <a:pt x="250940" y="170426"/>
                  </a:lnTo>
                  <a:lnTo>
                    <a:pt x="250940" y="132708"/>
                  </a:lnTo>
                  <a:lnTo>
                    <a:pt x="266052" y="132708"/>
                  </a:lnTo>
                  <a:lnTo>
                    <a:pt x="266052" y="162552"/>
                  </a:lnTo>
                  <a:lnTo>
                    <a:pt x="264461" y="170426"/>
                  </a:lnTo>
                  <a:lnTo>
                    <a:pt x="263697" y="174086"/>
                  </a:lnTo>
                  <a:lnTo>
                    <a:pt x="261716" y="177029"/>
                  </a:lnTo>
                  <a:close/>
                </a:path>
                <a:path w="266064" h="236854">
                  <a:moveTo>
                    <a:pt x="172415" y="221350"/>
                  </a:moveTo>
                  <a:lnTo>
                    <a:pt x="157472" y="221350"/>
                  </a:lnTo>
                  <a:lnTo>
                    <a:pt x="152562" y="192141"/>
                  </a:lnTo>
                  <a:lnTo>
                    <a:pt x="152519" y="191887"/>
                  </a:lnTo>
                  <a:lnTo>
                    <a:pt x="237717" y="191887"/>
                  </a:lnTo>
                  <a:lnTo>
                    <a:pt x="236463" y="192141"/>
                  </a:lnTo>
                  <a:lnTo>
                    <a:pt x="167505" y="192141"/>
                  </a:lnTo>
                  <a:lnTo>
                    <a:pt x="172415" y="221350"/>
                  </a:lnTo>
                  <a:close/>
                </a:path>
                <a:path w="266064" h="236854">
                  <a:moveTo>
                    <a:pt x="203444" y="236335"/>
                  </a:moveTo>
                  <a:lnTo>
                    <a:pt x="62481" y="236335"/>
                  </a:lnTo>
                  <a:lnTo>
                    <a:pt x="59179" y="233033"/>
                  </a:lnTo>
                  <a:lnTo>
                    <a:pt x="59179" y="224906"/>
                  </a:lnTo>
                  <a:lnTo>
                    <a:pt x="62481" y="221604"/>
                  </a:lnTo>
                  <a:lnTo>
                    <a:pt x="203444" y="221604"/>
                  </a:lnTo>
                  <a:lnTo>
                    <a:pt x="206746" y="224906"/>
                  </a:lnTo>
                  <a:lnTo>
                    <a:pt x="206746" y="233033"/>
                  </a:lnTo>
                  <a:lnTo>
                    <a:pt x="203444" y="236335"/>
                  </a:lnTo>
                  <a:close/>
                </a:path>
              </a:pathLst>
            </a:custGeom>
            <a:solidFill>
              <a:srgbClr val="2B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5193" y="4276541"/>
              <a:ext cx="886460" cy="1304290"/>
            </a:xfrm>
            <a:custGeom>
              <a:avLst/>
              <a:gdLst/>
              <a:ahLst/>
              <a:cxnLst/>
              <a:rect l="l" t="t" r="r" b="b"/>
              <a:pathLst>
                <a:path w="886460" h="1304289">
                  <a:moveTo>
                    <a:pt x="442954" y="1304228"/>
                  </a:moveTo>
                  <a:lnTo>
                    <a:pt x="0" y="1127071"/>
                  </a:lnTo>
                  <a:lnTo>
                    <a:pt x="0" y="0"/>
                  </a:lnTo>
                  <a:lnTo>
                    <a:pt x="442954" y="177156"/>
                  </a:lnTo>
                  <a:lnTo>
                    <a:pt x="885909" y="177156"/>
                  </a:lnTo>
                  <a:lnTo>
                    <a:pt x="885909" y="1127071"/>
                  </a:lnTo>
                  <a:lnTo>
                    <a:pt x="442954" y="1304228"/>
                  </a:lnTo>
                  <a:close/>
                </a:path>
                <a:path w="886460" h="1304289">
                  <a:moveTo>
                    <a:pt x="885909" y="177156"/>
                  </a:moveTo>
                  <a:lnTo>
                    <a:pt x="442954" y="177156"/>
                  </a:lnTo>
                  <a:lnTo>
                    <a:pt x="885909" y="0"/>
                  </a:lnTo>
                  <a:lnTo>
                    <a:pt x="885909" y="1771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99733" y="4270699"/>
              <a:ext cx="897255" cy="1316355"/>
            </a:xfrm>
            <a:custGeom>
              <a:avLst/>
              <a:gdLst/>
              <a:ahLst/>
              <a:cxnLst/>
              <a:rect l="l" t="t" r="r" b="b"/>
              <a:pathLst>
                <a:path w="897254" h="1316354">
                  <a:moveTo>
                    <a:pt x="449177" y="1315785"/>
                  </a:moveTo>
                  <a:lnTo>
                    <a:pt x="447653" y="1315785"/>
                  </a:lnTo>
                  <a:lnTo>
                    <a:pt x="3433" y="1138120"/>
                  </a:lnTo>
                  <a:lnTo>
                    <a:pt x="3620" y="1138120"/>
                  </a:lnTo>
                  <a:lnTo>
                    <a:pt x="1397" y="1137231"/>
                  </a:lnTo>
                  <a:lnTo>
                    <a:pt x="1269" y="1137231"/>
                  </a:lnTo>
                  <a:lnTo>
                    <a:pt x="0" y="1135199"/>
                  </a:lnTo>
                  <a:lnTo>
                    <a:pt x="63" y="3937"/>
                  </a:lnTo>
                  <a:lnTo>
                    <a:pt x="888" y="2285"/>
                  </a:lnTo>
                  <a:lnTo>
                    <a:pt x="3936" y="254"/>
                  </a:lnTo>
                  <a:lnTo>
                    <a:pt x="5841" y="0"/>
                  </a:lnTo>
                  <a:lnTo>
                    <a:pt x="7619" y="761"/>
                  </a:lnTo>
                  <a:lnTo>
                    <a:pt x="20321" y="5841"/>
                  </a:lnTo>
                  <a:lnTo>
                    <a:pt x="5333" y="5841"/>
                  </a:lnTo>
                  <a:lnTo>
                    <a:pt x="3301" y="10921"/>
                  </a:lnTo>
                  <a:lnTo>
                    <a:pt x="10923" y="13969"/>
                  </a:lnTo>
                  <a:lnTo>
                    <a:pt x="10921" y="1127706"/>
                  </a:lnTo>
                  <a:lnTo>
                    <a:pt x="7492" y="1127706"/>
                  </a:lnTo>
                  <a:lnTo>
                    <a:pt x="7492" y="1127834"/>
                  </a:lnTo>
                  <a:lnTo>
                    <a:pt x="5460" y="1132913"/>
                  </a:lnTo>
                  <a:lnTo>
                    <a:pt x="20511" y="1132913"/>
                  </a:lnTo>
                  <a:lnTo>
                    <a:pt x="448415" y="1304051"/>
                  </a:lnTo>
                  <a:lnTo>
                    <a:pt x="446384" y="1304863"/>
                  </a:lnTo>
                  <a:lnTo>
                    <a:pt x="448415" y="1309943"/>
                  </a:lnTo>
                  <a:lnTo>
                    <a:pt x="463767" y="1309943"/>
                  </a:lnTo>
                  <a:lnTo>
                    <a:pt x="449177" y="1315785"/>
                  </a:lnTo>
                  <a:close/>
                </a:path>
                <a:path w="897254" h="1316354">
                  <a:moveTo>
                    <a:pt x="463150" y="182998"/>
                  </a:moveTo>
                  <a:lnTo>
                    <a:pt x="448542" y="182998"/>
                  </a:lnTo>
                  <a:lnTo>
                    <a:pt x="450574" y="177918"/>
                  </a:lnTo>
                  <a:lnTo>
                    <a:pt x="448541" y="177105"/>
                  </a:lnTo>
                  <a:lnTo>
                    <a:pt x="889022" y="761"/>
                  </a:lnTo>
                  <a:lnTo>
                    <a:pt x="890989" y="0"/>
                  </a:lnTo>
                  <a:lnTo>
                    <a:pt x="893021" y="127"/>
                  </a:lnTo>
                  <a:lnTo>
                    <a:pt x="893973" y="761"/>
                  </a:lnTo>
                  <a:lnTo>
                    <a:pt x="896132" y="2285"/>
                  </a:lnTo>
                  <a:lnTo>
                    <a:pt x="896958" y="3937"/>
                  </a:lnTo>
                  <a:lnTo>
                    <a:pt x="896958" y="5841"/>
                  </a:lnTo>
                  <a:lnTo>
                    <a:pt x="885783" y="5841"/>
                  </a:lnTo>
                  <a:lnTo>
                    <a:pt x="885783" y="13969"/>
                  </a:lnTo>
                  <a:lnTo>
                    <a:pt x="463150" y="182998"/>
                  </a:lnTo>
                  <a:close/>
                </a:path>
                <a:path w="897254" h="1316354">
                  <a:moveTo>
                    <a:pt x="10921" y="13969"/>
                  </a:moveTo>
                  <a:lnTo>
                    <a:pt x="3301" y="10921"/>
                  </a:lnTo>
                  <a:lnTo>
                    <a:pt x="5333" y="5841"/>
                  </a:lnTo>
                  <a:lnTo>
                    <a:pt x="10921" y="5841"/>
                  </a:lnTo>
                  <a:lnTo>
                    <a:pt x="10921" y="13969"/>
                  </a:lnTo>
                  <a:close/>
                </a:path>
                <a:path w="897254" h="1316354">
                  <a:moveTo>
                    <a:pt x="449177" y="188586"/>
                  </a:moveTo>
                  <a:lnTo>
                    <a:pt x="447653" y="188586"/>
                  </a:lnTo>
                  <a:lnTo>
                    <a:pt x="10923" y="13969"/>
                  </a:lnTo>
                  <a:lnTo>
                    <a:pt x="10921" y="5841"/>
                  </a:lnTo>
                  <a:lnTo>
                    <a:pt x="20321" y="5841"/>
                  </a:lnTo>
                  <a:lnTo>
                    <a:pt x="448541" y="177105"/>
                  </a:lnTo>
                  <a:lnTo>
                    <a:pt x="446510" y="177918"/>
                  </a:lnTo>
                  <a:lnTo>
                    <a:pt x="448542" y="182998"/>
                  </a:lnTo>
                  <a:lnTo>
                    <a:pt x="463150" y="182998"/>
                  </a:lnTo>
                  <a:lnTo>
                    <a:pt x="449177" y="188586"/>
                  </a:lnTo>
                  <a:close/>
                </a:path>
                <a:path w="897254" h="1316354">
                  <a:moveTo>
                    <a:pt x="885783" y="13969"/>
                  </a:moveTo>
                  <a:lnTo>
                    <a:pt x="885783" y="5841"/>
                  </a:lnTo>
                  <a:lnTo>
                    <a:pt x="891370" y="5841"/>
                  </a:lnTo>
                  <a:lnTo>
                    <a:pt x="893402" y="10921"/>
                  </a:lnTo>
                  <a:lnTo>
                    <a:pt x="885783" y="13969"/>
                  </a:lnTo>
                  <a:close/>
                </a:path>
                <a:path w="897254" h="1316354">
                  <a:moveTo>
                    <a:pt x="891421" y="1132913"/>
                  </a:moveTo>
                  <a:lnTo>
                    <a:pt x="885783" y="1132913"/>
                  </a:lnTo>
                  <a:lnTo>
                    <a:pt x="885783" y="13969"/>
                  </a:lnTo>
                  <a:lnTo>
                    <a:pt x="893402" y="10921"/>
                  </a:lnTo>
                  <a:lnTo>
                    <a:pt x="891370" y="5841"/>
                  </a:lnTo>
                  <a:lnTo>
                    <a:pt x="896958" y="5841"/>
                  </a:lnTo>
                  <a:lnTo>
                    <a:pt x="896958" y="1127706"/>
                  </a:lnTo>
                  <a:lnTo>
                    <a:pt x="889338" y="1127706"/>
                  </a:lnTo>
                  <a:lnTo>
                    <a:pt x="885910" y="1129077"/>
                  </a:lnTo>
                  <a:lnTo>
                    <a:pt x="889887" y="1129077"/>
                  </a:lnTo>
                  <a:lnTo>
                    <a:pt x="891421" y="1132913"/>
                  </a:lnTo>
                  <a:close/>
                </a:path>
                <a:path w="897254" h="1316354">
                  <a:moveTo>
                    <a:pt x="448542" y="182998"/>
                  </a:moveTo>
                  <a:lnTo>
                    <a:pt x="446510" y="177918"/>
                  </a:lnTo>
                  <a:lnTo>
                    <a:pt x="448541" y="177105"/>
                  </a:lnTo>
                  <a:lnTo>
                    <a:pt x="450574" y="177918"/>
                  </a:lnTo>
                  <a:lnTo>
                    <a:pt x="448542" y="182998"/>
                  </a:lnTo>
                  <a:close/>
                </a:path>
                <a:path w="897254" h="1316354">
                  <a:moveTo>
                    <a:pt x="10921" y="1132913"/>
                  </a:moveTo>
                  <a:lnTo>
                    <a:pt x="5460" y="1132913"/>
                  </a:lnTo>
                  <a:lnTo>
                    <a:pt x="7492" y="1127834"/>
                  </a:lnTo>
                  <a:lnTo>
                    <a:pt x="7492" y="1127706"/>
                  </a:lnTo>
                  <a:lnTo>
                    <a:pt x="10921" y="1129077"/>
                  </a:lnTo>
                  <a:lnTo>
                    <a:pt x="10921" y="1132913"/>
                  </a:lnTo>
                  <a:close/>
                </a:path>
                <a:path w="897254" h="1316354">
                  <a:moveTo>
                    <a:pt x="10921" y="1129077"/>
                  </a:moveTo>
                  <a:lnTo>
                    <a:pt x="7492" y="1127706"/>
                  </a:lnTo>
                  <a:lnTo>
                    <a:pt x="10921" y="1127706"/>
                  </a:lnTo>
                  <a:lnTo>
                    <a:pt x="10921" y="1129077"/>
                  </a:lnTo>
                  <a:close/>
                </a:path>
                <a:path w="897254" h="1316354">
                  <a:moveTo>
                    <a:pt x="463767" y="1309943"/>
                  </a:moveTo>
                  <a:lnTo>
                    <a:pt x="448415" y="1309943"/>
                  </a:lnTo>
                  <a:lnTo>
                    <a:pt x="450447" y="1304863"/>
                  </a:lnTo>
                  <a:lnTo>
                    <a:pt x="448415" y="1304051"/>
                  </a:lnTo>
                  <a:lnTo>
                    <a:pt x="889338" y="1127706"/>
                  </a:lnTo>
                  <a:lnTo>
                    <a:pt x="889887" y="1129077"/>
                  </a:lnTo>
                  <a:lnTo>
                    <a:pt x="885783" y="1129077"/>
                  </a:lnTo>
                  <a:lnTo>
                    <a:pt x="885783" y="1132913"/>
                  </a:lnTo>
                  <a:lnTo>
                    <a:pt x="896958" y="1132913"/>
                  </a:lnTo>
                  <a:lnTo>
                    <a:pt x="896871" y="1135199"/>
                  </a:lnTo>
                  <a:lnTo>
                    <a:pt x="895474" y="1137231"/>
                  </a:lnTo>
                  <a:lnTo>
                    <a:pt x="895223" y="1137231"/>
                  </a:lnTo>
                  <a:lnTo>
                    <a:pt x="893529" y="1137866"/>
                  </a:lnTo>
                  <a:lnTo>
                    <a:pt x="463767" y="1309943"/>
                  </a:lnTo>
                  <a:close/>
                </a:path>
                <a:path w="897254" h="1316354">
                  <a:moveTo>
                    <a:pt x="896958" y="1132913"/>
                  </a:moveTo>
                  <a:lnTo>
                    <a:pt x="891421" y="1132913"/>
                  </a:lnTo>
                  <a:lnTo>
                    <a:pt x="889389" y="1127834"/>
                  </a:lnTo>
                  <a:lnTo>
                    <a:pt x="889338" y="1127706"/>
                  </a:lnTo>
                  <a:lnTo>
                    <a:pt x="896958" y="1127706"/>
                  </a:lnTo>
                  <a:lnTo>
                    <a:pt x="896958" y="1132913"/>
                  </a:lnTo>
                  <a:close/>
                </a:path>
                <a:path w="897254" h="1316354">
                  <a:moveTo>
                    <a:pt x="20511" y="1132913"/>
                  </a:moveTo>
                  <a:lnTo>
                    <a:pt x="10921" y="1132913"/>
                  </a:lnTo>
                  <a:lnTo>
                    <a:pt x="10921" y="1129077"/>
                  </a:lnTo>
                  <a:lnTo>
                    <a:pt x="20511" y="1132913"/>
                  </a:lnTo>
                  <a:close/>
                </a:path>
                <a:path w="897254" h="1316354">
                  <a:moveTo>
                    <a:pt x="448415" y="1309943"/>
                  </a:moveTo>
                  <a:lnTo>
                    <a:pt x="446384" y="1304863"/>
                  </a:lnTo>
                  <a:lnTo>
                    <a:pt x="448415" y="1304051"/>
                  </a:lnTo>
                  <a:lnTo>
                    <a:pt x="450447" y="1304863"/>
                  </a:lnTo>
                  <a:lnTo>
                    <a:pt x="448415" y="1309943"/>
                  </a:lnTo>
                  <a:close/>
                </a:path>
              </a:pathLst>
            </a:custGeom>
            <a:solidFill>
              <a:srgbClr val="F7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9504" y="4817028"/>
              <a:ext cx="266065" cy="233045"/>
            </a:xfrm>
            <a:custGeom>
              <a:avLst/>
              <a:gdLst/>
              <a:ahLst/>
              <a:cxnLst/>
              <a:rect l="l" t="t" r="r" b="b"/>
              <a:pathLst>
                <a:path w="266064" h="233045">
                  <a:moveTo>
                    <a:pt x="261988" y="232525"/>
                  </a:moveTo>
                  <a:lnTo>
                    <a:pt x="41526" y="232525"/>
                  </a:lnTo>
                  <a:lnTo>
                    <a:pt x="25341" y="229269"/>
                  </a:lnTo>
                  <a:lnTo>
                    <a:pt x="12143" y="220381"/>
                  </a:lnTo>
                  <a:lnTo>
                    <a:pt x="3256" y="207184"/>
                  </a:lnTo>
                  <a:lnTo>
                    <a:pt x="25" y="191125"/>
                  </a:lnTo>
                  <a:lnTo>
                    <a:pt x="0" y="3682"/>
                  </a:lnTo>
                  <a:lnTo>
                    <a:pt x="3682" y="0"/>
                  </a:lnTo>
                  <a:lnTo>
                    <a:pt x="12826" y="0"/>
                  </a:lnTo>
                  <a:lnTo>
                    <a:pt x="16509" y="3682"/>
                  </a:lnTo>
                  <a:lnTo>
                    <a:pt x="16635" y="191125"/>
                  </a:lnTo>
                  <a:lnTo>
                    <a:pt x="18596" y="200801"/>
                  </a:lnTo>
                  <a:lnTo>
                    <a:pt x="23938" y="208714"/>
                  </a:lnTo>
                  <a:lnTo>
                    <a:pt x="31851" y="214056"/>
                  </a:lnTo>
                  <a:lnTo>
                    <a:pt x="41526" y="216016"/>
                  </a:lnTo>
                  <a:lnTo>
                    <a:pt x="261988" y="216016"/>
                  </a:lnTo>
                  <a:lnTo>
                    <a:pt x="265671" y="219826"/>
                  </a:lnTo>
                  <a:lnTo>
                    <a:pt x="265671" y="228715"/>
                  </a:lnTo>
                  <a:lnTo>
                    <a:pt x="261988" y="232525"/>
                  </a:lnTo>
                  <a:close/>
                </a:path>
                <a:path w="266064" h="233045">
                  <a:moveTo>
                    <a:pt x="219318" y="62226"/>
                  </a:moveTo>
                  <a:lnTo>
                    <a:pt x="212460" y="62226"/>
                  </a:lnTo>
                  <a:lnTo>
                    <a:pt x="209539" y="60957"/>
                  </a:lnTo>
                  <a:lnTo>
                    <a:pt x="204714" y="56131"/>
                  </a:lnTo>
                  <a:lnTo>
                    <a:pt x="203444" y="53210"/>
                  </a:lnTo>
                  <a:lnTo>
                    <a:pt x="203444" y="46352"/>
                  </a:lnTo>
                  <a:lnTo>
                    <a:pt x="204714" y="43431"/>
                  </a:lnTo>
                  <a:lnTo>
                    <a:pt x="209539" y="38606"/>
                  </a:lnTo>
                  <a:lnTo>
                    <a:pt x="212460" y="37336"/>
                  </a:lnTo>
                  <a:lnTo>
                    <a:pt x="219318" y="37336"/>
                  </a:lnTo>
                  <a:lnTo>
                    <a:pt x="222112" y="38606"/>
                  </a:lnTo>
                  <a:lnTo>
                    <a:pt x="227192" y="43431"/>
                  </a:lnTo>
                  <a:lnTo>
                    <a:pt x="228335" y="46352"/>
                  </a:lnTo>
                  <a:lnTo>
                    <a:pt x="228335" y="53210"/>
                  </a:lnTo>
                  <a:lnTo>
                    <a:pt x="227065" y="56131"/>
                  </a:lnTo>
                  <a:lnTo>
                    <a:pt x="222239" y="60957"/>
                  </a:lnTo>
                  <a:lnTo>
                    <a:pt x="219318" y="62226"/>
                  </a:lnTo>
                  <a:close/>
                </a:path>
                <a:path w="266064" h="233045">
                  <a:moveTo>
                    <a:pt x="102991" y="78863"/>
                  </a:moveTo>
                  <a:lnTo>
                    <a:pt x="96134" y="78863"/>
                  </a:lnTo>
                  <a:lnTo>
                    <a:pt x="93340" y="77593"/>
                  </a:lnTo>
                  <a:lnTo>
                    <a:pt x="88260" y="72767"/>
                  </a:lnTo>
                  <a:lnTo>
                    <a:pt x="87117" y="69846"/>
                  </a:lnTo>
                  <a:lnTo>
                    <a:pt x="87117" y="62988"/>
                  </a:lnTo>
                  <a:lnTo>
                    <a:pt x="88387" y="60068"/>
                  </a:lnTo>
                  <a:lnTo>
                    <a:pt x="93213" y="55242"/>
                  </a:lnTo>
                  <a:lnTo>
                    <a:pt x="96134" y="53972"/>
                  </a:lnTo>
                  <a:lnTo>
                    <a:pt x="102991" y="53972"/>
                  </a:lnTo>
                  <a:lnTo>
                    <a:pt x="105912" y="55242"/>
                  </a:lnTo>
                  <a:lnTo>
                    <a:pt x="110738" y="60068"/>
                  </a:lnTo>
                  <a:lnTo>
                    <a:pt x="112008" y="62988"/>
                  </a:lnTo>
                  <a:lnTo>
                    <a:pt x="112008" y="69846"/>
                  </a:lnTo>
                  <a:lnTo>
                    <a:pt x="110738" y="72767"/>
                  </a:lnTo>
                  <a:lnTo>
                    <a:pt x="105912" y="77593"/>
                  </a:lnTo>
                  <a:lnTo>
                    <a:pt x="102991" y="78863"/>
                  </a:lnTo>
                  <a:close/>
                </a:path>
                <a:path w="266064" h="233045">
                  <a:moveTo>
                    <a:pt x="152900" y="128644"/>
                  </a:moveTo>
                  <a:lnTo>
                    <a:pt x="146042" y="128644"/>
                  </a:lnTo>
                  <a:lnTo>
                    <a:pt x="143121" y="127374"/>
                  </a:lnTo>
                  <a:lnTo>
                    <a:pt x="138296" y="122548"/>
                  </a:lnTo>
                  <a:lnTo>
                    <a:pt x="137026" y="119628"/>
                  </a:lnTo>
                  <a:lnTo>
                    <a:pt x="137026" y="112770"/>
                  </a:lnTo>
                  <a:lnTo>
                    <a:pt x="138296" y="109976"/>
                  </a:lnTo>
                  <a:lnTo>
                    <a:pt x="143121" y="104897"/>
                  </a:lnTo>
                  <a:lnTo>
                    <a:pt x="146042" y="103754"/>
                  </a:lnTo>
                  <a:lnTo>
                    <a:pt x="152900" y="103754"/>
                  </a:lnTo>
                  <a:lnTo>
                    <a:pt x="155529" y="104897"/>
                  </a:lnTo>
                  <a:lnTo>
                    <a:pt x="155696" y="104897"/>
                  </a:lnTo>
                  <a:lnTo>
                    <a:pt x="160702" y="109976"/>
                  </a:lnTo>
                  <a:lnTo>
                    <a:pt x="161917" y="112770"/>
                  </a:lnTo>
                  <a:lnTo>
                    <a:pt x="161917" y="119628"/>
                  </a:lnTo>
                  <a:lnTo>
                    <a:pt x="160647" y="122548"/>
                  </a:lnTo>
                  <a:lnTo>
                    <a:pt x="155821" y="127374"/>
                  </a:lnTo>
                  <a:lnTo>
                    <a:pt x="152900" y="128644"/>
                  </a:lnTo>
                  <a:close/>
                </a:path>
                <a:path w="266064" h="233045">
                  <a:moveTo>
                    <a:pt x="86482" y="161917"/>
                  </a:moveTo>
                  <a:lnTo>
                    <a:pt x="79625" y="161917"/>
                  </a:lnTo>
                  <a:lnTo>
                    <a:pt x="76704" y="160646"/>
                  </a:lnTo>
                  <a:lnTo>
                    <a:pt x="71878" y="155821"/>
                  </a:lnTo>
                  <a:lnTo>
                    <a:pt x="70608" y="152900"/>
                  </a:lnTo>
                  <a:lnTo>
                    <a:pt x="70608" y="146042"/>
                  </a:lnTo>
                  <a:lnTo>
                    <a:pt x="71878" y="143122"/>
                  </a:lnTo>
                  <a:lnTo>
                    <a:pt x="76704" y="138296"/>
                  </a:lnTo>
                  <a:lnTo>
                    <a:pt x="79625" y="137026"/>
                  </a:lnTo>
                  <a:lnTo>
                    <a:pt x="86482" y="137026"/>
                  </a:lnTo>
                  <a:lnTo>
                    <a:pt x="89403" y="138296"/>
                  </a:lnTo>
                  <a:lnTo>
                    <a:pt x="94229" y="143122"/>
                  </a:lnTo>
                  <a:lnTo>
                    <a:pt x="95499" y="146042"/>
                  </a:lnTo>
                  <a:lnTo>
                    <a:pt x="95499" y="152900"/>
                  </a:lnTo>
                  <a:lnTo>
                    <a:pt x="94229" y="155821"/>
                  </a:lnTo>
                  <a:lnTo>
                    <a:pt x="89403" y="160646"/>
                  </a:lnTo>
                  <a:lnTo>
                    <a:pt x="86482" y="161917"/>
                  </a:lnTo>
                  <a:close/>
                </a:path>
                <a:path w="266064" h="233045">
                  <a:moveTo>
                    <a:pt x="202682" y="161917"/>
                  </a:moveTo>
                  <a:lnTo>
                    <a:pt x="195824" y="161917"/>
                  </a:lnTo>
                  <a:lnTo>
                    <a:pt x="192903" y="160646"/>
                  </a:lnTo>
                  <a:lnTo>
                    <a:pt x="188077" y="155821"/>
                  </a:lnTo>
                  <a:lnTo>
                    <a:pt x="186807" y="152900"/>
                  </a:lnTo>
                  <a:lnTo>
                    <a:pt x="186807" y="146042"/>
                  </a:lnTo>
                  <a:lnTo>
                    <a:pt x="188077" y="143122"/>
                  </a:lnTo>
                  <a:lnTo>
                    <a:pt x="192903" y="138296"/>
                  </a:lnTo>
                  <a:lnTo>
                    <a:pt x="195824" y="137026"/>
                  </a:lnTo>
                  <a:lnTo>
                    <a:pt x="202682" y="137026"/>
                  </a:lnTo>
                  <a:lnTo>
                    <a:pt x="205603" y="138296"/>
                  </a:lnTo>
                  <a:lnTo>
                    <a:pt x="210428" y="143122"/>
                  </a:lnTo>
                  <a:lnTo>
                    <a:pt x="211698" y="146042"/>
                  </a:lnTo>
                  <a:lnTo>
                    <a:pt x="211698" y="152900"/>
                  </a:lnTo>
                  <a:lnTo>
                    <a:pt x="210428" y="155821"/>
                  </a:lnTo>
                  <a:lnTo>
                    <a:pt x="205603" y="160646"/>
                  </a:lnTo>
                  <a:lnTo>
                    <a:pt x="202682" y="161917"/>
                  </a:lnTo>
                  <a:close/>
                </a:path>
              </a:pathLst>
            </a:custGeom>
            <a:solidFill>
              <a:srgbClr val="2B29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824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Practical</a:t>
            </a:r>
            <a:r>
              <a:rPr spc="-130" dirty="0"/>
              <a:t> </a:t>
            </a:r>
            <a:r>
              <a:rPr spc="45" dirty="0"/>
              <a:t>Applications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56515" y="1835834"/>
            <a:ext cx="4526280" cy="3543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Film</a:t>
            </a:r>
            <a:r>
              <a:rPr lang="en-US"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Industry</a:t>
            </a:r>
            <a:endParaRPr sz="1750" dirty="0">
              <a:latin typeface="Gill Sans MT"/>
              <a:cs typeface="Gill Sans MT"/>
            </a:endParaRPr>
          </a:p>
          <a:p>
            <a:pPr marL="12700" marR="400685">
              <a:lnSpc>
                <a:spcPct val="133900"/>
              </a:lnSpc>
              <a:spcBef>
                <a:spcPts val="560"/>
              </a:spcBef>
            </a:pP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Understand</a:t>
            </a:r>
            <a:r>
              <a:rPr sz="1400" spc="-5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audience</a:t>
            </a:r>
            <a:r>
              <a:rPr sz="1400" spc="-5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reactions.</a:t>
            </a:r>
            <a:r>
              <a:rPr sz="1400" spc="-5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Guide</a:t>
            </a:r>
            <a:r>
              <a:rPr sz="1400" spc="-5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marketing 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campaigns.</a:t>
            </a:r>
            <a:r>
              <a:rPr sz="1400" spc="-4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60" dirty="0">
                <a:solidFill>
                  <a:srgbClr val="2B2925"/>
                </a:solidFill>
                <a:latin typeface="Lucida Sans"/>
                <a:cs typeface="Lucida Sans"/>
              </a:rPr>
              <a:t>Inform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content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creation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decisions.</a:t>
            </a:r>
            <a:endParaRPr sz="1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b="1" spc="-40" dirty="0">
                <a:solidFill>
                  <a:srgbClr val="2B2925"/>
                </a:solidFill>
                <a:latin typeface="Gill Sans MT"/>
                <a:cs typeface="Gill Sans MT"/>
              </a:rPr>
              <a:t>Online</a:t>
            </a:r>
            <a:r>
              <a:rPr sz="1750" b="1" spc="-80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Platforms</a:t>
            </a:r>
            <a:endParaRPr sz="1750" dirty="0">
              <a:latin typeface="Gill Sans MT"/>
              <a:cs typeface="Gill Sans MT"/>
            </a:endParaRPr>
          </a:p>
          <a:p>
            <a:pPr marL="12700" marR="5080">
              <a:lnSpc>
                <a:spcPts val="2250"/>
              </a:lnSpc>
              <a:spcBef>
                <a:spcPts val="100"/>
              </a:spcBef>
            </a:pP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Personalize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40" dirty="0">
                <a:solidFill>
                  <a:srgbClr val="2B2925"/>
                </a:solidFill>
                <a:latin typeface="Lucida Sans"/>
                <a:cs typeface="Lucida Sans"/>
              </a:rPr>
              <a:t>recommendations.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Improve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dirty="0">
                <a:solidFill>
                  <a:srgbClr val="2B2925"/>
                </a:solidFill>
                <a:latin typeface="Lucida Sans"/>
                <a:cs typeface="Lucida Sans"/>
              </a:rPr>
              <a:t>search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filters. 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Monitor</a:t>
            </a:r>
            <a:r>
              <a:rPr sz="1400" spc="-7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user</a:t>
            </a:r>
            <a:r>
              <a:rPr sz="1400" spc="-7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dirty="0">
                <a:solidFill>
                  <a:srgbClr val="2B2925"/>
                </a:solidFill>
                <a:latin typeface="Lucida Sans"/>
                <a:cs typeface="Lucida Sans"/>
              </a:rPr>
              <a:t>feedback</a:t>
            </a:r>
            <a:r>
              <a:rPr sz="1400" spc="-7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automatically.</a:t>
            </a:r>
            <a:endParaRPr sz="1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400" dirty="0">
              <a:latin typeface="Lucida Sans"/>
              <a:cs typeface="Lucida Sans"/>
            </a:endParaRPr>
          </a:p>
          <a:p>
            <a:pPr marL="12700" marR="271780">
              <a:lnSpc>
                <a:spcPct val="143700"/>
              </a:lnSpc>
              <a:spcBef>
                <a:spcPts val="5"/>
              </a:spcBef>
            </a:pPr>
            <a:r>
              <a:rPr sz="1750" b="1" spc="65" dirty="0">
                <a:solidFill>
                  <a:srgbClr val="2B2925"/>
                </a:solidFill>
                <a:latin typeface="Gill Sans MT"/>
                <a:cs typeface="Gill Sans MT"/>
              </a:rPr>
              <a:t>Business</a:t>
            </a:r>
            <a:r>
              <a:rPr sz="1750" b="1" spc="-50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Intelligence </a:t>
            </a:r>
            <a:endParaRPr lang="en-US" sz="1750" b="1" spc="-10" dirty="0">
              <a:solidFill>
                <a:srgbClr val="2B2925"/>
              </a:solidFill>
              <a:latin typeface="Gill Sans MT"/>
              <a:cs typeface="Gill Sans MT"/>
            </a:endParaRPr>
          </a:p>
          <a:p>
            <a:pPr marL="12700" marR="271780">
              <a:lnSpc>
                <a:spcPct val="143700"/>
              </a:lnSpc>
              <a:spcBef>
                <a:spcPts val="5"/>
              </a:spcBef>
            </a:pP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Track</a:t>
            </a:r>
            <a:r>
              <a:rPr lang="en-US"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brand</a:t>
            </a:r>
            <a:r>
              <a:rPr lang="en-US"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sentiment</a:t>
            </a:r>
            <a:r>
              <a:rPr lang="en-US"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.Analyze</a:t>
            </a:r>
            <a:r>
              <a:rPr sz="1400" spc="4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customer</a:t>
            </a:r>
            <a:r>
              <a:rPr sz="1400" spc="5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feedback. </a:t>
            </a:r>
            <a:r>
              <a:rPr sz="1400" dirty="0">
                <a:solidFill>
                  <a:srgbClr val="2B2925"/>
                </a:solidFill>
                <a:latin typeface="Lucida Sans"/>
                <a:cs typeface="Lucida Sans"/>
              </a:rPr>
              <a:t>Measure</a:t>
            </a:r>
            <a:r>
              <a:rPr sz="1400" spc="-5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campaign</a:t>
            </a:r>
            <a:r>
              <a:rPr sz="1400" spc="-5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effectiveness.</a:t>
            </a:r>
            <a:endParaRPr sz="1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095" y="1647746"/>
            <a:ext cx="4876568" cy="33431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943441" y="1647743"/>
            <a:ext cx="400050" cy="398780"/>
          </a:xfrm>
          <a:custGeom>
            <a:avLst/>
            <a:gdLst/>
            <a:ahLst/>
            <a:cxnLst/>
            <a:rect l="l" t="t" r="r" b="b"/>
            <a:pathLst>
              <a:path w="400050" h="398780">
                <a:moveTo>
                  <a:pt x="28222" y="20319"/>
                </a:moveTo>
                <a:lnTo>
                  <a:pt x="21461" y="20319"/>
                </a:lnTo>
                <a:lnTo>
                  <a:pt x="18033" y="17779"/>
                </a:lnTo>
                <a:lnTo>
                  <a:pt x="20954" y="13969"/>
                </a:lnTo>
                <a:lnTo>
                  <a:pt x="24001" y="11429"/>
                </a:lnTo>
                <a:lnTo>
                  <a:pt x="30859" y="7619"/>
                </a:lnTo>
                <a:lnTo>
                  <a:pt x="34415" y="5079"/>
                </a:lnTo>
                <a:lnTo>
                  <a:pt x="38097" y="3809"/>
                </a:lnTo>
                <a:lnTo>
                  <a:pt x="45717" y="1269"/>
                </a:lnTo>
                <a:lnTo>
                  <a:pt x="53718" y="0"/>
                </a:lnTo>
                <a:lnTo>
                  <a:pt x="61845" y="0"/>
                </a:lnTo>
                <a:lnTo>
                  <a:pt x="61845" y="3809"/>
                </a:lnTo>
                <a:lnTo>
                  <a:pt x="361994" y="3809"/>
                </a:lnTo>
                <a:lnTo>
                  <a:pt x="364533" y="5079"/>
                </a:lnTo>
                <a:lnTo>
                  <a:pt x="50670" y="5079"/>
                </a:lnTo>
                <a:lnTo>
                  <a:pt x="51295" y="8889"/>
                </a:lnTo>
                <a:lnTo>
                  <a:pt x="39876" y="8889"/>
                </a:lnTo>
                <a:lnTo>
                  <a:pt x="40343" y="9952"/>
                </a:lnTo>
                <a:lnTo>
                  <a:pt x="27376" y="9952"/>
                </a:lnTo>
                <a:lnTo>
                  <a:pt x="30097" y="13969"/>
                </a:lnTo>
                <a:lnTo>
                  <a:pt x="38478" y="13969"/>
                </a:lnTo>
                <a:lnTo>
                  <a:pt x="35431" y="15239"/>
                </a:lnTo>
                <a:lnTo>
                  <a:pt x="32637" y="17779"/>
                </a:lnTo>
                <a:lnTo>
                  <a:pt x="29716" y="19049"/>
                </a:lnTo>
                <a:lnTo>
                  <a:pt x="28222" y="20319"/>
                </a:lnTo>
                <a:close/>
              </a:path>
              <a:path w="400050" h="398780">
                <a:moveTo>
                  <a:pt x="337929" y="3809"/>
                </a:moveTo>
                <a:lnTo>
                  <a:pt x="61845" y="3809"/>
                </a:lnTo>
                <a:lnTo>
                  <a:pt x="61845" y="0"/>
                </a:lnTo>
                <a:lnTo>
                  <a:pt x="337929" y="0"/>
                </a:lnTo>
                <a:lnTo>
                  <a:pt x="337929" y="3809"/>
                </a:lnTo>
                <a:close/>
              </a:path>
              <a:path w="400050" h="398780">
                <a:moveTo>
                  <a:pt x="361994" y="3809"/>
                </a:moveTo>
                <a:lnTo>
                  <a:pt x="337929" y="3809"/>
                </a:lnTo>
                <a:lnTo>
                  <a:pt x="337929" y="0"/>
                </a:lnTo>
                <a:lnTo>
                  <a:pt x="346056" y="0"/>
                </a:lnTo>
                <a:lnTo>
                  <a:pt x="353930" y="1269"/>
                </a:lnTo>
                <a:lnTo>
                  <a:pt x="357866" y="2539"/>
                </a:lnTo>
                <a:lnTo>
                  <a:pt x="361994" y="3809"/>
                </a:lnTo>
                <a:close/>
              </a:path>
              <a:path w="400050" h="398780">
                <a:moveTo>
                  <a:pt x="51546" y="9952"/>
                </a:moveTo>
                <a:lnTo>
                  <a:pt x="50670" y="5079"/>
                </a:lnTo>
                <a:lnTo>
                  <a:pt x="349207" y="5079"/>
                </a:lnTo>
                <a:lnTo>
                  <a:pt x="348534" y="8889"/>
                </a:lnTo>
                <a:lnTo>
                  <a:pt x="54988" y="8889"/>
                </a:lnTo>
                <a:lnTo>
                  <a:pt x="51546" y="9952"/>
                </a:lnTo>
                <a:close/>
              </a:path>
              <a:path w="400050" h="398780">
                <a:moveTo>
                  <a:pt x="358247" y="12699"/>
                </a:moveTo>
                <a:lnTo>
                  <a:pt x="355072" y="11429"/>
                </a:lnTo>
                <a:lnTo>
                  <a:pt x="351231" y="9952"/>
                </a:lnTo>
                <a:lnTo>
                  <a:pt x="348355" y="9952"/>
                </a:lnTo>
                <a:lnTo>
                  <a:pt x="349207" y="5079"/>
                </a:lnTo>
                <a:lnTo>
                  <a:pt x="365486" y="5079"/>
                </a:lnTo>
                <a:lnTo>
                  <a:pt x="369042" y="7619"/>
                </a:lnTo>
                <a:lnTo>
                  <a:pt x="370509" y="8889"/>
                </a:lnTo>
                <a:lnTo>
                  <a:pt x="359975" y="8889"/>
                </a:lnTo>
                <a:lnTo>
                  <a:pt x="358247" y="12699"/>
                </a:lnTo>
                <a:close/>
              </a:path>
              <a:path w="400050" h="398780">
                <a:moveTo>
                  <a:pt x="41653" y="12699"/>
                </a:moveTo>
                <a:lnTo>
                  <a:pt x="39876" y="8889"/>
                </a:lnTo>
                <a:lnTo>
                  <a:pt x="51295" y="8889"/>
                </a:lnTo>
                <a:lnTo>
                  <a:pt x="51516" y="9952"/>
                </a:lnTo>
                <a:lnTo>
                  <a:pt x="48649" y="9952"/>
                </a:lnTo>
                <a:lnTo>
                  <a:pt x="44955" y="11429"/>
                </a:lnTo>
                <a:lnTo>
                  <a:pt x="41653" y="12699"/>
                </a:lnTo>
                <a:close/>
              </a:path>
              <a:path w="400050" h="398780">
                <a:moveTo>
                  <a:pt x="348354" y="9952"/>
                </a:moveTo>
                <a:lnTo>
                  <a:pt x="344913" y="8889"/>
                </a:lnTo>
                <a:lnTo>
                  <a:pt x="348534" y="8889"/>
                </a:lnTo>
                <a:lnTo>
                  <a:pt x="348354" y="9952"/>
                </a:lnTo>
                <a:close/>
              </a:path>
              <a:path w="400050" h="398780">
                <a:moveTo>
                  <a:pt x="375265" y="24129"/>
                </a:moveTo>
                <a:lnTo>
                  <a:pt x="358247" y="12699"/>
                </a:lnTo>
                <a:lnTo>
                  <a:pt x="359507" y="9952"/>
                </a:lnTo>
                <a:lnTo>
                  <a:pt x="359975" y="8889"/>
                </a:lnTo>
                <a:lnTo>
                  <a:pt x="370509" y="8889"/>
                </a:lnTo>
                <a:lnTo>
                  <a:pt x="372197" y="9952"/>
                </a:lnTo>
                <a:lnTo>
                  <a:pt x="372392" y="9952"/>
                </a:lnTo>
                <a:lnTo>
                  <a:pt x="369677" y="13969"/>
                </a:lnTo>
                <a:lnTo>
                  <a:pt x="378820" y="13969"/>
                </a:lnTo>
                <a:lnTo>
                  <a:pt x="384662" y="20319"/>
                </a:lnTo>
                <a:lnTo>
                  <a:pt x="378694" y="20319"/>
                </a:lnTo>
                <a:lnTo>
                  <a:pt x="375265" y="24129"/>
                </a:lnTo>
                <a:close/>
              </a:path>
              <a:path w="400050" h="398780">
                <a:moveTo>
                  <a:pt x="39749" y="13969"/>
                </a:moveTo>
                <a:lnTo>
                  <a:pt x="30097" y="13969"/>
                </a:lnTo>
                <a:lnTo>
                  <a:pt x="27376" y="9952"/>
                </a:lnTo>
                <a:lnTo>
                  <a:pt x="40335" y="9952"/>
                </a:lnTo>
                <a:lnTo>
                  <a:pt x="41653" y="12699"/>
                </a:lnTo>
                <a:lnTo>
                  <a:pt x="39749" y="13969"/>
                </a:lnTo>
                <a:close/>
              </a:path>
              <a:path w="400050" h="398780">
                <a:moveTo>
                  <a:pt x="377753" y="13969"/>
                </a:moveTo>
                <a:lnTo>
                  <a:pt x="369677" y="13969"/>
                </a:lnTo>
                <a:lnTo>
                  <a:pt x="372392" y="9952"/>
                </a:lnTo>
                <a:lnTo>
                  <a:pt x="372005" y="9952"/>
                </a:lnTo>
                <a:lnTo>
                  <a:pt x="375773" y="11429"/>
                </a:lnTo>
                <a:lnTo>
                  <a:pt x="377753" y="13969"/>
                </a:lnTo>
                <a:close/>
              </a:path>
              <a:path w="400050" h="398780">
                <a:moveTo>
                  <a:pt x="20065" y="29209"/>
                </a:moveTo>
                <a:lnTo>
                  <a:pt x="14223" y="29209"/>
                </a:lnTo>
                <a:lnTo>
                  <a:pt x="10286" y="26669"/>
                </a:lnTo>
                <a:lnTo>
                  <a:pt x="12572" y="22859"/>
                </a:lnTo>
                <a:lnTo>
                  <a:pt x="15112" y="20319"/>
                </a:lnTo>
                <a:lnTo>
                  <a:pt x="18033" y="17779"/>
                </a:lnTo>
                <a:lnTo>
                  <a:pt x="21461" y="20319"/>
                </a:lnTo>
                <a:lnTo>
                  <a:pt x="28222" y="20319"/>
                </a:lnTo>
                <a:lnTo>
                  <a:pt x="27176" y="21589"/>
                </a:lnTo>
                <a:lnTo>
                  <a:pt x="22097" y="26669"/>
                </a:lnTo>
                <a:lnTo>
                  <a:pt x="20065" y="29209"/>
                </a:lnTo>
                <a:close/>
              </a:path>
              <a:path w="400050" h="398780">
                <a:moveTo>
                  <a:pt x="386567" y="40639"/>
                </a:moveTo>
                <a:lnTo>
                  <a:pt x="385226" y="38099"/>
                </a:lnTo>
                <a:lnTo>
                  <a:pt x="383646" y="34289"/>
                </a:lnTo>
                <a:lnTo>
                  <a:pt x="379837" y="29209"/>
                </a:lnTo>
                <a:lnTo>
                  <a:pt x="377678" y="26669"/>
                </a:lnTo>
                <a:lnTo>
                  <a:pt x="375265" y="24129"/>
                </a:lnTo>
                <a:lnTo>
                  <a:pt x="378694" y="20319"/>
                </a:lnTo>
                <a:lnTo>
                  <a:pt x="384874" y="20319"/>
                </a:lnTo>
                <a:lnTo>
                  <a:pt x="387202" y="22859"/>
                </a:lnTo>
                <a:lnTo>
                  <a:pt x="389488" y="26669"/>
                </a:lnTo>
                <a:lnTo>
                  <a:pt x="385551" y="29209"/>
                </a:lnTo>
                <a:lnTo>
                  <a:pt x="391265" y="29209"/>
                </a:lnTo>
                <a:lnTo>
                  <a:pt x="391773" y="30479"/>
                </a:lnTo>
                <a:lnTo>
                  <a:pt x="393678" y="34289"/>
                </a:lnTo>
                <a:lnTo>
                  <a:pt x="395202" y="38099"/>
                </a:lnTo>
                <a:lnTo>
                  <a:pt x="395964" y="39369"/>
                </a:lnTo>
                <a:lnTo>
                  <a:pt x="390695" y="39369"/>
                </a:lnTo>
                <a:lnTo>
                  <a:pt x="386567" y="40639"/>
                </a:lnTo>
                <a:close/>
              </a:path>
              <a:path w="400050" h="398780">
                <a:moveTo>
                  <a:pt x="1142" y="349249"/>
                </a:moveTo>
                <a:lnTo>
                  <a:pt x="380" y="345439"/>
                </a:lnTo>
                <a:lnTo>
                  <a:pt x="0" y="341629"/>
                </a:lnTo>
                <a:lnTo>
                  <a:pt x="123" y="54609"/>
                </a:lnTo>
                <a:lnTo>
                  <a:pt x="10286" y="26669"/>
                </a:lnTo>
                <a:lnTo>
                  <a:pt x="14223" y="29209"/>
                </a:lnTo>
                <a:lnTo>
                  <a:pt x="19899" y="29209"/>
                </a:lnTo>
                <a:lnTo>
                  <a:pt x="16255" y="35559"/>
                </a:lnTo>
                <a:lnTo>
                  <a:pt x="14604" y="38099"/>
                </a:lnTo>
                <a:lnTo>
                  <a:pt x="14045" y="39369"/>
                </a:lnTo>
                <a:lnTo>
                  <a:pt x="8889" y="39369"/>
                </a:lnTo>
                <a:lnTo>
                  <a:pt x="13334" y="40639"/>
                </a:lnTo>
                <a:lnTo>
                  <a:pt x="12064" y="44449"/>
                </a:lnTo>
                <a:lnTo>
                  <a:pt x="11048" y="48259"/>
                </a:lnTo>
                <a:lnTo>
                  <a:pt x="10601" y="49529"/>
                </a:lnTo>
                <a:lnTo>
                  <a:pt x="9778" y="54609"/>
                </a:lnTo>
                <a:lnTo>
                  <a:pt x="9482" y="57149"/>
                </a:lnTo>
                <a:lnTo>
                  <a:pt x="9468" y="341629"/>
                </a:lnTo>
                <a:lnTo>
                  <a:pt x="9778" y="344169"/>
                </a:lnTo>
                <a:lnTo>
                  <a:pt x="10593" y="347979"/>
                </a:lnTo>
                <a:lnTo>
                  <a:pt x="5841" y="347979"/>
                </a:lnTo>
                <a:lnTo>
                  <a:pt x="1142" y="349249"/>
                </a:lnTo>
                <a:close/>
              </a:path>
              <a:path w="400050" h="398780">
                <a:moveTo>
                  <a:pt x="391265" y="29209"/>
                </a:moveTo>
                <a:lnTo>
                  <a:pt x="385551" y="29209"/>
                </a:lnTo>
                <a:lnTo>
                  <a:pt x="389488" y="26669"/>
                </a:lnTo>
                <a:lnTo>
                  <a:pt x="391265" y="29209"/>
                </a:lnTo>
                <a:close/>
              </a:path>
              <a:path w="400050" h="398780">
                <a:moveTo>
                  <a:pt x="13334" y="40639"/>
                </a:moveTo>
                <a:lnTo>
                  <a:pt x="8889" y="39369"/>
                </a:lnTo>
                <a:lnTo>
                  <a:pt x="14045" y="39369"/>
                </a:lnTo>
                <a:lnTo>
                  <a:pt x="13334" y="40639"/>
                </a:lnTo>
                <a:close/>
              </a:path>
              <a:path w="400050" h="398780">
                <a:moveTo>
                  <a:pt x="399152" y="347979"/>
                </a:moveTo>
                <a:lnTo>
                  <a:pt x="389488" y="347979"/>
                </a:lnTo>
                <a:lnTo>
                  <a:pt x="390123" y="344169"/>
                </a:lnTo>
                <a:lnTo>
                  <a:pt x="390405" y="341629"/>
                </a:lnTo>
                <a:lnTo>
                  <a:pt x="390433" y="57149"/>
                </a:lnTo>
                <a:lnTo>
                  <a:pt x="386567" y="40639"/>
                </a:lnTo>
                <a:lnTo>
                  <a:pt x="390695" y="39369"/>
                </a:lnTo>
                <a:lnTo>
                  <a:pt x="395964" y="39369"/>
                </a:lnTo>
                <a:lnTo>
                  <a:pt x="397869" y="45719"/>
                </a:lnTo>
                <a:lnTo>
                  <a:pt x="398759" y="49529"/>
                </a:lnTo>
                <a:lnTo>
                  <a:pt x="398931" y="49529"/>
                </a:lnTo>
                <a:lnTo>
                  <a:pt x="399521" y="53339"/>
                </a:lnTo>
                <a:lnTo>
                  <a:pt x="399902" y="57149"/>
                </a:lnTo>
                <a:lnTo>
                  <a:pt x="399902" y="341629"/>
                </a:lnTo>
                <a:lnTo>
                  <a:pt x="399648" y="344169"/>
                </a:lnTo>
                <a:lnTo>
                  <a:pt x="399521" y="345439"/>
                </a:lnTo>
                <a:lnTo>
                  <a:pt x="399152" y="347979"/>
                </a:lnTo>
                <a:close/>
              </a:path>
              <a:path w="400050" h="398780">
                <a:moveTo>
                  <a:pt x="4699" y="360679"/>
                </a:moveTo>
                <a:lnTo>
                  <a:pt x="3175" y="356869"/>
                </a:lnTo>
                <a:lnTo>
                  <a:pt x="1904" y="353059"/>
                </a:lnTo>
                <a:lnTo>
                  <a:pt x="1142" y="349249"/>
                </a:lnTo>
                <a:lnTo>
                  <a:pt x="5841" y="347979"/>
                </a:lnTo>
                <a:lnTo>
                  <a:pt x="10593" y="347979"/>
                </a:lnTo>
                <a:lnTo>
                  <a:pt x="11048" y="350519"/>
                </a:lnTo>
                <a:lnTo>
                  <a:pt x="12064" y="354329"/>
                </a:lnTo>
                <a:lnTo>
                  <a:pt x="14096" y="359409"/>
                </a:lnTo>
                <a:lnTo>
                  <a:pt x="9143" y="359409"/>
                </a:lnTo>
                <a:lnTo>
                  <a:pt x="4699" y="360679"/>
                </a:lnTo>
                <a:close/>
              </a:path>
              <a:path w="400050" h="398780">
                <a:moveTo>
                  <a:pt x="396854" y="356869"/>
                </a:moveTo>
                <a:lnTo>
                  <a:pt x="386567" y="356869"/>
                </a:lnTo>
                <a:lnTo>
                  <a:pt x="387786" y="354329"/>
                </a:lnTo>
                <a:lnTo>
                  <a:pt x="388814" y="350519"/>
                </a:lnTo>
                <a:lnTo>
                  <a:pt x="389323" y="347979"/>
                </a:lnTo>
                <a:lnTo>
                  <a:pt x="398980" y="347979"/>
                </a:lnTo>
                <a:lnTo>
                  <a:pt x="397960" y="353059"/>
                </a:lnTo>
                <a:lnTo>
                  <a:pt x="396854" y="356869"/>
                </a:lnTo>
                <a:close/>
              </a:path>
              <a:path w="400050" h="398780">
                <a:moveTo>
                  <a:pt x="10413" y="372109"/>
                </a:moveTo>
                <a:lnTo>
                  <a:pt x="8059" y="368299"/>
                </a:lnTo>
                <a:lnTo>
                  <a:pt x="6222" y="364489"/>
                </a:lnTo>
                <a:lnTo>
                  <a:pt x="4699" y="360679"/>
                </a:lnTo>
                <a:lnTo>
                  <a:pt x="9143" y="359409"/>
                </a:lnTo>
                <a:lnTo>
                  <a:pt x="14096" y="359409"/>
                </a:lnTo>
                <a:lnTo>
                  <a:pt x="14604" y="360679"/>
                </a:lnTo>
                <a:lnTo>
                  <a:pt x="16255" y="363219"/>
                </a:lnTo>
                <a:lnTo>
                  <a:pt x="18160" y="367029"/>
                </a:lnTo>
                <a:lnTo>
                  <a:pt x="19982" y="369569"/>
                </a:lnTo>
                <a:lnTo>
                  <a:pt x="14350" y="369569"/>
                </a:lnTo>
                <a:lnTo>
                  <a:pt x="10413" y="372109"/>
                </a:lnTo>
                <a:close/>
              </a:path>
              <a:path w="400050" h="398780">
                <a:moveTo>
                  <a:pt x="370185" y="389889"/>
                </a:moveTo>
                <a:lnTo>
                  <a:pt x="359898" y="389889"/>
                </a:lnTo>
                <a:lnTo>
                  <a:pt x="359305" y="388619"/>
                </a:lnTo>
                <a:lnTo>
                  <a:pt x="358645" y="387349"/>
                </a:lnTo>
                <a:lnTo>
                  <a:pt x="358120" y="386079"/>
                </a:lnTo>
                <a:lnTo>
                  <a:pt x="361295" y="384809"/>
                </a:lnTo>
                <a:lnTo>
                  <a:pt x="364343" y="382269"/>
                </a:lnTo>
                <a:lnTo>
                  <a:pt x="366502" y="381331"/>
                </a:lnTo>
                <a:lnTo>
                  <a:pt x="367337" y="380936"/>
                </a:lnTo>
                <a:lnTo>
                  <a:pt x="370185" y="378459"/>
                </a:lnTo>
                <a:lnTo>
                  <a:pt x="372852" y="377189"/>
                </a:lnTo>
                <a:lnTo>
                  <a:pt x="377678" y="372109"/>
                </a:lnTo>
                <a:lnTo>
                  <a:pt x="379837" y="369569"/>
                </a:lnTo>
                <a:lnTo>
                  <a:pt x="381742" y="367029"/>
                </a:lnTo>
                <a:lnTo>
                  <a:pt x="383646" y="363219"/>
                </a:lnTo>
                <a:lnTo>
                  <a:pt x="385297" y="360679"/>
                </a:lnTo>
                <a:lnTo>
                  <a:pt x="385883" y="359409"/>
                </a:lnTo>
                <a:lnTo>
                  <a:pt x="396056" y="359409"/>
                </a:lnTo>
                <a:lnTo>
                  <a:pt x="395151" y="360679"/>
                </a:lnTo>
                <a:lnTo>
                  <a:pt x="393678" y="364489"/>
                </a:lnTo>
                <a:lnTo>
                  <a:pt x="391773" y="368299"/>
                </a:lnTo>
                <a:lnTo>
                  <a:pt x="391334" y="369569"/>
                </a:lnTo>
                <a:lnTo>
                  <a:pt x="385551" y="369569"/>
                </a:lnTo>
                <a:lnTo>
                  <a:pt x="389488" y="372109"/>
                </a:lnTo>
                <a:lnTo>
                  <a:pt x="387202" y="374649"/>
                </a:lnTo>
                <a:lnTo>
                  <a:pt x="385085" y="377189"/>
                </a:lnTo>
                <a:lnTo>
                  <a:pt x="378440" y="377189"/>
                </a:lnTo>
                <a:lnTo>
                  <a:pt x="381807" y="380936"/>
                </a:lnTo>
                <a:lnTo>
                  <a:pt x="367220" y="380936"/>
                </a:lnTo>
                <a:lnTo>
                  <a:pt x="369931" y="384809"/>
                </a:lnTo>
                <a:lnTo>
                  <a:pt x="377728" y="384809"/>
                </a:lnTo>
                <a:lnTo>
                  <a:pt x="375899" y="386079"/>
                </a:lnTo>
                <a:lnTo>
                  <a:pt x="370185" y="389889"/>
                </a:lnTo>
                <a:close/>
              </a:path>
              <a:path w="400050" h="398780">
                <a:moveTo>
                  <a:pt x="18158" y="380936"/>
                </a:moveTo>
                <a:lnTo>
                  <a:pt x="17963" y="380936"/>
                </a:lnTo>
                <a:lnTo>
                  <a:pt x="15239" y="378459"/>
                </a:lnTo>
                <a:lnTo>
                  <a:pt x="12699" y="375919"/>
                </a:lnTo>
                <a:lnTo>
                  <a:pt x="10413" y="372109"/>
                </a:lnTo>
                <a:lnTo>
                  <a:pt x="14350" y="369569"/>
                </a:lnTo>
                <a:lnTo>
                  <a:pt x="19982" y="369569"/>
                </a:lnTo>
                <a:lnTo>
                  <a:pt x="22344" y="372109"/>
                </a:lnTo>
                <a:lnTo>
                  <a:pt x="24636" y="374649"/>
                </a:lnTo>
                <a:lnTo>
                  <a:pt x="27049" y="377189"/>
                </a:lnTo>
                <a:lnTo>
                  <a:pt x="28304" y="378459"/>
                </a:lnTo>
                <a:lnTo>
                  <a:pt x="20361" y="378459"/>
                </a:lnTo>
                <a:lnTo>
                  <a:pt x="18388" y="380737"/>
                </a:lnTo>
                <a:lnTo>
                  <a:pt x="18158" y="380936"/>
                </a:lnTo>
                <a:close/>
              </a:path>
              <a:path w="400050" h="398780">
                <a:moveTo>
                  <a:pt x="389488" y="372109"/>
                </a:moveTo>
                <a:lnTo>
                  <a:pt x="385551" y="369569"/>
                </a:lnTo>
                <a:lnTo>
                  <a:pt x="391334" y="369569"/>
                </a:lnTo>
                <a:lnTo>
                  <a:pt x="389488" y="372109"/>
                </a:lnTo>
                <a:close/>
              </a:path>
              <a:path w="400050" h="398780">
                <a:moveTo>
                  <a:pt x="381938" y="380936"/>
                </a:moveTo>
                <a:lnTo>
                  <a:pt x="381660" y="380737"/>
                </a:lnTo>
                <a:lnTo>
                  <a:pt x="379890" y="378459"/>
                </a:lnTo>
                <a:lnTo>
                  <a:pt x="379583" y="378459"/>
                </a:lnTo>
                <a:lnTo>
                  <a:pt x="378440" y="377189"/>
                </a:lnTo>
                <a:lnTo>
                  <a:pt x="385085" y="377189"/>
                </a:lnTo>
                <a:lnTo>
                  <a:pt x="384662" y="378459"/>
                </a:lnTo>
                <a:lnTo>
                  <a:pt x="379890" y="378459"/>
                </a:lnTo>
                <a:lnTo>
                  <a:pt x="381663" y="380737"/>
                </a:lnTo>
                <a:lnTo>
                  <a:pt x="382157" y="380737"/>
                </a:lnTo>
                <a:lnTo>
                  <a:pt x="381938" y="380936"/>
                </a:lnTo>
                <a:close/>
              </a:path>
              <a:path w="400050" h="398780">
                <a:moveTo>
                  <a:pt x="18118" y="380936"/>
                </a:moveTo>
                <a:lnTo>
                  <a:pt x="18364" y="380737"/>
                </a:lnTo>
                <a:lnTo>
                  <a:pt x="20361" y="378459"/>
                </a:lnTo>
                <a:lnTo>
                  <a:pt x="21461" y="378459"/>
                </a:lnTo>
                <a:lnTo>
                  <a:pt x="18502" y="380737"/>
                </a:lnTo>
                <a:lnTo>
                  <a:pt x="18215" y="380936"/>
                </a:lnTo>
                <a:close/>
              </a:path>
              <a:path w="400050" h="398780">
                <a:moveTo>
                  <a:pt x="49781" y="398779"/>
                </a:moveTo>
                <a:lnTo>
                  <a:pt x="45717" y="397509"/>
                </a:lnTo>
                <a:lnTo>
                  <a:pt x="41907" y="396239"/>
                </a:lnTo>
                <a:lnTo>
                  <a:pt x="34605" y="393699"/>
                </a:lnTo>
                <a:lnTo>
                  <a:pt x="33813" y="392429"/>
                </a:lnTo>
                <a:lnTo>
                  <a:pt x="30732" y="391159"/>
                </a:lnTo>
                <a:lnTo>
                  <a:pt x="27430" y="388619"/>
                </a:lnTo>
                <a:lnTo>
                  <a:pt x="24001" y="386079"/>
                </a:lnTo>
                <a:lnTo>
                  <a:pt x="20954" y="383539"/>
                </a:lnTo>
                <a:lnTo>
                  <a:pt x="18091" y="380936"/>
                </a:lnTo>
                <a:lnTo>
                  <a:pt x="18242" y="380936"/>
                </a:lnTo>
                <a:lnTo>
                  <a:pt x="18388" y="380737"/>
                </a:lnTo>
                <a:lnTo>
                  <a:pt x="21461" y="378459"/>
                </a:lnTo>
                <a:lnTo>
                  <a:pt x="29716" y="378459"/>
                </a:lnTo>
                <a:lnTo>
                  <a:pt x="32564" y="380936"/>
                </a:lnTo>
                <a:lnTo>
                  <a:pt x="32405" y="381331"/>
                </a:lnTo>
                <a:lnTo>
                  <a:pt x="29970" y="384809"/>
                </a:lnTo>
                <a:lnTo>
                  <a:pt x="39469" y="384809"/>
                </a:lnTo>
                <a:lnTo>
                  <a:pt x="41781" y="386079"/>
                </a:lnTo>
                <a:lnTo>
                  <a:pt x="40002" y="389889"/>
                </a:lnTo>
                <a:lnTo>
                  <a:pt x="370185" y="389889"/>
                </a:lnTo>
                <a:lnTo>
                  <a:pt x="369042" y="391159"/>
                </a:lnTo>
                <a:lnTo>
                  <a:pt x="365486" y="392429"/>
                </a:lnTo>
                <a:lnTo>
                  <a:pt x="364565" y="393699"/>
                </a:lnTo>
                <a:lnTo>
                  <a:pt x="50670" y="393699"/>
                </a:lnTo>
                <a:lnTo>
                  <a:pt x="49827" y="397509"/>
                </a:lnTo>
                <a:lnTo>
                  <a:pt x="49781" y="398779"/>
                </a:lnTo>
                <a:close/>
              </a:path>
              <a:path w="400050" h="398780">
                <a:moveTo>
                  <a:pt x="38478" y="384809"/>
                </a:moveTo>
                <a:lnTo>
                  <a:pt x="29970" y="384809"/>
                </a:lnTo>
                <a:lnTo>
                  <a:pt x="32681" y="380936"/>
                </a:lnTo>
                <a:lnTo>
                  <a:pt x="32491" y="380936"/>
                </a:lnTo>
                <a:lnTo>
                  <a:pt x="35558" y="382269"/>
                </a:lnTo>
                <a:lnTo>
                  <a:pt x="38478" y="384809"/>
                </a:lnTo>
                <a:close/>
              </a:path>
              <a:path w="400050" h="398780">
                <a:moveTo>
                  <a:pt x="377728" y="384809"/>
                </a:moveTo>
                <a:lnTo>
                  <a:pt x="369931" y="384809"/>
                </a:lnTo>
                <a:lnTo>
                  <a:pt x="367220" y="380936"/>
                </a:lnTo>
                <a:lnTo>
                  <a:pt x="381681" y="380936"/>
                </a:lnTo>
                <a:lnTo>
                  <a:pt x="378947" y="383539"/>
                </a:lnTo>
                <a:lnTo>
                  <a:pt x="377728" y="384809"/>
                </a:lnTo>
                <a:close/>
              </a:path>
              <a:path w="400050" h="398780">
                <a:moveTo>
                  <a:pt x="55115" y="389889"/>
                </a:moveTo>
                <a:lnTo>
                  <a:pt x="40002" y="389889"/>
                </a:lnTo>
                <a:lnTo>
                  <a:pt x="41781" y="386079"/>
                </a:lnTo>
                <a:lnTo>
                  <a:pt x="44955" y="387349"/>
                </a:lnTo>
                <a:lnTo>
                  <a:pt x="48257" y="388619"/>
                </a:lnTo>
                <a:lnTo>
                  <a:pt x="55115" y="389889"/>
                </a:lnTo>
                <a:close/>
              </a:path>
              <a:path w="400050" h="398780">
                <a:moveTo>
                  <a:pt x="359695" y="389889"/>
                </a:moveTo>
                <a:lnTo>
                  <a:pt x="344786" y="389889"/>
                </a:lnTo>
                <a:lnTo>
                  <a:pt x="351517" y="388619"/>
                </a:lnTo>
                <a:lnTo>
                  <a:pt x="358120" y="386079"/>
                </a:lnTo>
                <a:lnTo>
                  <a:pt x="358713" y="387349"/>
                </a:lnTo>
                <a:lnTo>
                  <a:pt x="359170" y="388619"/>
                </a:lnTo>
                <a:lnTo>
                  <a:pt x="359695" y="389889"/>
                </a:lnTo>
                <a:close/>
              </a:path>
              <a:path w="400050" h="398780">
                <a:moveTo>
                  <a:pt x="61845" y="398779"/>
                </a:moveTo>
                <a:lnTo>
                  <a:pt x="53718" y="398779"/>
                </a:lnTo>
                <a:lnTo>
                  <a:pt x="49882" y="397509"/>
                </a:lnTo>
                <a:lnTo>
                  <a:pt x="50670" y="393699"/>
                </a:lnTo>
                <a:lnTo>
                  <a:pt x="61845" y="393699"/>
                </a:lnTo>
                <a:lnTo>
                  <a:pt x="61845" y="398779"/>
                </a:lnTo>
                <a:close/>
              </a:path>
              <a:path w="400050" h="398780">
                <a:moveTo>
                  <a:pt x="338055" y="398779"/>
                </a:moveTo>
                <a:lnTo>
                  <a:pt x="61845" y="398779"/>
                </a:lnTo>
                <a:lnTo>
                  <a:pt x="61845" y="393699"/>
                </a:lnTo>
                <a:lnTo>
                  <a:pt x="338055" y="393699"/>
                </a:lnTo>
                <a:lnTo>
                  <a:pt x="338055" y="398779"/>
                </a:lnTo>
                <a:close/>
              </a:path>
              <a:path w="400050" h="398780">
                <a:moveTo>
                  <a:pt x="346056" y="398779"/>
                </a:moveTo>
                <a:lnTo>
                  <a:pt x="338055" y="398779"/>
                </a:lnTo>
                <a:lnTo>
                  <a:pt x="338055" y="393699"/>
                </a:lnTo>
                <a:lnTo>
                  <a:pt x="349231" y="393699"/>
                </a:lnTo>
                <a:lnTo>
                  <a:pt x="350122" y="397509"/>
                </a:lnTo>
                <a:lnTo>
                  <a:pt x="346056" y="398779"/>
                </a:lnTo>
                <a:close/>
              </a:path>
              <a:path w="400050" h="398780">
                <a:moveTo>
                  <a:pt x="349639" y="394969"/>
                </a:moveTo>
                <a:lnTo>
                  <a:pt x="349231" y="393699"/>
                </a:lnTo>
                <a:lnTo>
                  <a:pt x="349423" y="393699"/>
                </a:lnTo>
                <a:lnTo>
                  <a:pt x="349639" y="394969"/>
                </a:lnTo>
                <a:close/>
              </a:path>
              <a:path w="400050" h="398780">
                <a:moveTo>
                  <a:pt x="354184" y="397509"/>
                </a:moveTo>
                <a:lnTo>
                  <a:pt x="350072" y="397509"/>
                </a:lnTo>
                <a:lnTo>
                  <a:pt x="349423" y="393699"/>
                </a:lnTo>
                <a:lnTo>
                  <a:pt x="364565" y="393699"/>
                </a:lnTo>
                <a:lnTo>
                  <a:pt x="361803" y="394969"/>
                </a:lnTo>
                <a:lnTo>
                  <a:pt x="354184" y="397509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43695" y="3086945"/>
            <a:ext cx="400050" cy="397510"/>
          </a:xfrm>
          <a:custGeom>
            <a:avLst/>
            <a:gdLst/>
            <a:ahLst/>
            <a:cxnLst/>
            <a:rect l="l" t="t" r="r" b="b"/>
            <a:pathLst>
              <a:path w="400050" h="397510">
                <a:moveTo>
                  <a:pt x="38224" y="12699"/>
                </a:moveTo>
                <a:lnTo>
                  <a:pt x="29843" y="12699"/>
                </a:lnTo>
                <a:lnTo>
                  <a:pt x="27176" y="8889"/>
                </a:lnTo>
                <a:lnTo>
                  <a:pt x="30605" y="6349"/>
                </a:lnTo>
                <a:lnTo>
                  <a:pt x="34161" y="5079"/>
                </a:lnTo>
                <a:lnTo>
                  <a:pt x="37843" y="2539"/>
                </a:lnTo>
                <a:lnTo>
                  <a:pt x="45463" y="0"/>
                </a:lnTo>
                <a:lnTo>
                  <a:pt x="61591" y="0"/>
                </a:lnTo>
                <a:lnTo>
                  <a:pt x="61591" y="3809"/>
                </a:lnTo>
                <a:lnTo>
                  <a:pt x="50416" y="3809"/>
                </a:lnTo>
                <a:lnTo>
                  <a:pt x="51083" y="7619"/>
                </a:lnTo>
                <a:lnTo>
                  <a:pt x="39622" y="7619"/>
                </a:lnTo>
                <a:lnTo>
                  <a:pt x="41399" y="11429"/>
                </a:lnTo>
                <a:lnTo>
                  <a:pt x="38224" y="12699"/>
                </a:lnTo>
                <a:close/>
              </a:path>
              <a:path w="400050" h="397510">
                <a:moveTo>
                  <a:pt x="337675" y="3809"/>
                </a:moveTo>
                <a:lnTo>
                  <a:pt x="61591" y="3809"/>
                </a:lnTo>
                <a:lnTo>
                  <a:pt x="61591" y="0"/>
                </a:lnTo>
                <a:lnTo>
                  <a:pt x="337675" y="0"/>
                </a:lnTo>
                <a:lnTo>
                  <a:pt x="337675" y="3809"/>
                </a:lnTo>
                <a:close/>
              </a:path>
              <a:path w="400050" h="397510">
                <a:moveTo>
                  <a:pt x="357866" y="11429"/>
                </a:moveTo>
                <a:lnTo>
                  <a:pt x="354692" y="10159"/>
                </a:lnTo>
                <a:lnTo>
                  <a:pt x="351390" y="10159"/>
                </a:lnTo>
                <a:lnTo>
                  <a:pt x="347961" y="8889"/>
                </a:lnTo>
                <a:lnTo>
                  <a:pt x="348850" y="3809"/>
                </a:lnTo>
                <a:lnTo>
                  <a:pt x="337675" y="3809"/>
                </a:lnTo>
                <a:lnTo>
                  <a:pt x="337675" y="0"/>
                </a:lnTo>
                <a:lnTo>
                  <a:pt x="353676" y="0"/>
                </a:lnTo>
                <a:lnTo>
                  <a:pt x="357612" y="1269"/>
                </a:lnTo>
                <a:lnTo>
                  <a:pt x="365232" y="5079"/>
                </a:lnTo>
                <a:lnTo>
                  <a:pt x="368788" y="6349"/>
                </a:lnTo>
                <a:lnTo>
                  <a:pt x="370439" y="7619"/>
                </a:lnTo>
                <a:lnTo>
                  <a:pt x="359644" y="7619"/>
                </a:lnTo>
                <a:lnTo>
                  <a:pt x="357866" y="11429"/>
                </a:lnTo>
                <a:close/>
              </a:path>
              <a:path w="400050" h="397510">
                <a:moveTo>
                  <a:pt x="51305" y="8889"/>
                </a:moveTo>
                <a:lnTo>
                  <a:pt x="50416" y="3809"/>
                </a:lnTo>
                <a:lnTo>
                  <a:pt x="348850" y="3809"/>
                </a:lnTo>
                <a:lnTo>
                  <a:pt x="348183" y="7619"/>
                </a:lnTo>
                <a:lnTo>
                  <a:pt x="54734" y="7619"/>
                </a:lnTo>
                <a:lnTo>
                  <a:pt x="51305" y="8889"/>
                </a:lnTo>
                <a:close/>
              </a:path>
              <a:path w="400050" h="397510">
                <a:moveTo>
                  <a:pt x="41399" y="11429"/>
                </a:moveTo>
                <a:lnTo>
                  <a:pt x="39622" y="7619"/>
                </a:lnTo>
                <a:lnTo>
                  <a:pt x="51083" y="7619"/>
                </a:lnTo>
                <a:lnTo>
                  <a:pt x="51305" y="8889"/>
                </a:lnTo>
                <a:lnTo>
                  <a:pt x="47876" y="10159"/>
                </a:lnTo>
                <a:lnTo>
                  <a:pt x="44701" y="10159"/>
                </a:lnTo>
                <a:lnTo>
                  <a:pt x="41399" y="11429"/>
                </a:lnTo>
                <a:close/>
              </a:path>
              <a:path w="400050" h="397510">
                <a:moveTo>
                  <a:pt x="347961" y="8889"/>
                </a:moveTo>
                <a:lnTo>
                  <a:pt x="344532" y="7619"/>
                </a:lnTo>
                <a:lnTo>
                  <a:pt x="348183" y="7619"/>
                </a:lnTo>
                <a:lnTo>
                  <a:pt x="347961" y="8889"/>
                </a:lnTo>
                <a:close/>
              </a:path>
              <a:path w="400050" h="397510">
                <a:moveTo>
                  <a:pt x="386186" y="40639"/>
                </a:moveTo>
                <a:lnTo>
                  <a:pt x="384789" y="36829"/>
                </a:lnTo>
                <a:lnTo>
                  <a:pt x="383265" y="34289"/>
                </a:lnTo>
                <a:lnTo>
                  <a:pt x="381360" y="31749"/>
                </a:lnTo>
                <a:lnTo>
                  <a:pt x="379455" y="27939"/>
                </a:lnTo>
                <a:lnTo>
                  <a:pt x="377297" y="25399"/>
                </a:lnTo>
                <a:lnTo>
                  <a:pt x="374883" y="22859"/>
                </a:lnTo>
                <a:lnTo>
                  <a:pt x="378312" y="20319"/>
                </a:lnTo>
                <a:lnTo>
                  <a:pt x="372471" y="20319"/>
                </a:lnTo>
                <a:lnTo>
                  <a:pt x="369804" y="19049"/>
                </a:lnTo>
                <a:lnTo>
                  <a:pt x="363962" y="15239"/>
                </a:lnTo>
                <a:lnTo>
                  <a:pt x="361041" y="12699"/>
                </a:lnTo>
                <a:lnTo>
                  <a:pt x="357866" y="11429"/>
                </a:lnTo>
                <a:lnTo>
                  <a:pt x="359644" y="7619"/>
                </a:lnTo>
                <a:lnTo>
                  <a:pt x="370439" y="7619"/>
                </a:lnTo>
                <a:lnTo>
                  <a:pt x="372090" y="8889"/>
                </a:lnTo>
                <a:lnTo>
                  <a:pt x="369423" y="12699"/>
                </a:lnTo>
                <a:lnTo>
                  <a:pt x="377043" y="12699"/>
                </a:lnTo>
                <a:lnTo>
                  <a:pt x="378566" y="13969"/>
                </a:lnTo>
                <a:lnTo>
                  <a:pt x="384408" y="19049"/>
                </a:lnTo>
                <a:lnTo>
                  <a:pt x="385255" y="20319"/>
                </a:lnTo>
                <a:lnTo>
                  <a:pt x="378312" y="20319"/>
                </a:lnTo>
                <a:lnTo>
                  <a:pt x="374883" y="22859"/>
                </a:lnTo>
                <a:lnTo>
                  <a:pt x="386948" y="22859"/>
                </a:lnTo>
                <a:lnTo>
                  <a:pt x="389234" y="25399"/>
                </a:lnTo>
                <a:lnTo>
                  <a:pt x="385297" y="29209"/>
                </a:lnTo>
                <a:lnTo>
                  <a:pt x="391519" y="29209"/>
                </a:lnTo>
                <a:lnTo>
                  <a:pt x="393424" y="33019"/>
                </a:lnTo>
                <a:lnTo>
                  <a:pt x="395456" y="38099"/>
                </a:lnTo>
                <a:lnTo>
                  <a:pt x="390631" y="38099"/>
                </a:lnTo>
                <a:lnTo>
                  <a:pt x="386186" y="40639"/>
                </a:lnTo>
                <a:close/>
              </a:path>
              <a:path w="400050" h="397510">
                <a:moveTo>
                  <a:pt x="26922" y="20319"/>
                </a:moveTo>
                <a:lnTo>
                  <a:pt x="21207" y="20319"/>
                </a:lnTo>
                <a:lnTo>
                  <a:pt x="17779" y="16509"/>
                </a:lnTo>
                <a:lnTo>
                  <a:pt x="20700" y="13969"/>
                </a:lnTo>
                <a:lnTo>
                  <a:pt x="23747" y="11429"/>
                </a:lnTo>
                <a:lnTo>
                  <a:pt x="27176" y="8889"/>
                </a:lnTo>
                <a:lnTo>
                  <a:pt x="29843" y="12699"/>
                </a:lnTo>
                <a:lnTo>
                  <a:pt x="38224" y="12699"/>
                </a:lnTo>
                <a:lnTo>
                  <a:pt x="35177" y="15239"/>
                </a:lnTo>
                <a:lnTo>
                  <a:pt x="32383" y="16509"/>
                </a:lnTo>
                <a:lnTo>
                  <a:pt x="29462" y="19049"/>
                </a:lnTo>
                <a:lnTo>
                  <a:pt x="26922" y="20319"/>
                </a:lnTo>
                <a:close/>
              </a:path>
              <a:path w="400050" h="397510">
                <a:moveTo>
                  <a:pt x="377043" y="12699"/>
                </a:moveTo>
                <a:lnTo>
                  <a:pt x="369423" y="12699"/>
                </a:lnTo>
                <a:lnTo>
                  <a:pt x="372090" y="8889"/>
                </a:lnTo>
                <a:lnTo>
                  <a:pt x="375519" y="11429"/>
                </a:lnTo>
                <a:lnTo>
                  <a:pt x="377043" y="12699"/>
                </a:lnTo>
                <a:close/>
              </a:path>
              <a:path w="400050" h="397510">
                <a:moveTo>
                  <a:pt x="19049" y="29209"/>
                </a:moveTo>
                <a:lnTo>
                  <a:pt x="13969" y="29209"/>
                </a:lnTo>
                <a:lnTo>
                  <a:pt x="10032" y="25399"/>
                </a:lnTo>
                <a:lnTo>
                  <a:pt x="12318" y="22859"/>
                </a:lnTo>
                <a:lnTo>
                  <a:pt x="14858" y="19049"/>
                </a:lnTo>
                <a:lnTo>
                  <a:pt x="17779" y="16509"/>
                </a:lnTo>
                <a:lnTo>
                  <a:pt x="21207" y="20319"/>
                </a:lnTo>
                <a:lnTo>
                  <a:pt x="26922" y="20319"/>
                </a:lnTo>
                <a:lnTo>
                  <a:pt x="21843" y="25399"/>
                </a:lnTo>
                <a:lnTo>
                  <a:pt x="19811" y="27939"/>
                </a:lnTo>
                <a:lnTo>
                  <a:pt x="19049" y="29209"/>
                </a:lnTo>
                <a:close/>
              </a:path>
              <a:path w="400050" h="397510">
                <a:moveTo>
                  <a:pt x="10286" y="49529"/>
                </a:moveTo>
                <a:lnTo>
                  <a:pt x="5460" y="49529"/>
                </a:lnTo>
                <a:lnTo>
                  <a:pt x="761" y="48259"/>
                </a:lnTo>
                <a:lnTo>
                  <a:pt x="10032" y="25399"/>
                </a:lnTo>
                <a:lnTo>
                  <a:pt x="13969" y="29209"/>
                </a:lnTo>
                <a:lnTo>
                  <a:pt x="19049" y="29209"/>
                </a:lnTo>
                <a:lnTo>
                  <a:pt x="16001" y="34289"/>
                </a:lnTo>
                <a:lnTo>
                  <a:pt x="14350" y="36829"/>
                </a:lnTo>
                <a:lnTo>
                  <a:pt x="13927" y="38099"/>
                </a:lnTo>
                <a:lnTo>
                  <a:pt x="8635" y="38099"/>
                </a:lnTo>
                <a:lnTo>
                  <a:pt x="13080" y="40639"/>
                </a:lnTo>
                <a:lnTo>
                  <a:pt x="11810" y="43179"/>
                </a:lnTo>
                <a:lnTo>
                  <a:pt x="10794" y="46989"/>
                </a:lnTo>
                <a:lnTo>
                  <a:pt x="10286" y="49529"/>
                </a:lnTo>
                <a:close/>
              </a:path>
              <a:path w="400050" h="397510">
                <a:moveTo>
                  <a:pt x="391519" y="29209"/>
                </a:moveTo>
                <a:lnTo>
                  <a:pt x="385297" y="29209"/>
                </a:lnTo>
                <a:lnTo>
                  <a:pt x="389234" y="25399"/>
                </a:lnTo>
                <a:lnTo>
                  <a:pt x="391519" y="29209"/>
                </a:lnTo>
                <a:close/>
              </a:path>
              <a:path w="400050" h="397510">
                <a:moveTo>
                  <a:pt x="13080" y="40639"/>
                </a:moveTo>
                <a:lnTo>
                  <a:pt x="8635" y="38099"/>
                </a:lnTo>
                <a:lnTo>
                  <a:pt x="13927" y="38099"/>
                </a:lnTo>
                <a:lnTo>
                  <a:pt x="13080" y="40639"/>
                </a:lnTo>
                <a:close/>
              </a:path>
              <a:path w="400050" h="397510">
                <a:moveTo>
                  <a:pt x="396049" y="358139"/>
                </a:moveTo>
                <a:lnTo>
                  <a:pt x="390758" y="358139"/>
                </a:lnTo>
                <a:lnTo>
                  <a:pt x="386313" y="356869"/>
                </a:lnTo>
                <a:lnTo>
                  <a:pt x="387583" y="353059"/>
                </a:lnTo>
                <a:lnTo>
                  <a:pt x="388599" y="350519"/>
                </a:lnTo>
                <a:lnTo>
                  <a:pt x="389869" y="342899"/>
                </a:lnTo>
                <a:lnTo>
                  <a:pt x="390123" y="340359"/>
                </a:lnTo>
                <a:lnTo>
                  <a:pt x="390123" y="55879"/>
                </a:lnTo>
                <a:lnTo>
                  <a:pt x="389869" y="53339"/>
                </a:lnTo>
                <a:lnTo>
                  <a:pt x="389234" y="49529"/>
                </a:lnTo>
                <a:lnTo>
                  <a:pt x="389107" y="49529"/>
                </a:lnTo>
                <a:lnTo>
                  <a:pt x="388472" y="46989"/>
                </a:lnTo>
                <a:lnTo>
                  <a:pt x="387456" y="43179"/>
                </a:lnTo>
                <a:lnTo>
                  <a:pt x="386186" y="40639"/>
                </a:lnTo>
                <a:lnTo>
                  <a:pt x="390631" y="38099"/>
                </a:lnTo>
                <a:lnTo>
                  <a:pt x="395456" y="38099"/>
                </a:lnTo>
                <a:lnTo>
                  <a:pt x="396472" y="40639"/>
                </a:lnTo>
                <a:lnTo>
                  <a:pt x="397615" y="44449"/>
                </a:lnTo>
                <a:lnTo>
                  <a:pt x="398505" y="48259"/>
                </a:lnTo>
                <a:lnTo>
                  <a:pt x="399267" y="52069"/>
                </a:lnTo>
                <a:lnTo>
                  <a:pt x="399648" y="55879"/>
                </a:lnTo>
                <a:lnTo>
                  <a:pt x="399648" y="340359"/>
                </a:lnTo>
                <a:lnTo>
                  <a:pt x="399394" y="342899"/>
                </a:lnTo>
                <a:lnTo>
                  <a:pt x="399267" y="344169"/>
                </a:lnTo>
                <a:lnTo>
                  <a:pt x="398505" y="347979"/>
                </a:lnTo>
                <a:lnTo>
                  <a:pt x="397743" y="353059"/>
                </a:lnTo>
                <a:lnTo>
                  <a:pt x="396600" y="356869"/>
                </a:lnTo>
                <a:lnTo>
                  <a:pt x="396049" y="358139"/>
                </a:lnTo>
                <a:close/>
              </a:path>
              <a:path w="400050" h="397510">
                <a:moveTo>
                  <a:pt x="4445" y="360679"/>
                </a:moveTo>
                <a:lnTo>
                  <a:pt x="2921" y="356869"/>
                </a:lnTo>
                <a:lnTo>
                  <a:pt x="1651" y="353059"/>
                </a:lnTo>
                <a:lnTo>
                  <a:pt x="889" y="347979"/>
                </a:lnTo>
                <a:lnTo>
                  <a:pt x="127" y="344169"/>
                </a:lnTo>
                <a:lnTo>
                  <a:pt x="0" y="342899"/>
                </a:lnTo>
                <a:lnTo>
                  <a:pt x="0" y="52069"/>
                </a:lnTo>
                <a:lnTo>
                  <a:pt x="761" y="48259"/>
                </a:lnTo>
                <a:lnTo>
                  <a:pt x="5460" y="49529"/>
                </a:lnTo>
                <a:lnTo>
                  <a:pt x="10286" y="49529"/>
                </a:lnTo>
                <a:lnTo>
                  <a:pt x="9524" y="53339"/>
                </a:lnTo>
                <a:lnTo>
                  <a:pt x="9270" y="55879"/>
                </a:lnTo>
                <a:lnTo>
                  <a:pt x="9143" y="340359"/>
                </a:lnTo>
                <a:lnTo>
                  <a:pt x="9524" y="342899"/>
                </a:lnTo>
                <a:lnTo>
                  <a:pt x="10794" y="350519"/>
                </a:lnTo>
                <a:lnTo>
                  <a:pt x="13842" y="358139"/>
                </a:lnTo>
                <a:lnTo>
                  <a:pt x="8889" y="358139"/>
                </a:lnTo>
                <a:lnTo>
                  <a:pt x="4445" y="360679"/>
                </a:lnTo>
                <a:close/>
              </a:path>
              <a:path w="400050" h="397510">
                <a:moveTo>
                  <a:pt x="381386" y="380696"/>
                </a:moveTo>
                <a:lnTo>
                  <a:pt x="367236" y="380696"/>
                </a:lnTo>
                <a:lnTo>
                  <a:pt x="369931" y="378459"/>
                </a:lnTo>
                <a:lnTo>
                  <a:pt x="372598" y="375919"/>
                </a:lnTo>
                <a:lnTo>
                  <a:pt x="377424" y="370839"/>
                </a:lnTo>
                <a:lnTo>
                  <a:pt x="379583" y="368299"/>
                </a:lnTo>
                <a:lnTo>
                  <a:pt x="383392" y="363219"/>
                </a:lnTo>
                <a:lnTo>
                  <a:pt x="385043" y="359409"/>
                </a:lnTo>
                <a:lnTo>
                  <a:pt x="386313" y="356869"/>
                </a:lnTo>
                <a:lnTo>
                  <a:pt x="390758" y="358139"/>
                </a:lnTo>
                <a:lnTo>
                  <a:pt x="396049" y="358139"/>
                </a:lnTo>
                <a:lnTo>
                  <a:pt x="394948" y="360679"/>
                </a:lnTo>
                <a:lnTo>
                  <a:pt x="393424" y="364489"/>
                </a:lnTo>
                <a:lnTo>
                  <a:pt x="391519" y="367029"/>
                </a:lnTo>
                <a:lnTo>
                  <a:pt x="390758" y="368299"/>
                </a:lnTo>
                <a:lnTo>
                  <a:pt x="385297" y="368299"/>
                </a:lnTo>
                <a:lnTo>
                  <a:pt x="389234" y="370839"/>
                </a:lnTo>
                <a:lnTo>
                  <a:pt x="386948" y="374649"/>
                </a:lnTo>
                <a:lnTo>
                  <a:pt x="384408" y="377189"/>
                </a:lnTo>
                <a:lnTo>
                  <a:pt x="378186" y="377189"/>
                </a:lnTo>
                <a:lnTo>
                  <a:pt x="381242" y="380476"/>
                </a:lnTo>
                <a:lnTo>
                  <a:pt x="381386" y="380696"/>
                </a:lnTo>
                <a:close/>
              </a:path>
              <a:path w="400050" h="397510">
                <a:moveTo>
                  <a:pt x="10159" y="370839"/>
                </a:moveTo>
                <a:lnTo>
                  <a:pt x="7873" y="367029"/>
                </a:lnTo>
                <a:lnTo>
                  <a:pt x="5968" y="364489"/>
                </a:lnTo>
                <a:lnTo>
                  <a:pt x="4445" y="360679"/>
                </a:lnTo>
                <a:lnTo>
                  <a:pt x="8889" y="358139"/>
                </a:lnTo>
                <a:lnTo>
                  <a:pt x="13842" y="358139"/>
                </a:lnTo>
                <a:lnTo>
                  <a:pt x="14350" y="359409"/>
                </a:lnTo>
                <a:lnTo>
                  <a:pt x="16001" y="363219"/>
                </a:lnTo>
                <a:lnTo>
                  <a:pt x="19811" y="368299"/>
                </a:lnTo>
                <a:lnTo>
                  <a:pt x="14096" y="368299"/>
                </a:lnTo>
                <a:lnTo>
                  <a:pt x="10159" y="370839"/>
                </a:lnTo>
                <a:close/>
              </a:path>
              <a:path w="400050" h="397510">
                <a:moveTo>
                  <a:pt x="18008" y="380696"/>
                </a:moveTo>
                <a:lnTo>
                  <a:pt x="17569" y="380696"/>
                </a:lnTo>
                <a:lnTo>
                  <a:pt x="14985" y="377189"/>
                </a:lnTo>
                <a:lnTo>
                  <a:pt x="12445" y="374649"/>
                </a:lnTo>
                <a:lnTo>
                  <a:pt x="10159" y="370839"/>
                </a:lnTo>
                <a:lnTo>
                  <a:pt x="14096" y="368299"/>
                </a:lnTo>
                <a:lnTo>
                  <a:pt x="19811" y="368299"/>
                </a:lnTo>
                <a:lnTo>
                  <a:pt x="21969" y="370839"/>
                </a:lnTo>
                <a:lnTo>
                  <a:pt x="26795" y="375919"/>
                </a:lnTo>
                <a:lnTo>
                  <a:pt x="28129" y="377189"/>
                </a:lnTo>
                <a:lnTo>
                  <a:pt x="21207" y="377189"/>
                </a:lnTo>
                <a:lnTo>
                  <a:pt x="18008" y="380696"/>
                </a:lnTo>
                <a:close/>
              </a:path>
              <a:path w="400050" h="397510">
                <a:moveTo>
                  <a:pt x="389234" y="370839"/>
                </a:moveTo>
                <a:lnTo>
                  <a:pt x="385297" y="368299"/>
                </a:lnTo>
                <a:lnTo>
                  <a:pt x="390758" y="368299"/>
                </a:lnTo>
                <a:lnTo>
                  <a:pt x="389234" y="370839"/>
                </a:lnTo>
                <a:close/>
              </a:path>
              <a:path w="400050" h="397510">
                <a:moveTo>
                  <a:pt x="49527" y="397509"/>
                </a:moveTo>
                <a:lnTo>
                  <a:pt x="45463" y="396239"/>
                </a:lnTo>
                <a:lnTo>
                  <a:pt x="37843" y="393699"/>
                </a:lnTo>
                <a:lnTo>
                  <a:pt x="34161" y="392429"/>
                </a:lnTo>
                <a:lnTo>
                  <a:pt x="30478" y="389889"/>
                </a:lnTo>
                <a:lnTo>
                  <a:pt x="27176" y="388619"/>
                </a:lnTo>
                <a:lnTo>
                  <a:pt x="23747" y="386079"/>
                </a:lnTo>
                <a:lnTo>
                  <a:pt x="20700" y="383539"/>
                </a:lnTo>
                <a:lnTo>
                  <a:pt x="18754" y="381432"/>
                </a:lnTo>
                <a:lnTo>
                  <a:pt x="18008" y="380696"/>
                </a:lnTo>
                <a:lnTo>
                  <a:pt x="21207" y="377189"/>
                </a:lnTo>
                <a:lnTo>
                  <a:pt x="18583" y="380696"/>
                </a:lnTo>
                <a:lnTo>
                  <a:pt x="32113" y="380696"/>
                </a:lnTo>
                <a:lnTo>
                  <a:pt x="29716" y="383539"/>
                </a:lnTo>
                <a:lnTo>
                  <a:pt x="38224" y="383539"/>
                </a:lnTo>
                <a:lnTo>
                  <a:pt x="41527" y="384809"/>
                </a:lnTo>
                <a:lnTo>
                  <a:pt x="39748" y="389889"/>
                </a:lnTo>
                <a:lnTo>
                  <a:pt x="368788" y="389889"/>
                </a:lnTo>
                <a:lnTo>
                  <a:pt x="365232" y="392429"/>
                </a:lnTo>
                <a:lnTo>
                  <a:pt x="50416" y="392429"/>
                </a:lnTo>
                <a:lnTo>
                  <a:pt x="49527" y="397509"/>
                </a:lnTo>
                <a:close/>
              </a:path>
              <a:path w="400050" h="397510">
                <a:moveTo>
                  <a:pt x="32157" y="380696"/>
                </a:moveTo>
                <a:lnTo>
                  <a:pt x="18583" y="380696"/>
                </a:lnTo>
                <a:lnTo>
                  <a:pt x="21207" y="377189"/>
                </a:lnTo>
                <a:lnTo>
                  <a:pt x="28129" y="377189"/>
                </a:lnTo>
                <a:lnTo>
                  <a:pt x="29462" y="378459"/>
                </a:lnTo>
                <a:lnTo>
                  <a:pt x="32157" y="380696"/>
                </a:lnTo>
                <a:close/>
              </a:path>
              <a:path w="400050" h="397510">
                <a:moveTo>
                  <a:pt x="381242" y="380476"/>
                </a:moveTo>
                <a:lnTo>
                  <a:pt x="378186" y="377189"/>
                </a:lnTo>
                <a:lnTo>
                  <a:pt x="384408" y="377189"/>
                </a:lnTo>
                <a:lnTo>
                  <a:pt x="383452" y="378459"/>
                </a:lnTo>
                <a:lnTo>
                  <a:pt x="379915" y="378459"/>
                </a:lnTo>
                <a:lnTo>
                  <a:pt x="381242" y="380476"/>
                </a:lnTo>
                <a:close/>
              </a:path>
              <a:path w="400050" h="397510">
                <a:moveTo>
                  <a:pt x="378693" y="383539"/>
                </a:moveTo>
                <a:lnTo>
                  <a:pt x="369677" y="383539"/>
                </a:lnTo>
                <a:lnTo>
                  <a:pt x="366739" y="380696"/>
                </a:lnTo>
                <a:lnTo>
                  <a:pt x="381446" y="380696"/>
                </a:lnTo>
                <a:lnTo>
                  <a:pt x="381059" y="379729"/>
                </a:lnTo>
                <a:lnTo>
                  <a:pt x="379915" y="378459"/>
                </a:lnTo>
                <a:lnTo>
                  <a:pt x="383452" y="378459"/>
                </a:lnTo>
                <a:lnTo>
                  <a:pt x="382496" y="379729"/>
                </a:lnTo>
                <a:lnTo>
                  <a:pt x="381867" y="379729"/>
                </a:lnTo>
                <a:lnTo>
                  <a:pt x="381691" y="380476"/>
                </a:lnTo>
                <a:lnTo>
                  <a:pt x="381591" y="380696"/>
                </a:lnTo>
                <a:lnTo>
                  <a:pt x="381078" y="381432"/>
                </a:lnTo>
                <a:lnTo>
                  <a:pt x="378693" y="383539"/>
                </a:lnTo>
                <a:close/>
              </a:path>
              <a:path w="400050" h="397510">
                <a:moveTo>
                  <a:pt x="381214" y="381432"/>
                </a:moveTo>
                <a:lnTo>
                  <a:pt x="381639" y="380696"/>
                </a:lnTo>
                <a:lnTo>
                  <a:pt x="381654" y="380476"/>
                </a:lnTo>
                <a:lnTo>
                  <a:pt x="381867" y="379729"/>
                </a:lnTo>
                <a:lnTo>
                  <a:pt x="382496" y="379729"/>
                </a:lnTo>
                <a:lnTo>
                  <a:pt x="381768" y="380696"/>
                </a:lnTo>
                <a:lnTo>
                  <a:pt x="381911" y="380696"/>
                </a:lnTo>
                <a:lnTo>
                  <a:pt x="381078" y="381432"/>
                </a:lnTo>
                <a:lnTo>
                  <a:pt x="381214" y="381432"/>
                </a:lnTo>
                <a:close/>
              </a:path>
              <a:path w="400050" h="397510">
                <a:moveTo>
                  <a:pt x="29716" y="383539"/>
                </a:moveTo>
                <a:lnTo>
                  <a:pt x="32113" y="380696"/>
                </a:lnTo>
                <a:lnTo>
                  <a:pt x="32654" y="380696"/>
                </a:lnTo>
                <a:lnTo>
                  <a:pt x="29716" y="383539"/>
                </a:lnTo>
                <a:close/>
              </a:path>
              <a:path w="400050" h="397510">
                <a:moveTo>
                  <a:pt x="38224" y="383539"/>
                </a:moveTo>
                <a:lnTo>
                  <a:pt x="29716" y="383539"/>
                </a:lnTo>
                <a:lnTo>
                  <a:pt x="32654" y="380696"/>
                </a:lnTo>
                <a:lnTo>
                  <a:pt x="31771" y="380696"/>
                </a:lnTo>
                <a:lnTo>
                  <a:pt x="35304" y="382269"/>
                </a:lnTo>
                <a:lnTo>
                  <a:pt x="38224" y="383539"/>
                </a:lnTo>
                <a:close/>
              </a:path>
              <a:path w="400050" h="397510">
                <a:moveTo>
                  <a:pt x="368788" y="389889"/>
                </a:moveTo>
                <a:lnTo>
                  <a:pt x="359644" y="389889"/>
                </a:lnTo>
                <a:lnTo>
                  <a:pt x="357866" y="384809"/>
                </a:lnTo>
                <a:lnTo>
                  <a:pt x="361041" y="383539"/>
                </a:lnTo>
                <a:lnTo>
                  <a:pt x="364089" y="382269"/>
                </a:lnTo>
                <a:lnTo>
                  <a:pt x="366638" y="380696"/>
                </a:lnTo>
                <a:lnTo>
                  <a:pt x="367500" y="381432"/>
                </a:lnTo>
                <a:lnTo>
                  <a:pt x="369677" y="383539"/>
                </a:lnTo>
                <a:lnTo>
                  <a:pt x="378693" y="383539"/>
                </a:lnTo>
                <a:lnTo>
                  <a:pt x="375645" y="386079"/>
                </a:lnTo>
                <a:lnTo>
                  <a:pt x="368788" y="389889"/>
                </a:lnTo>
                <a:close/>
              </a:path>
              <a:path w="400050" h="397510">
                <a:moveTo>
                  <a:pt x="381973" y="381432"/>
                </a:moveTo>
                <a:lnTo>
                  <a:pt x="381815" y="381432"/>
                </a:lnTo>
                <a:lnTo>
                  <a:pt x="381446" y="380696"/>
                </a:lnTo>
                <a:lnTo>
                  <a:pt x="381973" y="381432"/>
                </a:lnTo>
                <a:close/>
              </a:path>
              <a:path w="400050" h="397510">
                <a:moveTo>
                  <a:pt x="359644" y="389889"/>
                </a:moveTo>
                <a:lnTo>
                  <a:pt x="39748" y="389889"/>
                </a:lnTo>
                <a:lnTo>
                  <a:pt x="41527" y="384809"/>
                </a:lnTo>
                <a:lnTo>
                  <a:pt x="44701" y="386079"/>
                </a:lnTo>
                <a:lnTo>
                  <a:pt x="48003" y="387349"/>
                </a:lnTo>
                <a:lnTo>
                  <a:pt x="54861" y="388619"/>
                </a:lnTo>
                <a:lnTo>
                  <a:pt x="359200" y="388619"/>
                </a:lnTo>
                <a:lnTo>
                  <a:pt x="359644" y="389889"/>
                </a:lnTo>
                <a:close/>
              </a:path>
              <a:path w="400050" h="397510">
                <a:moveTo>
                  <a:pt x="359200" y="388619"/>
                </a:moveTo>
                <a:lnTo>
                  <a:pt x="344532" y="388619"/>
                </a:lnTo>
                <a:lnTo>
                  <a:pt x="351263" y="387349"/>
                </a:lnTo>
                <a:lnTo>
                  <a:pt x="357866" y="384809"/>
                </a:lnTo>
                <a:lnTo>
                  <a:pt x="359200" y="388619"/>
                </a:lnTo>
                <a:close/>
              </a:path>
              <a:path w="400050" h="397510">
                <a:moveTo>
                  <a:pt x="61591" y="397509"/>
                </a:moveTo>
                <a:lnTo>
                  <a:pt x="49527" y="397509"/>
                </a:lnTo>
                <a:lnTo>
                  <a:pt x="50416" y="392429"/>
                </a:lnTo>
                <a:lnTo>
                  <a:pt x="348977" y="392429"/>
                </a:lnTo>
                <a:lnTo>
                  <a:pt x="349199" y="393699"/>
                </a:lnTo>
                <a:lnTo>
                  <a:pt x="61591" y="393699"/>
                </a:lnTo>
                <a:lnTo>
                  <a:pt x="61591" y="397509"/>
                </a:lnTo>
                <a:close/>
              </a:path>
              <a:path w="400050" h="397510">
                <a:moveTo>
                  <a:pt x="349866" y="397509"/>
                </a:moveTo>
                <a:lnTo>
                  <a:pt x="348977" y="392429"/>
                </a:lnTo>
                <a:lnTo>
                  <a:pt x="365232" y="392429"/>
                </a:lnTo>
                <a:lnTo>
                  <a:pt x="361549" y="393699"/>
                </a:lnTo>
                <a:lnTo>
                  <a:pt x="353930" y="396239"/>
                </a:lnTo>
                <a:lnTo>
                  <a:pt x="349866" y="397509"/>
                </a:lnTo>
                <a:close/>
              </a:path>
              <a:path w="400050" h="397510">
                <a:moveTo>
                  <a:pt x="337801" y="397509"/>
                </a:moveTo>
                <a:lnTo>
                  <a:pt x="61591" y="397509"/>
                </a:lnTo>
                <a:lnTo>
                  <a:pt x="61591" y="393699"/>
                </a:lnTo>
                <a:lnTo>
                  <a:pt x="337801" y="393699"/>
                </a:lnTo>
                <a:lnTo>
                  <a:pt x="337801" y="397509"/>
                </a:lnTo>
                <a:close/>
              </a:path>
              <a:path w="400050" h="397510">
                <a:moveTo>
                  <a:pt x="349866" y="397509"/>
                </a:moveTo>
                <a:lnTo>
                  <a:pt x="337801" y="397509"/>
                </a:lnTo>
                <a:lnTo>
                  <a:pt x="337801" y="393699"/>
                </a:lnTo>
                <a:lnTo>
                  <a:pt x="349199" y="393699"/>
                </a:lnTo>
                <a:lnTo>
                  <a:pt x="349866" y="397509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3695" y="4525152"/>
            <a:ext cx="400050" cy="397510"/>
          </a:xfrm>
          <a:custGeom>
            <a:avLst/>
            <a:gdLst/>
            <a:ahLst/>
            <a:cxnLst/>
            <a:rect l="l" t="t" r="r" b="b"/>
            <a:pathLst>
              <a:path w="400050" h="397510">
                <a:moveTo>
                  <a:pt x="38224" y="12699"/>
                </a:moveTo>
                <a:lnTo>
                  <a:pt x="29843" y="12699"/>
                </a:lnTo>
                <a:lnTo>
                  <a:pt x="27176" y="8889"/>
                </a:lnTo>
                <a:lnTo>
                  <a:pt x="30605" y="6349"/>
                </a:lnTo>
                <a:lnTo>
                  <a:pt x="34161" y="5079"/>
                </a:lnTo>
                <a:lnTo>
                  <a:pt x="37843" y="2539"/>
                </a:lnTo>
                <a:lnTo>
                  <a:pt x="45463" y="0"/>
                </a:lnTo>
                <a:lnTo>
                  <a:pt x="61591" y="0"/>
                </a:lnTo>
                <a:lnTo>
                  <a:pt x="61591" y="3809"/>
                </a:lnTo>
                <a:lnTo>
                  <a:pt x="50416" y="3809"/>
                </a:lnTo>
                <a:lnTo>
                  <a:pt x="51083" y="7619"/>
                </a:lnTo>
                <a:lnTo>
                  <a:pt x="39622" y="7619"/>
                </a:lnTo>
                <a:lnTo>
                  <a:pt x="41399" y="11429"/>
                </a:lnTo>
                <a:lnTo>
                  <a:pt x="38224" y="12699"/>
                </a:lnTo>
                <a:close/>
              </a:path>
              <a:path w="400050" h="397510">
                <a:moveTo>
                  <a:pt x="337675" y="3809"/>
                </a:moveTo>
                <a:lnTo>
                  <a:pt x="61591" y="3809"/>
                </a:lnTo>
                <a:lnTo>
                  <a:pt x="61591" y="0"/>
                </a:lnTo>
                <a:lnTo>
                  <a:pt x="337675" y="0"/>
                </a:lnTo>
                <a:lnTo>
                  <a:pt x="337675" y="3809"/>
                </a:lnTo>
                <a:close/>
              </a:path>
              <a:path w="400050" h="397510">
                <a:moveTo>
                  <a:pt x="357866" y="11429"/>
                </a:moveTo>
                <a:lnTo>
                  <a:pt x="354692" y="10159"/>
                </a:lnTo>
                <a:lnTo>
                  <a:pt x="351390" y="10159"/>
                </a:lnTo>
                <a:lnTo>
                  <a:pt x="347961" y="8889"/>
                </a:lnTo>
                <a:lnTo>
                  <a:pt x="348850" y="3809"/>
                </a:lnTo>
                <a:lnTo>
                  <a:pt x="337675" y="3809"/>
                </a:lnTo>
                <a:lnTo>
                  <a:pt x="337675" y="0"/>
                </a:lnTo>
                <a:lnTo>
                  <a:pt x="353676" y="0"/>
                </a:lnTo>
                <a:lnTo>
                  <a:pt x="357612" y="1269"/>
                </a:lnTo>
                <a:lnTo>
                  <a:pt x="365232" y="5079"/>
                </a:lnTo>
                <a:lnTo>
                  <a:pt x="368788" y="6349"/>
                </a:lnTo>
                <a:lnTo>
                  <a:pt x="370439" y="7619"/>
                </a:lnTo>
                <a:lnTo>
                  <a:pt x="359644" y="7619"/>
                </a:lnTo>
                <a:lnTo>
                  <a:pt x="357866" y="11429"/>
                </a:lnTo>
                <a:close/>
              </a:path>
              <a:path w="400050" h="397510">
                <a:moveTo>
                  <a:pt x="51305" y="8889"/>
                </a:moveTo>
                <a:lnTo>
                  <a:pt x="50416" y="3809"/>
                </a:lnTo>
                <a:lnTo>
                  <a:pt x="348850" y="3809"/>
                </a:lnTo>
                <a:lnTo>
                  <a:pt x="348183" y="7619"/>
                </a:lnTo>
                <a:lnTo>
                  <a:pt x="54734" y="7619"/>
                </a:lnTo>
                <a:lnTo>
                  <a:pt x="51305" y="8889"/>
                </a:lnTo>
                <a:close/>
              </a:path>
              <a:path w="400050" h="397510">
                <a:moveTo>
                  <a:pt x="41399" y="11429"/>
                </a:moveTo>
                <a:lnTo>
                  <a:pt x="39622" y="7619"/>
                </a:lnTo>
                <a:lnTo>
                  <a:pt x="51083" y="7619"/>
                </a:lnTo>
                <a:lnTo>
                  <a:pt x="51305" y="8889"/>
                </a:lnTo>
                <a:lnTo>
                  <a:pt x="47876" y="10159"/>
                </a:lnTo>
                <a:lnTo>
                  <a:pt x="44701" y="10159"/>
                </a:lnTo>
                <a:lnTo>
                  <a:pt x="41399" y="11429"/>
                </a:lnTo>
                <a:close/>
              </a:path>
              <a:path w="400050" h="397510">
                <a:moveTo>
                  <a:pt x="347961" y="8889"/>
                </a:moveTo>
                <a:lnTo>
                  <a:pt x="344532" y="7619"/>
                </a:lnTo>
                <a:lnTo>
                  <a:pt x="348183" y="7619"/>
                </a:lnTo>
                <a:lnTo>
                  <a:pt x="347961" y="8889"/>
                </a:lnTo>
                <a:close/>
              </a:path>
              <a:path w="400050" h="397510">
                <a:moveTo>
                  <a:pt x="386186" y="40639"/>
                </a:moveTo>
                <a:lnTo>
                  <a:pt x="384789" y="36829"/>
                </a:lnTo>
                <a:lnTo>
                  <a:pt x="383265" y="34289"/>
                </a:lnTo>
                <a:lnTo>
                  <a:pt x="381360" y="31749"/>
                </a:lnTo>
                <a:lnTo>
                  <a:pt x="379455" y="27939"/>
                </a:lnTo>
                <a:lnTo>
                  <a:pt x="377297" y="25399"/>
                </a:lnTo>
                <a:lnTo>
                  <a:pt x="372471" y="20319"/>
                </a:lnTo>
                <a:lnTo>
                  <a:pt x="369804" y="19049"/>
                </a:lnTo>
                <a:lnTo>
                  <a:pt x="363962" y="15239"/>
                </a:lnTo>
                <a:lnTo>
                  <a:pt x="361041" y="12699"/>
                </a:lnTo>
                <a:lnTo>
                  <a:pt x="357866" y="11429"/>
                </a:lnTo>
                <a:lnTo>
                  <a:pt x="359644" y="7619"/>
                </a:lnTo>
                <a:lnTo>
                  <a:pt x="370439" y="7619"/>
                </a:lnTo>
                <a:lnTo>
                  <a:pt x="372090" y="8889"/>
                </a:lnTo>
                <a:lnTo>
                  <a:pt x="369423" y="12699"/>
                </a:lnTo>
                <a:lnTo>
                  <a:pt x="377043" y="12699"/>
                </a:lnTo>
                <a:lnTo>
                  <a:pt x="378566" y="13969"/>
                </a:lnTo>
                <a:lnTo>
                  <a:pt x="381488" y="16509"/>
                </a:lnTo>
                <a:lnTo>
                  <a:pt x="378059" y="20319"/>
                </a:lnTo>
                <a:lnTo>
                  <a:pt x="385255" y="20319"/>
                </a:lnTo>
                <a:lnTo>
                  <a:pt x="386948" y="22859"/>
                </a:lnTo>
                <a:lnTo>
                  <a:pt x="389234" y="25399"/>
                </a:lnTo>
                <a:lnTo>
                  <a:pt x="385297" y="29209"/>
                </a:lnTo>
                <a:lnTo>
                  <a:pt x="391519" y="29209"/>
                </a:lnTo>
                <a:lnTo>
                  <a:pt x="393424" y="33019"/>
                </a:lnTo>
                <a:lnTo>
                  <a:pt x="395456" y="38099"/>
                </a:lnTo>
                <a:lnTo>
                  <a:pt x="390631" y="38099"/>
                </a:lnTo>
                <a:lnTo>
                  <a:pt x="386186" y="40639"/>
                </a:lnTo>
                <a:close/>
              </a:path>
              <a:path w="400050" h="397510">
                <a:moveTo>
                  <a:pt x="26922" y="20319"/>
                </a:moveTo>
                <a:lnTo>
                  <a:pt x="21207" y="20319"/>
                </a:lnTo>
                <a:lnTo>
                  <a:pt x="17779" y="16509"/>
                </a:lnTo>
                <a:lnTo>
                  <a:pt x="20700" y="13969"/>
                </a:lnTo>
                <a:lnTo>
                  <a:pt x="23747" y="11429"/>
                </a:lnTo>
                <a:lnTo>
                  <a:pt x="27176" y="8889"/>
                </a:lnTo>
                <a:lnTo>
                  <a:pt x="29843" y="12699"/>
                </a:lnTo>
                <a:lnTo>
                  <a:pt x="38224" y="12699"/>
                </a:lnTo>
                <a:lnTo>
                  <a:pt x="35177" y="15239"/>
                </a:lnTo>
                <a:lnTo>
                  <a:pt x="32383" y="16509"/>
                </a:lnTo>
                <a:lnTo>
                  <a:pt x="29462" y="19049"/>
                </a:lnTo>
                <a:lnTo>
                  <a:pt x="26922" y="20319"/>
                </a:lnTo>
                <a:close/>
              </a:path>
              <a:path w="400050" h="397510">
                <a:moveTo>
                  <a:pt x="377043" y="12699"/>
                </a:moveTo>
                <a:lnTo>
                  <a:pt x="369423" y="12699"/>
                </a:lnTo>
                <a:lnTo>
                  <a:pt x="372090" y="8889"/>
                </a:lnTo>
                <a:lnTo>
                  <a:pt x="375519" y="11429"/>
                </a:lnTo>
                <a:lnTo>
                  <a:pt x="377043" y="12699"/>
                </a:lnTo>
                <a:close/>
              </a:path>
              <a:path w="400050" h="397510">
                <a:moveTo>
                  <a:pt x="19049" y="29209"/>
                </a:moveTo>
                <a:lnTo>
                  <a:pt x="13969" y="29209"/>
                </a:lnTo>
                <a:lnTo>
                  <a:pt x="10032" y="25399"/>
                </a:lnTo>
                <a:lnTo>
                  <a:pt x="12318" y="22859"/>
                </a:lnTo>
                <a:lnTo>
                  <a:pt x="14858" y="19049"/>
                </a:lnTo>
                <a:lnTo>
                  <a:pt x="17779" y="16509"/>
                </a:lnTo>
                <a:lnTo>
                  <a:pt x="21207" y="20319"/>
                </a:lnTo>
                <a:lnTo>
                  <a:pt x="26922" y="20319"/>
                </a:lnTo>
                <a:lnTo>
                  <a:pt x="24382" y="22859"/>
                </a:lnTo>
                <a:lnTo>
                  <a:pt x="21969" y="25399"/>
                </a:lnTo>
                <a:lnTo>
                  <a:pt x="19811" y="27939"/>
                </a:lnTo>
                <a:lnTo>
                  <a:pt x="19049" y="29209"/>
                </a:lnTo>
                <a:close/>
              </a:path>
              <a:path w="400050" h="397510">
                <a:moveTo>
                  <a:pt x="385255" y="20319"/>
                </a:moveTo>
                <a:lnTo>
                  <a:pt x="378059" y="20319"/>
                </a:lnTo>
                <a:lnTo>
                  <a:pt x="381488" y="16509"/>
                </a:lnTo>
                <a:lnTo>
                  <a:pt x="384408" y="19049"/>
                </a:lnTo>
                <a:lnTo>
                  <a:pt x="385255" y="20319"/>
                </a:lnTo>
                <a:close/>
              </a:path>
              <a:path w="400050" h="397510">
                <a:moveTo>
                  <a:pt x="10286" y="49529"/>
                </a:moveTo>
                <a:lnTo>
                  <a:pt x="5460" y="49529"/>
                </a:lnTo>
                <a:lnTo>
                  <a:pt x="761" y="48259"/>
                </a:lnTo>
                <a:lnTo>
                  <a:pt x="10032" y="25399"/>
                </a:lnTo>
                <a:lnTo>
                  <a:pt x="13969" y="29209"/>
                </a:lnTo>
                <a:lnTo>
                  <a:pt x="19049" y="29209"/>
                </a:lnTo>
                <a:lnTo>
                  <a:pt x="16001" y="34289"/>
                </a:lnTo>
                <a:lnTo>
                  <a:pt x="14350" y="36829"/>
                </a:lnTo>
                <a:lnTo>
                  <a:pt x="13927" y="38099"/>
                </a:lnTo>
                <a:lnTo>
                  <a:pt x="8635" y="38099"/>
                </a:lnTo>
                <a:lnTo>
                  <a:pt x="13080" y="40639"/>
                </a:lnTo>
                <a:lnTo>
                  <a:pt x="11810" y="43179"/>
                </a:lnTo>
                <a:lnTo>
                  <a:pt x="10794" y="46989"/>
                </a:lnTo>
                <a:lnTo>
                  <a:pt x="10286" y="49529"/>
                </a:lnTo>
                <a:close/>
              </a:path>
              <a:path w="400050" h="397510">
                <a:moveTo>
                  <a:pt x="391519" y="29209"/>
                </a:moveTo>
                <a:lnTo>
                  <a:pt x="385297" y="29209"/>
                </a:lnTo>
                <a:lnTo>
                  <a:pt x="389234" y="25399"/>
                </a:lnTo>
                <a:lnTo>
                  <a:pt x="391519" y="29209"/>
                </a:lnTo>
                <a:close/>
              </a:path>
              <a:path w="400050" h="397510">
                <a:moveTo>
                  <a:pt x="13080" y="40639"/>
                </a:moveTo>
                <a:lnTo>
                  <a:pt x="8635" y="38099"/>
                </a:lnTo>
                <a:lnTo>
                  <a:pt x="13927" y="38099"/>
                </a:lnTo>
                <a:lnTo>
                  <a:pt x="13080" y="40639"/>
                </a:lnTo>
                <a:close/>
              </a:path>
              <a:path w="400050" h="397510">
                <a:moveTo>
                  <a:pt x="396049" y="358139"/>
                </a:moveTo>
                <a:lnTo>
                  <a:pt x="390758" y="358139"/>
                </a:lnTo>
                <a:lnTo>
                  <a:pt x="386313" y="356869"/>
                </a:lnTo>
                <a:lnTo>
                  <a:pt x="387583" y="353059"/>
                </a:lnTo>
                <a:lnTo>
                  <a:pt x="388599" y="350519"/>
                </a:lnTo>
                <a:lnTo>
                  <a:pt x="389869" y="342899"/>
                </a:lnTo>
                <a:lnTo>
                  <a:pt x="390123" y="340359"/>
                </a:lnTo>
                <a:lnTo>
                  <a:pt x="390123" y="55879"/>
                </a:lnTo>
                <a:lnTo>
                  <a:pt x="389869" y="53339"/>
                </a:lnTo>
                <a:lnTo>
                  <a:pt x="389234" y="49529"/>
                </a:lnTo>
                <a:lnTo>
                  <a:pt x="389107" y="49529"/>
                </a:lnTo>
                <a:lnTo>
                  <a:pt x="388472" y="46989"/>
                </a:lnTo>
                <a:lnTo>
                  <a:pt x="387456" y="43179"/>
                </a:lnTo>
                <a:lnTo>
                  <a:pt x="386186" y="40639"/>
                </a:lnTo>
                <a:lnTo>
                  <a:pt x="390631" y="38099"/>
                </a:lnTo>
                <a:lnTo>
                  <a:pt x="395456" y="38099"/>
                </a:lnTo>
                <a:lnTo>
                  <a:pt x="396472" y="40639"/>
                </a:lnTo>
                <a:lnTo>
                  <a:pt x="397615" y="44449"/>
                </a:lnTo>
                <a:lnTo>
                  <a:pt x="398505" y="48259"/>
                </a:lnTo>
                <a:lnTo>
                  <a:pt x="399267" y="52069"/>
                </a:lnTo>
                <a:lnTo>
                  <a:pt x="399648" y="55879"/>
                </a:lnTo>
                <a:lnTo>
                  <a:pt x="399648" y="340359"/>
                </a:lnTo>
                <a:lnTo>
                  <a:pt x="399394" y="342899"/>
                </a:lnTo>
                <a:lnTo>
                  <a:pt x="399267" y="344169"/>
                </a:lnTo>
                <a:lnTo>
                  <a:pt x="398505" y="347979"/>
                </a:lnTo>
                <a:lnTo>
                  <a:pt x="397743" y="353059"/>
                </a:lnTo>
                <a:lnTo>
                  <a:pt x="396600" y="356869"/>
                </a:lnTo>
                <a:lnTo>
                  <a:pt x="396049" y="358139"/>
                </a:lnTo>
                <a:close/>
              </a:path>
              <a:path w="400050" h="397510">
                <a:moveTo>
                  <a:pt x="4445" y="360679"/>
                </a:moveTo>
                <a:lnTo>
                  <a:pt x="2921" y="356869"/>
                </a:lnTo>
                <a:lnTo>
                  <a:pt x="1651" y="353059"/>
                </a:lnTo>
                <a:lnTo>
                  <a:pt x="889" y="347979"/>
                </a:lnTo>
                <a:lnTo>
                  <a:pt x="127" y="344169"/>
                </a:lnTo>
                <a:lnTo>
                  <a:pt x="0" y="342899"/>
                </a:lnTo>
                <a:lnTo>
                  <a:pt x="0" y="52069"/>
                </a:lnTo>
                <a:lnTo>
                  <a:pt x="761" y="48259"/>
                </a:lnTo>
                <a:lnTo>
                  <a:pt x="5460" y="49529"/>
                </a:lnTo>
                <a:lnTo>
                  <a:pt x="10286" y="49529"/>
                </a:lnTo>
                <a:lnTo>
                  <a:pt x="9524" y="53339"/>
                </a:lnTo>
                <a:lnTo>
                  <a:pt x="9270" y="55879"/>
                </a:lnTo>
                <a:lnTo>
                  <a:pt x="9143" y="340359"/>
                </a:lnTo>
                <a:lnTo>
                  <a:pt x="9524" y="342899"/>
                </a:lnTo>
                <a:lnTo>
                  <a:pt x="10794" y="350519"/>
                </a:lnTo>
                <a:lnTo>
                  <a:pt x="13842" y="358139"/>
                </a:lnTo>
                <a:lnTo>
                  <a:pt x="8889" y="358139"/>
                </a:lnTo>
                <a:lnTo>
                  <a:pt x="4445" y="360679"/>
                </a:lnTo>
                <a:close/>
              </a:path>
              <a:path w="400050" h="397510">
                <a:moveTo>
                  <a:pt x="381446" y="380696"/>
                </a:moveTo>
                <a:lnTo>
                  <a:pt x="367236" y="380696"/>
                </a:lnTo>
                <a:lnTo>
                  <a:pt x="369931" y="378459"/>
                </a:lnTo>
                <a:lnTo>
                  <a:pt x="372598" y="375919"/>
                </a:lnTo>
                <a:lnTo>
                  <a:pt x="377424" y="370839"/>
                </a:lnTo>
                <a:lnTo>
                  <a:pt x="379583" y="368299"/>
                </a:lnTo>
                <a:lnTo>
                  <a:pt x="383392" y="363219"/>
                </a:lnTo>
                <a:lnTo>
                  <a:pt x="385043" y="359409"/>
                </a:lnTo>
                <a:lnTo>
                  <a:pt x="386313" y="356869"/>
                </a:lnTo>
                <a:lnTo>
                  <a:pt x="390758" y="358139"/>
                </a:lnTo>
                <a:lnTo>
                  <a:pt x="396049" y="358139"/>
                </a:lnTo>
                <a:lnTo>
                  <a:pt x="394948" y="360679"/>
                </a:lnTo>
                <a:lnTo>
                  <a:pt x="393424" y="364489"/>
                </a:lnTo>
                <a:lnTo>
                  <a:pt x="391519" y="367029"/>
                </a:lnTo>
                <a:lnTo>
                  <a:pt x="390758" y="368299"/>
                </a:lnTo>
                <a:lnTo>
                  <a:pt x="385297" y="368299"/>
                </a:lnTo>
                <a:lnTo>
                  <a:pt x="389234" y="370839"/>
                </a:lnTo>
                <a:lnTo>
                  <a:pt x="386948" y="374649"/>
                </a:lnTo>
                <a:lnTo>
                  <a:pt x="384408" y="377189"/>
                </a:lnTo>
                <a:lnTo>
                  <a:pt x="378186" y="377189"/>
                </a:lnTo>
                <a:lnTo>
                  <a:pt x="381446" y="380696"/>
                </a:lnTo>
                <a:close/>
              </a:path>
              <a:path w="400050" h="397510">
                <a:moveTo>
                  <a:pt x="10159" y="370839"/>
                </a:moveTo>
                <a:lnTo>
                  <a:pt x="7873" y="367029"/>
                </a:lnTo>
                <a:lnTo>
                  <a:pt x="5968" y="364489"/>
                </a:lnTo>
                <a:lnTo>
                  <a:pt x="4445" y="360679"/>
                </a:lnTo>
                <a:lnTo>
                  <a:pt x="8889" y="358139"/>
                </a:lnTo>
                <a:lnTo>
                  <a:pt x="13842" y="358139"/>
                </a:lnTo>
                <a:lnTo>
                  <a:pt x="14350" y="359409"/>
                </a:lnTo>
                <a:lnTo>
                  <a:pt x="16001" y="363219"/>
                </a:lnTo>
                <a:lnTo>
                  <a:pt x="19811" y="368299"/>
                </a:lnTo>
                <a:lnTo>
                  <a:pt x="14096" y="368299"/>
                </a:lnTo>
                <a:lnTo>
                  <a:pt x="10159" y="370839"/>
                </a:lnTo>
                <a:close/>
              </a:path>
              <a:path w="400050" h="397510">
                <a:moveTo>
                  <a:pt x="18008" y="380696"/>
                </a:moveTo>
                <a:lnTo>
                  <a:pt x="17569" y="380696"/>
                </a:lnTo>
                <a:lnTo>
                  <a:pt x="14985" y="377189"/>
                </a:lnTo>
                <a:lnTo>
                  <a:pt x="12445" y="374649"/>
                </a:lnTo>
                <a:lnTo>
                  <a:pt x="10159" y="370839"/>
                </a:lnTo>
                <a:lnTo>
                  <a:pt x="14096" y="368299"/>
                </a:lnTo>
                <a:lnTo>
                  <a:pt x="19811" y="368299"/>
                </a:lnTo>
                <a:lnTo>
                  <a:pt x="21969" y="370839"/>
                </a:lnTo>
                <a:lnTo>
                  <a:pt x="26795" y="375919"/>
                </a:lnTo>
                <a:lnTo>
                  <a:pt x="28129" y="377189"/>
                </a:lnTo>
                <a:lnTo>
                  <a:pt x="21207" y="377189"/>
                </a:lnTo>
                <a:lnTo>
                  <a:pt x="18008" y="380696"/>
                </a:lnTo>
                <a:close/>
              </a:path>
              <a:path w="400050" h="397510">
                <a:moveTo>
                  <a:pt x="389234" y="370839"/>
                </a:moveTo>
                <a:lnTo>
                  <a:pt x="385297" y="368299"/>
                </a:lnTo>
                <a:lnTo>
                  <a:pt x="390758" y="368299"/>
                </a:lnTo>
                <a:lnTo>
                  <a:pt x="389234" y="370839"/>
                </a:lnTo>
                <a:close/>
              </a:path>
              <a:path w="400050" h="397510">
                <a:moveTo>
                  <a:pt x="49527" y="397509"/>
                </a:moveTo>
                <a:lnTo>
                  <a:pt x="45463" y="396239"/>
                </a:lnTo>
                <a:lnTo>
                  <a:pt x="34034" y="392429"/>
                </a:lnTo>
                <a:lnTo>
                  <a:pt x="30478" y="389889"/>
                </a:lnTo>
                <a:lnTo>
                  <a:pt x="27176" y="388619"/>
                </a:lnTo>
                <a:lnTo>
                  <a:pt x="23747" y="386079"/>
                </a:lnTo>
                <a:lnTo>
                  <a:pt x="20700" y="383539"/>
                </a:lnTo>
                <a:lnTo>
                  <a:pt x="18754" y="381432"/>
                </a:lnTo>
                <a:lnTo>
                  <a:pt x="18008" y="380696"/>
                </a:lnTo>
                <a:lnTo>
                  <a:pt x="21207" y="377189"/>
                </a:lnTo>
                <a:lnTo>
                  <a:pt x="18583" y="380696"/>
                </a:lnTo>
                <a:lnTo>
                  <a:pt x="32113" y="380696"/>
                </a:lnTo>
                <a:lnTo>
                  <a:pt x="29716" y="383539"/>
                </a:lnTo>
                <a:lnTo>
                  <a:pt x="38224" y="383539"/>
                </a:lnTo>
                <a:lnTo>
                  <a:pt x="41527" y="384809"/>
                </a:lnTo>
                <a:lnTo>
                  <a:pt x="39748" y="389889"/>
                </a:lnTo>
                <a:lnTo>
                  <a:pt x="368788" y="389889"/>
                </a:lnTo>
                <a:lnTo>
                  <a:pt x="365232" y="392429"/>
                </a:lnTo>
                <a:lnTo>
                  <a:pt x="50416" y="392429"/>
                </a:lnTo>
                <a:lnTo>
                  <a:pt x="49527" y="397509"/>
                </a:lnTo>
                <a:close/>
              </a:path>
              <a:path w="400050" h="397510">
                <a:moveTo>
                  <a:pt x="32157" y="380696"/>
                </a:moveTo>
                <a:lnTo>
                  <a:pt x="18583" y="380696"/>
                </a:lnTo>
                <a:lnTo>
                  <a:pt x="21207" y="377189"/>
                </a:lnTo>
                <a:lnTo>
                  <a:pt x="28129" y="377189"/>
                </a:lnTo>
                <a:lnTo>
                  <a:pt x="29462" y="378459"/>
                </a:lnTo>
                <a:lnTo>
                  <a:pt x="32157" y="380696"/>
                </a:lnTo>
                <a:close/>
              </a:path>
              <a:path w="400050" h="397510">
                <a:moveTo>
                  <a:pt x="381242" y="380476"/>
                </a:moveTo>
                <a:lnTo>
                  <a:pt x="378186" y="377189"/>
                </a:lnTo>
                <a:lnTo>
                  <a:pt x="384408" y="377189"/>
                </a:lnTo>
                <a:lnTo>
                  <a:pt x="383452" y="378459"/>
                </a:lnTo>
                <a:lnTo>
                  <a:pt x="379915" y="378459"/>
                </a:lnTo>
                <a:lnTo>
                  <a:pt x="381242" y="380476"/>
                </a:lnTo>
                <a:close/>
              </a:path>
              <a:path w="400050" h="397510">
                <a:moveTo>
                  <a:pt x="378693" y="383539"/>
                </a:moveTo>
                <a:lnTo>
                  <a:pt x="369677" y="383539"/>
                </a:lnTo>
                <a:lnTo>
                  <a:pt x="366739" y="380696"/>
                </a:lnTo>
                <a:lnTo>
                  <a:pt x="381446" y="380696"/>
                </a:lnTo>
                <a:lnTo>
                  <a:pt x="381059" y="379729"/>
                </a:lnTo>
                <a:lnTo>
                  <a:pt x="379915" y="378459"/>
                </a:lnTo>
                <a:lnTo>
                  <a:pt x="383452" y="378459"/>
                </a:lnTo>
                <a:lnTo>
                  <a:pt x="382496" y="379729"/>
                </a:lnTo>
                <a:lnTo>
                  <a:pt x="381867" y="379729"/>
                </a:lnTo>
                <a:lnTo>
                  <a:pt x="381691" y="380476"/>
                </a:lnTo>
                <a:lnTo>
                  <a:pt x="381591" y="380696"/>
                </a:lnTo>
                <a:lnTo>
                  <a:pt x="381078" y="381432"/>
                </a:lnTo>
                <a:lnTo>
                  <a:pt x="378693" y="383539"/>
                </a:lnTo>
                <a:close/>
              </a:path>
              <a:path w="400050" h="397510">
                <a:moveTo>
                  <a:pt x="381214" y="381432"/>
                </a:moveTo>
                <a:lnTo>
                  <a:pt x="381639" y="380696"/>
                </a:lnTo>
                <a:lnTo>
                  <a:pt x="381654" y="380476"/>
                </a:lnTo>
                <a:lnTo>
                  <a:pt x="381867" y="379729"/>
                </a:lnTo>
                <a:lnTo>
                  <a:pt x="382496" y="379729"/>
                </a:lnTo>
                <a:lnTo>
                  <a:pt x="381768" y="380696"/>
                </a:lnTo>
                <a:lnTo>
                  <a:pt x="381911" y="380696"/>
                </a:lnTo>
                <a:lnTo>
                  <a:pt x="381078" y="381432"/>
                </a:lnTo>
                <a:lnTo>
                  <a:pt x="381214" y="381432"/>
                </a:lnTo>
                <a:close/>
              </a:path>
              <a:path w="400050" h="397510">
                <a:moveTo>
                  <a:pt x="29716" y="383539"/>
                </a:moveTo>
                <a:lnTo>
                  <a:pt x="32113" y="380696"/>
                </a:lnTo>
                <a:lnTo>
                  <a:pt x="32654" y="380696"/>
                </a:lnTo>
                <a:lnTo>
                  <a:pt x="29716" y="383539"/>
                </a:lnTo>
                <a:close/>
              </a:path>
              <a:path w="400050" h="397510">
                <a:moveTo>
                  <a:pt x="38224" y="383539"/>
                </a:moveTo>
                <a:lnTo>
                  <a:pt x="29716" y="383539"/>
                </a:lnTo>
                <a:lnTo>
                  <a:pt x="32654" y="380696"/>
                </a:lnTo>
                <a:lnTo>
                  <a:pt x="31771" y="380696"/>
                </a:lnTo>
                <a:lnTo>
                  <a:pt x="35304" y="382269"/>
                </a:lnTo>
                <a:lnTo>
                  <a:pt x="38224" y="383539"/>
                </a:lnTo>
                <a:close/>
              </a:path>
              <a:path w="400050" h="397510">
                <a:moveTo>
                  <a:pt x="368788" y="389889"/>
                </a:moveTo>
                <a:lnTo>
                  <a:pt x="359644" y="389889"/>
                </a:lnTo>
                <a:lnTo>
                  <a:pt x="357866" y="384809"/>
                </a:lnTo>
                <a:lnTo>
                  <a:pt x="361041" y="383539"/>
                </a:lnTo>
                <a:lnTo>
                  <a:pt x="364089" y="382269"/>
                </a:lnTo>
                <a:lnTo>
                  <a:pt x="366638" y="380696"/>
                </a:lnTo>
                <a:lnTo>
                  <a:pt x="367500" y="381432"/>
                </a:lnTo>
                <a:lnTo>
                  <a:pt x="369677" y="383539"/>
                </a:lnTo>
                <a:lnTo>
                  <a:pt x="378693" y="383539"/>
                </a:lnTo>
                <a:lnTo>
                  <a:pt x="375645" y="386079"/>
                </a:lnTo>
                <a:lnTo>
                  <a:pt x="368788" y="389889"/>
                </a:lnTo>
                <a:close/>
              </a:path>
              <a:path w="400050" h="397510">
                <a:moveTo>
                  <a:pt x="381973" y="381432"/>
                </a:moveTo>
                <a:lnTo>
                  <a:pt x="381815" y="381432"/>
                </a:lnTo>
                <a:lnTo>
                  <a:pt x="381446" y="380696"/>
                </a:lnTo>
                <a:lnTo>
                  <a:pt x="381973" y="381432"/>
                </a:lnTo>
                <a:close/>
              </a:path>
              <a:path w="400050" h="397510">
                <a:moveTo>
                  <a:pt x="359644" y="389889"/>
                </a:moveTo>
                <a:lnTo>
                  <a:pt x="39748" y="389889"/>
                </a:lnTo>
                <a:lnTo>
                  <a:pt x="41527" y="384809"/>
                </a:lnTo>
                <a:lnTo>
                  <a:pt x="44701" y="386079"/>
                </a:lnTo>
                <a:lnTo>
                  <a:pt x="48003" y="387349"/>
                </a:lnTo>
                <a:lnTo>
                  <a:pt x="54861" y="388619"/>
                </a:lnTo>
                <a:lnTo>
                  <a:pt x="359200" y="388619"/>
                </a:lnTo>
                <a:lnTo>
                  <a:pt x="359644" y="389889"/>
                </a:lnTo>
                <a:close/>
              </a:path>
              <a:path w="400050" h="397510">
                <a:moveTo>
                  <a:pt x="359200" y="388619"/>
                </a:moveTo>
                <a:lnTo>
                  <a:pt x="344532" y="388619"/>
                </a:lnTo>
                <a:lnTo>
                  <a:pt x="351263" y="387349"/>
                </a:lnTo>
                <a:lnTo>
                  <a:pt x="357866" y="384809"/>
                </a:lnTo>
                <a:lnTo>
                  <a:pt x="359200" y="388619"/>
                </a:lnTo>
                <a:close/>
              </a:path>
              <a:path w="400050" h="397510">
                <a:moveTo>
                  <a:pt x="61591" y="397509"/>
                </a:moveTo>
                <a:lnTo>
                  <a:pt x="49527" y="397509"/>
                </a:lnTo>
                <a:lnTo>
                  <a:pt x="50416" y="392429"/>
                </a:lnTo>
                <a:lnTo>
                  <a:pt x="348977" y="392429"/>
                </a:lnTo>
                <a:lnTo>
                  <a:pt x="349199" y="393699"/>
                </a:lnTo>
                <a:lnTo>
                  <a:pt x="61591" y="393699"/>
                </a:lnTo>
                <a:lnTo>
                  <a:pt x="61591" y="397509"/>
                </a:lnTo>
                <a:close/>
              </a:path>
              <a:path w="400050" h="397510">
                <a:moveTo>
                  <a:pt x="349866" y="397509"/>
                </a:moveTo>
                <a:lnTo>
                  <a:pt x="348977" y="392429"/>
                </a:lnTo>
                <a:lnTo>
                  <a:pt x="365232" y="392429"/>
                </a:lnTo>
                <a:lnTo>
                  <a:pt x="361549" y="393699"/>
                </a:lnTo>
                <a:lnTo>
                  <a:pt x="353930" y="396239"/>
                </a:lnTo>
                <a:lnTo>
                  <a:pt x="349866" y="397509"/>
                </a:lnTo>
                <a:close/>
              </a:path>
              <a:path w="400050" h="397510">
                <a:moveTo>
                  <a:pt x="337801" y="397509"/>
                </a:moveTo>
                <a:lnTo>
                  <a:pt x="61591" y="397509"/>
                </a:lnTo>
                <a:lnTo>
                  <a:pt x="61591" y="393699"/>
                </a:lnTo>
                <a:lnTo>
                  <a:pt x="337801" y="393699"/>
                </a:lnTo>
                <a:lnTo>
                  <a:pt x="337801" y="397509"/>
                </a:lnTo>
                <a:close/>
              </a:path>
              <a:path w="400050" h="397510">
                <a:moveTo>
                  <a:pt x="349866" y="397509"/>
                </a:moveTo>
                <a:lnTo>
                  <a:pt x="337801" y="397509"/>
                </a:lnTo>
                <a:lnTo>
                  <a:pt x="337801" y="393699"/>
                </a:lnTo>
                <a:lnTo>
                  <a:pt x="349199" y="393699"/>
                </a:lnTo>
                <a:lnTo>
                  <a:pt x="349866" y="397509"/>
                </a:lnTo>
                <a:close/>
              </a:path>
            </a:pathLst>
          </a:custGeom>
          <a:solidFill>
            <a:srgbClr val="F7E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1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Future</a:t>
            </a:r>
            <a:r>
              <a:rPr spc="-160" dirty="0"/>
              <a:t> </a:t>
            </a:r>
            <a:r>
              <a:rPr spc="80" dirty="0"/>
              <a:t>Enhancements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03424" y="1696198"/>
            <a:ext cx="4205605" cy="3883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b="1" dirty="0">
                <a:solidFill>
                  <a:srgbClr val="2B2925"/>
                </a:solidFill>
                <a:latin typeface="Gill Sans MT"/>
                <a:cs typeface="Gill Sans MT"/>
              </a:rPr>
              <a:t>Advanced</a:t>
            </a:r>
            <a:r>
              <a:rPr sz="1750" b="1" spc="155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Models</a:t>
            </a:r>
            <a:endParaRPr sz="1750" dirty="0">
              <a:latin typeface="Gill Sans MT"/>
              <a:cs typeface="Gill Sans MT"/>
            </a:endParaRPr>
          </a:p>
          <a:p>
            <a:pPr marL="12700" marR="5080">
              <a:lnSpc>
                <a:spcPct val="129500"/>
              </a:lnSpc>
              <a:spcBef>
                <a:spcPts val="1245"/>
              </a:spcBef>
            </a:pPr>
            <a:r>
              <a:rPr sz="1400" spc="-45" dirty="0">
                <a:solidFill>
                  <a:srgbClr val="2B2925"/>
                </a:solidFill>
                <a:latin typeface="Lucida Sans"/>
                <a:cs typeface="Lucida Sans"/>
              </a:rPr>
              <a:t>Implement</a:t>
            </a:r>
            <a:r>
              <a:rPr sz="1400" spc="-1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lang="en-US" sz="1400" spc="-30" dirty="0">
                <a:solidFill>
                  <a:srgbClr val="2B2925"/>
                </a:solidFill>
                <a:latin typeface="Lucida Sans"/>
                <a:cs typeface="Lucida Sans"/>
              </a:rPr>
              <a:t>D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eep</a:t>
            </a:r>
            <a:r>
              <a:rPr lang="en-US" sz="1400" spc="-30" dirty="0">
                <a:solidFill>
                  <a:srgbClr val="2B2925"/>
                </a:solidFill>
                <a:latin typeface="Lucida Sans"/>
                <a:cs typeface="Lucida Sans"/>
              </a:rPr>
              <a:t>-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learning</a:t>
            </a:r>
            <a:r>
              <a:rPr sz="1400" spc="-1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approaches</a:t>
            </a:r>
            <a:r>
              <a:rPr sz="1400" spc="-1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50" dirty="0">
                <a:solidFill>
                  <a:srgbClr val="2B2925"/>
                </a:solidFill>
                <a:latin typeface="Lucida Sans"/>
                <a:cs typeface="Lucida Sans"/>
              </a:rPr>
              <a:t>like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dirty="0">
                <a:solidFill>
                  <a:srgbClr val="2B2925"/>
                </a:solidFill>
                <a:latin typeface="Lucida Sans"/>
                <a:cs typeface="Lucida Sans"/>
              </a:rPr>
              <a:t>BERT</a:t>
            </a:r>
            <a:r>
              <a:rPr sz="1400" spc="-1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for 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improved</a:t>
            </a:r>
            <a:r>
              <a:rPr sz="1400" spc="-6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accuracy.</a:t>
            </a:r>
            <a:endParaRPr sz="1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b="1" spc="-10" dirty="0">
                <a:solidFill>
                  <a:srgbClr val="2B2925"/>
                </a:solidFill>
                <a:latin typeface="Gill Sans MT"/>
                <a:cs typeface="Gill Sans MT"/>
              </a:rPr>
              <a:t>Multi-</a:t>
            </a:r>
            <a:r>
              <a:rPr sz="1750" b="1" spc="60" dirty="0">
                <a:solidFill>
                  <a:srgbClr val="2B2925"/>
                </a:solidFill>
                <a:latin typeface="Gill Sans MT"/>
                <a:cs typeface="Gill Sans MT"/>
              </a:rPr>
              <a:t>aspect</a:t>
            </a:r>
            <a:r>
              <a:rPr sz="1750" b="1" spc="-30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35" dirty="0">
                <a:solidFill>
                  <a:srgbClr val="2B2925"/>
                </a:solidFill>
                <a:latin typeface="Gill Sans MT"/>
                <a:cs typeface="Gill Sans MT"/>
              </a:rPr>
              <a:t>Analysis</a:t>
            </a:r>
            <a:endParaRPr sz="1750" dirty="0">
              <a:latin typeface="Gill Sans MT"/>
              <a:cs typeface="Gill Sans MT"/>
            </a:endParaRPr>
          </a:p>
          <a:p>
            <a:pPr marL="12700" marR="160655">
              <a:lnSpc>
                <a:spcPct val="133900"/>
              </a:lnSpc>
              <a:spcBef>
                <a:spcPts val="1095"/>
              </a:spcBef>
            </a:pP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Analyzes</a:t>
            </a:r>
            <a:r>
              <a:rPr lang="en-US" sz="1400" spc="-2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lang="en-US" sz="1400" spc="-20" dirty="0" err="1">
                <a:solidFill>
                  <a:srgbClr val="2B2925"/>
                </a:solidFill>
                <a:latin typeface="Lucida Sans"/>
                <a:cs typeface="Lucida Sans"/>
              </a:rPr>
              <a:t>percise</a:t>
            </a:r>
            <a:r>
              <a:rPr lang="en-US" sz="1400" spc="-20" dirty="0">
                <a:solidFill>
                  <a:srgbClr val="2B2925"/>
                </a:solidFill>
                <a:latin typeface="Lucida Sans"/>
                <a:cs typeface="Lucida Sans"/>
              </a:rPr>
              <a:t> 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aspects</a:t>
            </a:r>
            <a:r>
              <a:rPr lang="en-US" sz="1400" spc="-2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like</a:t>
            </a:r>
            <a:r>
              <a:rPr lang="en-US" sz="1400" spc="-2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acting,</a:t>
            </a:r>
            <a:r>
              <a:rPr sz="1400" spc="2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directing,</a:t>
            </a:r>
            <a:r>
              <a:rPr sz="1400" spc="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and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screenplay</a:t>
            </a:r>
            <a:r>
              <a:rPr sz="1400" spc="-1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separately.</a:t>
            </a:r>
            <a:endParaRPr sz="1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40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sz="1750" b="1" dirty="0">
                <a:solidFill>
                  <a:srgbClr val="2B2925"/>
                </a:solidFill>
                <a:latin typeface="Gill Sans MT"/>
                <a:cs typeface="Gill Sans MT"/>
              </a:rPr>
              <a:t>Multi</a:t>
            </a:r>
            <a:r>
              <a:rPr lang="en-US" sz="1750" b="1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dirty="0">
                <a:solidFill>
                  <a:srgbClr val="2B2925"/>
                </a:solidFill>
                <a:latin typeface="Gill Sans MT"/>
                <a:cs typeface="Gill Sans MT"/>
              </a:rPr>
              <a:t>modal</a:t>
            </a:r>
            <a:r>
              <a:rPr sz="1750" b="1" spc="-100" dirty="0">
                <a:solidFill>
                  <a:srgbClr val="2B2925"/>
                </a:solidFill>
                <a:latin typeface="Gill Sans MT"/>
                <a:cs typeface="Gill Sans MT"/>
              </a:rPr>
              <a:t> </a:t>
            </a:r>
            <a:r>
              <a:rPr sz="1750" b="1" spc="35" dirty="0">
                <a:solidFill>
                  <a:srgbClr val="2B2925"/>
                </a:solidFill>
                <a:latin typeface="Gill Sans MT"/>
                <a:cs typeface="Gill Sans MT"/>
              </a:rPr>
              <a:t>Analysis</a:t>
            </a:r>
            <a:endParaRPr sz="1750" dirty="0">
              <a:latin typeface="Gill Sans MT"/>
              <a:cs typeface="Gill Sans MT"/>
            </a:endParaRPr>
          </a:p>
          <a:p>
            <a:pPr marL="12700" marR="15875">
              <a:lnSpc>
                <a:spcPct val="133900"/>
              </a:lnSpc>
              <a:spcBef>
                <a:spcPts val="1210"/>
              </a:spcBef>
            </a:pP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Incorporate</a:t>
            </a:r>
            <a:r>
              <a:rPr lang="en-US"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audio</a:t>
            </a:r>
            <a:r>
              <a:rPr lang="en-US"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and</a:t>
            </a:r>
            <a:r>
              <a:rPr lang="en-US" sz="1400" spc="-3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visual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dirty="0">
                <a:solidFill>
                  <a:srgbClr val="2B2925"/>
                </a:solidFill>
                <a:latin typeface="Lucida Sans"/>
                <a:cs typeface="Lucida Sans"/>
              </a:rPr>
              <a:t>data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along</a:t>
            </a:r>
            <a:r>
              <a:rPr lang="en-US" sz="1400" spc="-30" dirty="0">
                <a:solidFill>
                  <a:srgbClr val="2B2925"/>
                </a:solidFill>
                <a:latin typeface="Lucida Sans"/>
                <a:cs typeface="Lucida Sans"/>
              </a:rPr>
              <a:t> </a:t>
            </a:r>
            <a:r>
              <a:rPr sz="1400" spc="-30" dirty="0">
                <a:solidFill>
                  <a:srgbClr val="2B2925"/>
                </a:solidFill>
                <a:latin typeface="Lucida Sans"/>
                <a:cs typeface="Lucida Sans"/>
              </a:rPr>
              <a:t>side text</a:t>
            </a:r>
            <a:r>
              <a:rPr sz="1400" spc="-25" dirty="0">
                <a:solidFill>
                  <a:srgbClr val="2B2925"/>
                </a:solidFill>
                <a:latin typeface="Lucida Sans"/>
                <a:cs typeface="Lucida Sans"/>
              </a:rPr>
              <a:t> for </a:t>
            </a:r>
            <a:r>
              <a:rPr sz="1400" spc="-20" dirty="0">
                <a:solidFill>
                  <a:srgbClr val="2B2925"/>
                </a:solidFill>
                <a:latin typeface="Lucida Sans"/>
                <a:cs typeface="Lucida Sans"/>
              </a:rPr>
              <a:t>comprehensive</a:t>
            </a:r>
            <a:r>
              <a:rPr sz="1400" spc="-35" dirty="0">
                <a:solidFill>
                  <a:srgbClr val="2B2925"/>
                </a:solidFill>
                <a:latin typeface="Lucida Sans"/>
                <a:cs typeface="Lucida Sans"/>
              </a:rPr>
              <a:t> sentiment </a:t>
            </a:r>
            <a:r>
              <a:rPr sz="1400" spc="-10" dirty="0">
                <a:solidFill>
                  <a:srgbClr val="2B2925"/>
                </a:solidFill>
                <a:latin typeface="Lucida Sans"/>
                <a:cs typeface="Lucida Sans"/>
              </a:rPr>
              <a:t>analysis.</a:t>
            </a:r>
            <a:endParaRPr sz="1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242</Words>
  <Application>Microsoft Office PowerPoint</Application>
  <PresentationFormat>Custom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Lucida Sans</vt:lpstr>
      <vt:lpstr>Verdana</vt:lpstr>
      <vt:lpstr>Office Theme</vt:lpstr>
      <vt:lpstr>Sentiment Analysis of Movie Reviews</vt:lpstr>
      <vt:lpstr>Project Introduction</vt:lpstr>
      <vt:lpstr>Project Methodology</vt:lpstr>
      <vt:lpstr>Technologies Used</vt:lpstr>
      <vt:lpstr>PowerPoint Presentation</vt:lpstr>
      <vt:lpstr>Practical Applications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Sentiment-Analysis-of-Movie-Reviews.pdf</dc:title>
  <dc:creator>nasro nasro</dc:creator>
  <cp:keywords>DAGrGKn9Zig,BAGS0hJxMUA,0</cp:keywords>
  <cp:lastModifiedBy>Abdelrahman Shaban</cp:lastModifiedBy>
  <cp:revision>10</cp:revision>
  <cp:lastPrinted>2025-06-25T17:23:47Z</cp:lastPrinted>
  <dcterms:created xsi:type="dcterms:W3CDTF">2025-06-25T17:02:35Z</dcterms:created>
  <dcterms:modified xsi:type="dcterms:W3CDTF">2025-06-25T18:18:16Z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2025-06-25T00:00:00Z</vt:filetime>
  </property>
  <property fmtid="{D5CDD505-2E9C-101B-9397-08002B2CF9AE}" pid="5" name="Producer">
    <vt:lpwstr>Canva</vt:lpwstr>
  </property>
</Properties>
</file>