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61789-F951-4AC5-A1E5-42CD40F4EDCB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A698-F1E5-4F41-9E1C-C50FA8E5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BA698-F1E5-4F41-9E1C-C50FA8E506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50BE-54D8-8604-0C93-6E82ECA33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E52AD-8839-F6BF-1C77-2AF54F5EC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60DB-6A4D-0603-C3E3-75C553EE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F855-4C0C-4C1A-B6F1-3EF5A413252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F54A-9F71-9511-24B2-175F6E20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4C43-EEDA-435B-255E-EC058376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635-F10B-4FB8-B005-6EEF4348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EE78-494F-B51D-8E86-00C6F0D9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EB75C-5440-F329-4F89-897DE54A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75142-3184-B3DC-D67D-D562E43E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F855-4C0C-4C1A-B6F1-3EF5A413252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DC67-8AF1-F2FB-1F76-A39FBD5F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E518-EF8D-3E24-DA6C-611A58E7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635-F10B-4FB8-B005-6EEF4348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3D6AF-8EA6-28A6-24BB-55CF675A0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177BD-5827-1D07-4E90-799905C14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27B3-C450-93B4-D7D3-166926FD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F855-4C0C-4C1A-B6F1-3EF5A413252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A71D4-948B-E9CD-42D6-137E4743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AB5B-5200-D78A-778F-6EECB67F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635-F10B-4FB8-B005-6EEF4348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179F-1FE5-9914-DA77-2E8FD6D2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1614-82B1-1062-1A6E-A3DAF9BE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8F5B4-0140-AD67-1E43-8B9824AA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F855-4C0C-4C1A-B6F1-3EF5A413252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2B548-C6C2-D8ED-6CC8-C05D51C3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6172-6308-6CDB-C49E-3D6EB825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635-F10B-4FB8-B005-6EEF4348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AE1B-FD1A-AE3C-4F49-5DAEF956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CFC0F-5B9B-7633-CD05-1B8A699F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7D5C-A04A-8E0F-905E-62271A25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F855-4C0C-4C1A-B6F1-3EF5A413252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953B-D0A6-FE6A-BA31-748D3957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B539-EAB4-8C98-A989-D9D3DF32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635-F10B-4FB8-B005-6EEF4348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F715-1577-790E-4BFD-91D59AED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9AD1-159F-6BC1-7A80-819E2C125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4E0B7-FFCA-C81C-739B-35ECDA76D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AED2F-8064-2D40-CAC0-8721031F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F855-4C0C-4C1A-B6F1-3EF5A413252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3CF5C-FB50-6997-75D1-45C69A49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9B2D-B33F-074F-5F50-8EC97326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635-F10B-4FB8-B005-6EEF4348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9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C189-43CF-C3B8-6171-10FC6062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B8C2F-459D-322D-833A-0ED4D6740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02E22-7FF7-C2DA-09EE-AC5C6EE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71410-D6A6-0E46-D1A2-03E041209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41F0E-6CBB-1F01-AF0C-D4B180AD9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F5B72-5381-F67C-8CBF-CE702CCD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F855-4C0C-4C1A-B6F1-3EF5A413252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8922C-F2EA-0341-B7DD-CEE7657C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925AD-937D-55FF-CD75-FBAE3764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635-F10B-4FB8-B005-6EEF4348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03DD-B227-C143-2D22-68ADD11E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7AEAF-F299-6477-5C3E-37153C85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F855-4C0C-4C1A-B6F1-3EF5A413252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765C9-2CCC-A461-7A1C-709C30EA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D2D89-2E16-65A1-7326-7213F2CF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635-F10B-4FB8-B005-6EEF4348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1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5C185-A7E0-149F-C279-DCD96D55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F855-4C0C-4C1A-B6F1-3EF5A413252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B566C-1C80-EE5C-B0B8-EA6CFF4E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32087-73FA-6723-9A2D-BE838529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635-F10B-4FB8-B005-6EEF4348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DEFB-EF91-D453-6B92-175DEF68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94B97-50BA-C082-CED6-8C075A810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4365F-71FB-63D4-6A4A-98AEFDD14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2FFE3-F75E-64A8-223B-6FF34A58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F855-4C0C-4C1A-B6F1-3EF5A413252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13EF-57A5-F431-8131-FBA1F40A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FEA5F-5A78-A4CA-188E-DF4DD733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635-F10B-4FB8-B005-6EEF4348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DA25-09E8-E8FE-4303-C72E5C7C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35305-4FD1-B170-87A8-1DF5652D5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D5D5A-0AA8-C604-B826-FC9DC9BF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3D71F-AC11-A6D4-A13A-867752FA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BF855-4C0C-4C1A-B6F1-3EF5A413252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62917-5219-55CB-D36F-759C43EF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C347A-8F45-651C-64E1-01376579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3635-F10B-4FB8-B005-6EEF4348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0FFEA-2282-5D4C-7900-60E7D5AC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E5B6-89B8-4E33-1F4A-F468C6C3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6CB3B-BA4A-8130-0476-9AFAE369D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BF855-4C0C-4C1A-B6F1-3EF5A413252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1BF3-71A1-6E4F-408C-7BE2D7087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3B80-FAE3-42D8-BF3F-F93B7C9CB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5B3635-F10B-4FB8-B005-6EEF4348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6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F4A6-E9BD-8514-5B12-BC27B8E19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22" y="477684"/>
            <a:ext cx="9144000" cy="1122516"/>
          </a:xfrm>
        </p:spPr>
        <p:txBody>
          <a:bodyPr/>
          <a:lstStyle/>
          <a:p>
            <a:pPr algn="l"/>
            <a:r>
              <a:rPr lang="en-US" dirty="0"/>
              <a:t>Sentiment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1304F-07CC-0C41-E9F0-A7CC4DE03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032" y="2094270"/>
            <a:ext cx="9144000" cy="1649361"/>
          </a:xfrm>
        </p:spPr>
        <p:txBody>
          <a:bodyPr/>
          <a:lstStyle/>
          <a:p>
            <a:pPr algn="l"/>
            <a:r>
              <a:rPr lang="en-US" dirty="0"/>
              <a:t>This project used </a:t>
            </a:r>
            <a:r>
              <a:rPr lang="en-US" dirty="0" err="1"/>
              <a:t>Lbibary</a:t>
            </a:r>
            <a:r>
              <a:rPr lang="en-US" dirty="0"/>
              <a:t> classification 0 , 1 </a:t>
            </a:r>
          </a:p>
          <a:p>
            <a:pPr algn="l"/>
            <a:r>
              <a:rPr lang="en-US" dirty="0"/>
              <a:t>To analyze people feeling and emotions </a:t>
            </a:r>
          </a:p>
          <a:p>
            <a:pPr algn="l"/>
            <a:r>
              <a:rPr lang="en-US" dirty="0"/>
              <a:t>The Data based on IMBD  Data Set Films</a:t>
            </a:r>
          </a:p>
        </p:txBody>
      </p:sp>
    </p:spTree>
    <p:extLst>
      <p:ext uri="{BB962C8B-B14F-4D97-AF65-F5344CB8AC3E}">
        <p14:creationId xmlns:p14="http://schemas.microsoft.com/office/powerpoint/2010/main" val="395531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EFB5-F6BA-BFC0-ECB6-350347EA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D1AE-94E5-C8C4-5189-24281577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1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2439-5054-89AA-4C86-71800221F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36" y="567096"/>
            <a:ext cx="10515600" cy="4351338"/>
          </a:xfrm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215E99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Part1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First we need the data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Reprocessing the data and Cleaning it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preprocessing -&gt; logistic regression model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check the data is positive or negative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will spilt the data 80percent training and 20 percent for the testing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3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AAEE-2AB6-C4CA-83D9-13C4112C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5" y="242631"/>
            <a:ext cx="10515600" cy="4351338"/>
          </a:xfrm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Part 2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Tools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nltk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used for natural language processing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Scikit_learn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used for logistic regression model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Wordcloud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used for draw graphical representation of the words in the particular document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Matplotlib used for draw the charts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Pandas 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Numpy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handling missing values and clean the data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used for deployment the model on the web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E0F39-C5DD-9B30-7F12-1CF1788411BB}"/>
              </a:ext>
            </a:extLst>
          </p:cNvPr>
          <p:cNvSpPr txBox="1"/>
          <p:nvPr/>
        </p:nvSpPr>
        <p:spPr>
          <a:xfrm>
            <a:off x="511277" y="4784098"/>
            <a:ext cx="8013291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dirty="0"/>
              <a:t> What is a Logistic Regression Model?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dirty="0"/>
              <a:t>Logistic Regression is a supervised learning algorithm used for binary classification (predicting one of two possible classes). Despite its name, it is a classification algorithm, not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3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7D5C01-856F-4B98-F0C8-41467861E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72" y="138740"/>
            <a:ext cx="9532548" cy="3538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DDF3C-DF05-1AF6-DEC0-C00527AC9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776" y="3901243"/>
            <a:ext cx="6920096" cy="25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9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CF4907-732D-9D2E-7A97-C71590ECE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9" y="159803"/>
            <a:ext cx="11545911" cy="3982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3482B-EA6F-07E9-962F-5E14FD96A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8" y="4489838"/>
            <a:ext cx="1068854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4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6604-7E31-9D14-EA64-BD89E282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training section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CDC28-0A70-9137-0D9A-B7DD7BDF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1276049"/>
            <a:ext cx="1132680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43A31-3BE9-AC38-3539-F5784691F81A}"/>
              </a:ext>
            </a:extLst>
          </p:cNvPr>
          <p:cNvSpPr txBox="1"/>
          <p:nvPr/>
        </p:nvSpPr>
        <p:spPr>
          <a:xfrm>
            <a:off x="275303" y="265471"/>
            <a:ext cx="11267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Feauture</a:t>
            </a:r>
            <a:r>
              <a:rPr lang="en-US" sz="2400" dirty="0"/>
              <a:t> is the input </a:t>
            </a:r>
          </a:p>
          <a:p>
            <a:r>
              <a:rPr lang="en-US" sz="2400" dirty="0"/>
              <a:t>Label is the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6D85C-D472-395D-1E74-D17B85784C06}"/>
              </a:ext>
            </a:extLst>
          </p:cNvPr>
          <p:cNvSpPr txBox="1"/>
          <p:nvPr/>
        </p:nvSpPr>
        <p:spPr>
          <a:xfrm>
            <a:off x="344129" y="1622323"/>
            <a:ext cx="7737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confusion matrix is : A confusion matrix </a:t>
            </a:r>
            <a:r>
              <a:rPr lang="en-US" dirty="0">
                <a:highlight>
                  <a:srgbClr val="FFFF00"/>
                </a:highlight>
              </a:rPr>
              <a:t>is a table that helps you understand how well a machine learning model is performing,</a:t>
            </a:r>
            <a:r>
              <a:rPr lang="en-US" dirty="0"/>
              <a:t> especially for classification problems (where you're trying to predict categories/classes).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39DC8-6354-BE21-0BA4-E76234F3A8A4}"/>
              </a:ext>
            </a:extLst>
          </p:cNvPr>
          <p:cNvSpPr txBox="1"/>
          <p:nvPr/>
        </p:nvSpPr>
        <p:spPr>
          <a:xfrm>
            <a:off x="501445" y="2728581"/>
            <a:ext cx="7354529" cy="316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dirty="0"/>
              <a:t>Why is it Used?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Performance Measurement</a:t>
            </a:r>
            <a:r>
              <a:rPr lang="en-US" dirty="0"/>
              <a:t>: It shows how often your model is right and wrong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Error Analysis</a:t>
            </a:r>
            <a:r>
              <a:rPr lang="en-US" dirty="0"/>
              <a:t>: You can see what kinds of mistakes your model makes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Better than Accuracy</a:t>
            </a:r>
            <a:r>
              <a:rPr lang="en-US" dirty="0"/>
              <a:t>: Simple accuracy ("90% correct") doesn't show where mistakes happen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8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4992-6CC6-C728-DE07-01062C78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for the positive feelings</a:t>
            </a:r>
            <a:br>
              <a:rPr lang="en-US" dirty="0"/>
            </a:br>
            <a:r>
              <a:rPr lang="en-US" dirty="0"/>
              <a:t>0 for the negative feelings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1FF88-98AF-75B5-672E-E3111D3D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2" y="1807297"/>
            <a:ext cx="5020376" cy="4324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9EC88C-8E4B-D7C8-7CB3-05C19A184378}"/>
              </a:ext>
            </a:extLst>
          </p:cNvPr>
          <p:cNvSpPr txBox="1"/>
          <p:nvPr/>
        </p:nvSpPr>
        <p:spPr>
          <a:xfrm>
            <a:off x="5525729" y="1888692"/>
            <a:ext cx="6096000" cy="274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/>
              <a:t>80 times class 0 was correctly predicted as 0 (true negatives)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/>
              <a:t>26 times class 0 was incorrectly predicted as 1 (false positives)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/>
              <a:t>12 times class 1 was incorrectly predicted as 0 (false negatives)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/>
              <a:t>82 times class 1 was correctly predicted as 1 (true positives)</a:t>
            </a:r>
          </a:p>
        </p:txBody>
      </p:sp>
      <p:pic>
        <p:nvPicPr>
          <p:cNvPr id="8" name="Picture 7" descr="What is the Confusion Matrix?">
            <a:extLst>
              <a:ext uri="{FF2B5EF4-FFF2-40B4-BE49-F238E27FC236}">
                <a16:creationId xmlns:a16="http://schemas.microsoft.com/office/drawing/2014/main" id="{BED33E4E-953D-0A7D-4D9B-423AFA43B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84" y="4545573"/>
            <a:ext cx="3970880" cy="2092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DF3C-BD5A-4669-7AE7-672E2883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6" y="2103437"/>
            <a:ext cx="10515600" cy="1325563"/>
          </a:xfrm>
        </p:spPr>
        <p:txBody>
          <a:bodyPr/>
          <a:lstStyle/>
          <a:p>
            <a:r>
              <a:rPr lang="en-US" dirty="0"/>
              <a:t>Pickle to save the file and the training </a:t>
            </a:r>
            <a:br>
              <a:rPr lang="en-US" dirty="0"/>
            </a:br>
            <a:r>
              <a:rPr lang="en-US" dirty="0" err="1"/>
              <a:t>streamlit</a:t>
            </a:r>
            <a:r>
              <a:rPr lang="en-US" dirty="0"/>
              <a:t> to publish the cod e</a:t>
            </a:r>
          </a:p>
        </p:txBody>
      </p:sp>
    </p:spTree>
    <p:extLst>
      <p:ext uri="{BB962C8B-B14F-4D97-AF65-F5344CB8AC3E}">
        <p14:creationId xmlns:p14="http://schemas.microsoft.com/office/powerpoint/2010/main" val="198909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338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Sentiment Analysis Project</vt:lpstr>
      <vt:lpstr>PowerPoint Presentation</vt:lpstr>
      <vt:lpstr>PowerPoint Presentation</vt:lpstr>
      <vt:lpstr>PowerPoint Presentation</vt:lpstr>
      <vt:lpstr>PowerPoint Presentation</vt:lpstr>
      <vt:lpstr>The training section </vt:lpstr>
      <vt:lpstr>PowerPoint Presentation</vt:lpstr>
      <vt:lpstr>1 for the positive feelings 0 for the negative feelings</vt:lpstr>
      <vt:lpstr>Pickle to save the file and the training  streamlit to publish the cod 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Shaban</dc:creator>
  <cp:lastModifiedBy>Abdelrahman Shaban</cp:lastModifiedBy>
  <cp:revision>2</cp:revision>
  <dcterms:created xsi:type="dcterms:W3CDTF">2025-05-07T07:58:29Z</dcterms:created>
  <dcterms:modified xsi:type="dcterms:W3CDTF">2025-06-25T17:08:47Z</dcterms:modified>
</cp:coreProperties>
</file>